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40"/>
  </p:notesMasterIdLst>
  <p:sldIdLst>
    <p:sldId id="256" r:id="rId2"/>
    <p:sldId id="257" r:id="rId3"/>
    <p:sldId id="258" r:id="rId4"/>
    <p:sldId id="260" r:id="rId5"/>
    <p:sldId id="259" r:id="rId6"/>
    <p:sldId id="262" r:id="rId7"/>
    <p:sldId id="296" r:id="rId8"/>
    <p:sldId id="297" r:id="rId9"/>
    <p:sldId id="266" r:id="rId10"/>
    <p:sldId id="261" r:id="rId11"/>
    <p:sldId id="267" r:id="rId12"/>
    <p:sldId id="268" r:id="rId13"/>
    <p:sldId id="269" r:id="rId14"/>
    <p:sldId id="298" r:id="rId15"/>
    <p:sldId id="299" r:id="rId16"/>
    <p:sldId id="300" r:id="rId17"/>
    <p:sldId id="270" r:id="rId18"/>
    <p:sldId id="263" r:id="rId19"/>
    <p:sldId id="301" r:id="rId20"/>
    <p:sldId id="264" r:id="rId21"/>
    <p:sldId id="265" r:id="rId22"/>
    <p:sldId id="302" r:id="rId23"/>
    <p:sldId id="303" r:id="rId24"/>
    <p:sldId id="320" r:id="rId25"/>
    <p:sldId id="309" r:id="rId26"/>
    <p:sldId id="307" r:id="rId27"/>
    <p:sldId id="308" r:id="rId28"/>
    <p:sldId id="304" r:id="rId29"/>
    <p:sldId id="310" r:id="rId30"/>
    <p:sldId id="319" r:id="rId31"/>
    <p:sldId id="313" r:id="rId32"/>
    <p:sldId id="311" r:id="rId33"/>
    <p:sldId id="312" r:id="rId34"/>
    <p:sldId id="317" r:id="rId35"/>
    <p:sldId id="318" r:id="rId36"/>
    <p:sldId id="315" r:id="rId37"/>
    <p:sldId id="316" r:id="rId38"/>
    <p:sldId id="306" r:id="rId39"/>
  </p:sldIdLst>
  <p:sldSz cx="9144000" cy="5143500" type="screen16x9"/>
  <p:notesSz cx="6858000" cy="9144000"/>
  <p:embeddedFontLst>
    <p:embeddedFont>
      <p:font typeface="Assistant Regular" panose="020B0604020202020204" charset="-79"/>
      <p:regular r:id="rId41"/>
    </p:embeddedFont>
    <p:embeddedFont>
      <p:font typeface="Bebas Neue" panose="020B0604020202020204" charset="0"/>
      <p:regular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Gabriola" panose="04040605051002020D02" pitchFamily="82" charset="0"/>
      <p:regular r:id="rId47"/>
    </p:embeddedFont>
    <p:embeddedFont>
      <p:font typeface="Geo" panose="020B0604020202020204" charset="0"/>
      <p:regular r:id="rId48"/>
      <p:italic r:id="rId49"/>
    </p:embeddedFont>
    <p:embeddedFont>
      <p:font typeface="Georgia" panose="02040502050405020303" pitchFamily="18" charset="0"/>
      <p:regular r:id="rId50"/>
      <p:bold r:id="rId51"/>
      <p:italic r:id="rId52"/>
      <p:boldItalic r:id="rId53"/>
    </p:embeddedFont>
    <p:embeddedFont>
      <p:font typeface="Kanit Medium" panose="020B0604020202020204" charset="-34"/>
      <p:regular r:id="rId54"/>
      <p:bold r:id="rId55"/>
      <p:italic r:id="rId56"/>
      <p:boldItalic r:id="rId57"/>
    </p:embeddedFont>
    <p:embeddedFont>
      <p:font typeface="Lucida Handwriting" panose="03010101010101010101" pitchFamily="66" charset="0"/>
      <p:regular r:id="rId58"/>
    </p:embeddedFont>
    <p:embeddedFont>
      <p:font typeface="Nunito" pitchFamily="2" charset="0"/>
      <p:regular r:id="rId59"/>
      <p:bold r:id="rId60"/>
      <p:italic r:id="rId61"/>
      <p:boldItalic r:id="rId62"/>
    </p:embeddedFont>
    <p:embeddedFont>
      <p:font typeface="Nunito Light" pitchFamily="2" charset="0"/>
      <p:regular r:id="rId63"/>
      <p:italic r:id="rId64"/>
    </p:embeddedFont>
    <p:embeddedFont>
      <p:font typeface="Proxima Nova" panose="020B0604020202020204" charset="0"/>
      <p:regular r:id="rId65"/>
      <p:bold r:id="rId66"/>
      <p:italic r:id="rId67"/>
      <p:boldItalic r:id="rId68"/>
    </p:embeddedFont>
    <p:embeddedFont>
      <p:font typeface="Raleway" pitchFamily="2" charset="0"/>
      <p:regular r:id="rId69"/>
      <p:bold r:id="rId70"/>
      <p:italic r:id="rId71"/>
      <p:boldItalic r:id="rId72"/>
    </p:embeddedFont>
    <p:embeddedFont>
      <p:font typeface="Roboto" panose="02000000000000000000" pitchFamily="2" charset="0"/>
      <p:regular r:id="rId73"/>
      <p:bold r:id="rId74"/>
      <p:italic r:id="rId75"/>
      <p:boldItalic r:id="rId76"/>
    </p:embeddedFont>
    <p:embeddedFont>
      <p:font typeface="Titillium Web" panose="00000500000000000000" pitchFamily="2" charset="0"/>
      <p:regular r:id="rId77"/>
      <p:bold r:id="rId78"/>
      <p:italic r:id="rId79"/>
      <p:boldItalic r:id="rId80"/>
    </p:embeddedFont>
    <p:embeddedFont>
      <p:font typeface="Zilla Slab" panose="020B0604020202020204" charset="0"/>
      <p:regular r:id="rId81"/>
      <p:bold r:id="rId82"/>
      <p:italic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466733CF-92A2-457B-B8A9-36B0B0749457}">
          <p14:sldIdLst>
            <p14:sldId id="256"/>
            <p14:sldId id="257"/>
            <p14:sldId id="258"/>
            <p14:sldId id="260"/>
            <p14:sldId id="259"/>
            <p14:sldId id="262"/>
            <p14:sldId id="296"/>
            <p14:sldId id="297"/>
            <p14:sldId id="266"/>
            <p14:sldId id="261"/>
            <p14:sldId id="267"/>
            <p14:sldId id="268"/>
            <p14:sldId id="269"/>
            <p14:sldId id="298"/>
            <p14:sldId id="299"/>
            <p14:sldId id="300"/>
            <p14:sldId id="270"/>
            <p14:sldId id="263"/>
            <p14:sldId id="301"/>
            <p14:sldId id="264"/>
            <p14:sldId id="265"/>
            <p14:sldId id="302"/>
            <p14:sldId id="303"/>
            <p14:sldId id="320"/>
            <p14:sldId id="309"/>
            <p14:sldId id="307"/>
            <p14:sldId id="308"/>
            <p14:sldId id="304"/>
            <p14:sldId id="310"/>
            <p14:sldId id="319"/>
            <p14:sldId id="313"/>
            <p14:sldId id="311"/>
            <p14:sldId id="312"/>
            <p14:sldId id="317"/>
            <p14:sldId id="318"/>
            <p14:sldId id="315"/>
            <p14:sldId id="316"/>
            <p14:sldId id="3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27">
          <p15:clr>
            <a:srgbClr val="747775"/>
          </p15:clr>
        </p15:guide>
        <p15:guide id="2" orient="horz" pos="975">
          <p15:clr>
            <a:srgbClr val="747775"/>
          </p15:clr>
        </p15:guide>
        <p15:guide id="3" orient="horz" pos="2337">
          <p15:clr>
            <a:srgbClr val="747775"/>
          </p15:clr>
        </p15:guide>
        <p15:guide id="4" orient="horz" pos="2540">
          <p15:clr>
            <a:srgbClr val="747775"/>
          </p15:clr>
        </p15:guide>
        <p15:guide id="5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400"/>
    <a:srgbClr val="EAECE1"/>
    <a:srgbClr val="0A857B"/>
    <a:srgbClr val="0D877A"/>
    <a:srgbClr val="108479"/>
    <a:srgbClr val="0D887A"/>
    <a:srgbClr val="0C877A"/>
    <a:srgbClr val="0C86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DC4B28C-4D96-476D-89F6-FB9D41EA1930}">
  <a:tblStyle styleId="{0DC4B28C-4D96-476D-89F6-FB9D41EA19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65B1EAF-C4BD-4861-8029-0E3E328F3FE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908" y="60"/>
      </p:cViewPr>
      <p:guideLst>
        <p:guide orient="horz" pos="627"/>
        <p:guide orient="horz" pos="975"/>
        <p:guide orient="horz" pos="2337"/>
        <p:guide orient="horz" pos="25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63" Type="http://schemas.openxmlformats.org/officeDocument/2006/relationships/font" Target="fonts/font23.fntdata"/><Relationship Id="rId68" Type="http://schemas.openxmlformats.org/officeDocument/2006/relationships/font" Target="fonts/font28.fntdata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74" Type="http://schemas.openxmlformats.org/officeDocument/2006/relationships/font" Target="fonts/font34.fntdata"/><Relationship Id="rId79" Type="http://schemas.openxmlformats.org/officeDocument/2006/relationships/font" Target="fonts/font39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font" Target="fonts/font24.fntdata"/><Relationship Id="rId69" Type="http://schemas.openxmlformats.org/officeDocument/2006/relationships/font" Target="fonts/font29.fntdata"/><Relationship Id="rId77" Type="http://schemas.openxmlformats.org/officeDocument/2006/relationships/font" Target="fonts/font37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72" Type="http://schemas.openxmlformats.org/officeDocument/2006/relationships/font" Target="fonts/font32.fntdata"/><Relationship Id="rId80" Type="http://schemas.openxmlformats.org/officeDocument/2006/relationships/font" Target="fonts/font40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67" Type="http://schemas.openxmlformats.org/officeDocument/2006/relationships/font" Target="fonts/font27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font" Target="fonts/font22.fntdata"/><Relationship Id="rId70" Type="http://schemas.openxmlformats.org/officeDocument/2006/relationships/font" Target="fonts/font30.fntdata"/><Relationship Id="rId75" Type="http://schemas.openxmlformats.org/officeDocument/2006/relationships/font" Target="fonts/font35.fntdata"/><Relationship Id="rId83" Type="http://schemas.openxmlformats.org/officeDocument/2006/relationships/font" Target="fonts/font4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openxmlformats.org/officeDocument/2006/relationships/font" Target="fonts/font25.fntdata"/><Relationship Id="rId73" Type="http://schemas.openxmlformats.org/officeDocument/2006/relationships/font" Target="fonts/font33.fntdata"/><Relationship Id="rId78" Type="http://schemas.openxmlformats.org/officeDocument/2006/relationships/font" Target="fonts/font38.fntdata"/><Relationship Id="rId81" Type="http://schemas.openxmlformats.org/officeDocument/2006/relationships/font" Target="fonts/font41.fntdata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6" Type="http://schemas.openxmlformats.org/officeDocument/2006/relationships/font" Target="fonts/font36.fntdata"/><Relationship Id="rId7" Type="http://schemas.openxmlformats.org/officeDocument/2006/relationships/slide" Target="slides/slide6.xml"/><Relationship Id="rId71" Type="http://schemas.openxmlformats.org/officeDocument/2006/relationships/font" Target="fonts/font3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66" Type="http://schemas.openxmlformats.org/officeDocument/2006/relationships/font" Target="fonts/font26.fntdata"/><Relationship Id="rId87" Type="http://schemas.openxmlformats.org/officeDocument/2006/relationships/tableStyles" Target="tableStyles.xml"/><Relationship Id="rId61" Type="http://schemas.openxmlformats.org/officeDocument/2006/relationships/font" Target="fonts/font21.fntdata"/><Relationship Id="rId82" Type="http://schemas.openxmlformats.org/officeDocument/2006/relationships/font" Target="fonts/font4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Action Plan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Monthly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Social Media </c:v>
                </c:pt>
                <c:pt idx="1">
                  <c:v>Email Marketing </c:v>
                </c:pt>
                <c:pt idx="2">
                  <c:v>CRM</c:v>
                </c:pt>
                <c:pt idx="3">
                  <c:v>Market Research </c:v>
                </c:pt>
                <c:pt idx="4">
                  <c:v>KPIs</c:v>
                </c:pt>
                <c:pt idx="5">
                  <c:v>Promotions </c:v>
                </c:pt>
                <c:pt idx="6">
                  <c:v>Website 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600</c:v>
                </c:pt>
                <c:pt idx="1">
                  <c:v>200</c:v>
                </c:pt>
                <c:pt idx="2">
                  <c:v>100</c:v>
                </c:pt>
                <c:pt idx="3">
                  <c:v>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B7-4C81-A333-070C7A4DA6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Quarter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rgbClr val="EAECE1"/>
              </a:solidFill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Social Media </c:v>
                </c:pt>
                <c:pt idx="1">
                  <c:v>Email Marketing </c:v>
                </c:pt>
                <c:pt idx="2">
                  <c:v>CRM</c:v>
                </c:pt>
                <c:pt idx="3">
                  <c:v>Market Research </c:v>
                </c:pt>
                <c:pt idx="4">
                  <c:v>KPIs</c:v>
                </c:pt>
                <c:pt idx="5">
                  <c:v>Promotions </c:v>
                </c:pt>
                <c:pt idx="6">
                  <c:v>Website 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4">
                  <c:v>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5B7-4C81-A333-070C7A4DA67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Year</c:v>
                </c:pt>
              </c:strCache>
            </c:strRef>
          </c:tx>
          <c:spPr>
            <a:solidFill>
              <a:srgbClr val="0A857B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Social Media </c:v>
                </c:pt>
                <c:pt idx="1">
                  <c:v>Email Marketing </c:v>
                </c:pt>
                <c:pt idx="2">
                  <c:v>CRM</c:v>
                </c:pt>
                <c:pt idx="3">
                  <c:v>Market Research </c:v>
                </c:pt>
                <c:pt idx="4">
                  <c:v>KPIs</c:v>
                </c:pt>
                <c:pt idx="5">
                  <c:v>Promotions </c:v>
                </c:pt>
                <c:pt idx="6">
                  <c:v>Website 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5">
                  <c:v>1000</c:v>
                </c:pt>
                <c:pt idx="6">
                  <c:v>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5B7-4C81-A333-070C7A4DA6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7"/>
        <c:overlap val="100"/>
        <c:axId val="1924827472"/>
        <c:axId val="1924831632"/>
      </c:barChart>
      <c:catAx>
        <c:axId val="192482747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accent1">
                        <a:lumMod val="50000"/>
                      </a:schemeClr>
                    </a:solidFill>
                    <a:latin typeface="Bookshelf Symbol 7" panose="05010101010101010101" pitchFamily="2" charset="2"/>
                    <a:ea typeface="+mn-ea"/>
                    <a:cs typeface="+mn-cs"/>
                  </a:defRPr>
                </a:pPr>
                <a:r>
                  <a:rPr lang="en-US" sz="2800" b="1" dirty="0">
                    <a:solidFill>
                      <a:schemeClr val="accent1">
                        <a:lumMod val="5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Tasks</a:t>
                </a:r>
              </a:p>
            </c:rich>
          </c:tx>
          <c:layout>
            <c:manualLayout>
              <c:xMode val="edge"/>
              <c:yMode val="edge"/>
              <c:x val="1.9286403085824494E-3"/>
              <c:y val="0.3531663385826771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accent1">
                      <a:lumMod val="50000"/>
                    </a:schemeClr>
                  </a:solidFill>
                  <a:latin typeface="Bookshelf Symbol 7" panose="05010101010101010101" pitchFamily="2" charset="2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4831632"/>
        <c:crossesAt val="10"/>
        <c:auto val="1"/>
        <c:lblAlgn val="ctr"/>
        <c:lblOffset val="100"/>
        <c:noMultiLvlLbl val="0"/>
      </c:catAx>
      <c:valAx>
        <c:axId val="1924831632"/>
        <c:scaling>
          <c:orientation val="minMax"/>
          <c:max val="2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US" sz="2800" b="1" i="0" u="none" strike="noStrike" kern="1200" baseline="0" dirty="0" smtClean="0">
                    <a:solidFill>
                      <a:schemeClr val="accent1">
                        <a:lumMod val="5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defRPr>
                </a:pPr>
                <a:r>
                  <a:rPr lang="en-US" sz="2800" b="1" i="0" u="none" strike="noStrike" kern="1200" baseline="0" dirty="0">
                    <a:solidFill>
                      <a:schemeClr val="accent1">
                        <a:lumMod val="5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Cost USD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US" sz="2800" b="1" i="0" u="none" strike="noStrike" kern="1200" baseline="0" dirty="0" smtClean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4827472"/>
        <c:crosses val="autoZero"/>
        <c:crossBetween val="between"/>
        <c:majorUnit val="200"/>
        <c:minorUnit val="50"/>
      </c:valAx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549baa0b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549baa0b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e019ddd4b6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2e019ddd4b6_0_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7715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e019ddd4b6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e019ddd4b6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2426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e019ddd4b6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2e019ddd4b6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8466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e019ddd4b6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2e019ddd4b6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5290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e019ddd4b6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2e019ddd4b6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0752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e019ddd4b6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2e019ddd4b6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306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e019ddd4b6_0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2e019ddd4b6_0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21929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e019ddd4b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2e019ddd4b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73751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e019ddd4b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2e019ddd4b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25881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e019ddd4b6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e019ddd4b6_0_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8978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0fb8bc67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10fb8bc67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e019ddd4b6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e019ddd4b6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16767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e019ddd4b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e019ddd4b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10898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068d4c767d_0_1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068d4c767d_0_1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1377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068d4c767d_0_1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068d4c767d_0_1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7436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068d4c767d_0_1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068d4c767d_0_1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2335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1ff18b49f31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1ff18b49f31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068d4c767d_0_1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068d4c767d_0_1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691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14300" y="114300"/>
            <a:ext cx="8915400" cy="49164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250" y="737525"/>
            <a:ext cx="6283800" cy="154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5100" y="2167650"/>
            <a:ext cx="46395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oogle Shape;371;p18"/>
          <p:cNvGrpSpPr/>
          <p:nvPr/>
        </p:nvGrpSpPr>
        <p:grpSpPr>
          <a:xfrm>
            <a:off x="114300" y="114300"/>
            <a:ext cx="8915400" cy="4916400"/>
            <a:chOff x="114300" y="114300"/>
            <a:chExt cx="8915400" cy="4916400"/>
          </a:xfrm>
        </p:grpSpPr>
        <p:sp>
          <p:nvSpPr>
            <p:cNvPr id="372" name="Google Shape;372;p18"/>
            <p:cNvSpPr/>
            <p:nvPr/>
          </p:nvSpPr>
          <p:spPr>
            <a:xfrm>
              <a:off x="114300" y="114300"/>
              <a:ext cx="8915400" cy="4916400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3" name="Google Shape;373;p18"/>
            <p:cNvGrpSpPr/>
            <p:nvPr/>
          </p:nvGrpSpPr>
          <p:grpSpPr>
            <a:xfrm>
              <a:off x="8428894" y="4608500"/>
              <a:ext cx="390900" cy="286025"/>
              <a:chOff x="719994" y="4310738"/>
              <a:chExt cx="390900" cy="286025"/>
            </a:xfrm>
          </p:grpSpPr>
          <p:sp>
            <p:nvSpPr>
              <p:cNvPr id="374" name="Google Shape;374;p18"/>
              <p:cNvSpPr/>
              <p:nvPr/>
            </p:nvSpPr>
            <p:spPr>
              <a:xfrm rot="5400000">
                <a:off x="1025094" y="4310738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8"/>
              <p:cNvSpPr/>
              <p:nvPr/>
            </p:nvSpPr>
            <p:spPr>
              <a:xfrm rot="5400000">
                <a:off x="1025094" y="4510963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18"/>
              <p:cNvSpPr/>
              <p:nvPr/>
            </p:nvSpPr>
            <p:spPr>
              <a:xfrm rot="5400000">
                <a:off x="872544" y="4310738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8"/>
              <p:cNvSpPr/>
              <p:nvPr/>
            </p:nvSpPr>
            <p:spPr>
              <a:xfrm rot="5400000">
                <a:off x="872544" y="4510963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8"/>
              <p:cNvSpPr/>
              <p:nvPr/>
            </p:nvSpPr>
            <p:spPr>
              <a:xfrm rot="5400000">
                <a:off x="719994" y="4310738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8"/>
              <p:cNvSpPr/>
              <p:nvPr/>
            </p:nvSpPr>
            <p:spPr>
              <a:xfrm rot="5400000">
                <a:off x="719994" y="4510963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0" name="Google Shape;380;p18"/>
            <p:cNvGrpSpPr/>
            <p:nvPr/>
          </p:nvGrpSpPr>
          <p:grpSpPr>
            <a:xfrm rot="10800000">
              <a:off x="281581" y="535000"/>
              <a:ext cx="286025" cy="1306200"/>
              <a:chOff x="978925" y="1314225"/>
              <a:chExt cx="286025" cy="1306200"/>
            </a:xfrm>
          </p:grpSpPr>
          <p:sp>
            <p:nvSpPr>
              <p:cNvPr id="381" name="Google Shape;381;p18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8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8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18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18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18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18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18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8"/>
              <p:cNvSpPr/>
              <p:nvPr/>
            </p:nvSpPr>
            <p:spPr>
              <a:xfrm>
                <a:off x="978925" y="19244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18"/>
              <p:cNvSpPr/>
              <p:nvPr/>
            </p:nvSpPr>
            <p:spPr>
              <a:xfrm>
                <a:off x="1179150" y="19244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18"/>
              <p:cNvSpPr/>
              <p:nvPr/>
            </p:nvSpPr>
            <p:spPr>
              <a:xfrm>
                <a:off x="978925" y="20769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8"/>
              <p:cNvSpPr/>
              <p:nvPr/>
            </p:nvSpPr>
            <p:spPr>
              <a:xfrm>
                <a:off x="1179150" y="20769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18"/>
              <p:cNvSpPr/>
              <p:nvPr/>
            </p:nvSpPr>
            <p:spPr>
              <a:xfrm>
                <a:off x="978925" y="22295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18"/>
              <p:cNvSpPr/>
              <p:nvPr/>
            </p:nvSpPr>
            <p:spPr>
              <a:xfrm>
                <a:off x="1179150" y="22295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8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18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18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8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9" name="Google Shape;399;p1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18"/>
          <p:cNvSpPr txBox="1">
            <a:spLocks noGrp="1"/>
          </p:cNvSpPr>
          <p:nvPr>
            <p:ph type="subTitle" idx="1"/>
          </p:nvPr>
        </p:nvSpPr>
        <p:spPr>
          <a:xfrm>
            <a:off x="1256975" y="2327175"/>
            <a:ext cx="21084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1" name="Google Shape;401;p18"/>
          <p:cNvSpPr txBox="1">
            <a:spLocks noGrp="1"/>
          </p:cNvSpPr>
          <p:nvPr>
            <p:ph type="subTitle" idx="2"/>
          </p:nvPr>
        </p:nvSpPr>
        <p:spPr>
          <a:xfrm>
            <a:off x="1256977" y="2636015"/>
            <a:ext cx="2108400" cy="8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18"/>
          <p:cNvSpPr txBox="1">
            <a:spLocks noGrp="1"/>
          </p:cNvSpPr>
          <p:nvPr>
            <p:ph type="subTitle" idx="3"/>
          </p:nvPr>
        </p:nvSpPr>
        <p:spPr>
          <a:xfrm>
            <a:off x="3517776" y="2636015"/>
            <a:ext cx="2108400" cy="8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18"/>
          <p:cNvSpPr txBox="1">
            <a:spLocks noGrp="1"/>
          </p:cNvSpPr>
          <p:nvPr>
            <p:ph type="subTitle" idx="4"/>
          </p:nvPr>
        </p:nvSpPr>
        <p:spPr>
          <a:xfrm>
            <a:off x="5778575" y="2636015"/>
            <a:ext cx="2108400" cy="8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18"/>
          <p:cNvSpPr txBox="1">
            <a:spLocks noGrp="1"/>
          </p:cNvSpPr>
          <p:nvPr>
            <p:ph type="subTitle" idx="5"/>
          </p:nvPr>
        </p:nvSpPr>
        <p:spPr>
          <a:xfrm>
            <a:off x="3517775" y="2327175"/>
            <a:ext cx="21084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5" name="Google Shape;405;p18"/>
          <p:cNvSpPr txBox="1">
            <a:spLocks noGrp="1"/>
          </p:cNvSpPr>
          <p:nvPr>
            <p:ph type="subTitle" idx="6"/>
          </p:nvPr>
        </p:nvSpPr>
        <p:spPr>
          <a:xfrm>
            <a:off x="5778576" y="2327175"/>
            <a:ext cx="21084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" name="Google Shape;507;p23"/>
          <p:cNvGrpSpPr/>
          <p:nvPr/>
        </p:nvGrpSpPr>
        <p:grpSpPr>
          <a:xfrm>
            <a:off x="114300" y="114300"/>
            <a:ext cx="8915400" cy="4916400"/>
            <a:chOff x="114300" y="114300"/>
            <a:chExt cx="8915400" cy="4916400"/>
          </a:xfrm>
        </p:grpSpPr>
        <p:sp>
          <p:nvSpPr>
            <p:cNvPr id="508" name="Google Shape;508;p23"/>
            <p:cNvSpPr/>
            <p:nvPr/>
          </p:nvSpPr>
          <p:spPr>
            <a:xfrm>
              <a:off x="114300" y="114300"/>
              <a:ext cx="8915400" cy="4916400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9" name="Google Shape;509;p23"/>
            <p:cNvGrpSpPr/>
            <p:nvPr/>
          </p:nvGrpSpPr>
          <p:grpSpPr>
            <a:xfrm rot="5400000">
              <a:off x="8528869" y="587438"/>
              <a:ext cx="390900" cy="286025"/>
              <a:chOff x="719994" y="4310738"/>
              <a:chExt cx="390900" cy="286025"/>
            </a:xfrm>
          </p:grpSpPr>
          <p:sp>
            <p:nvSpPr>
              <p:cNvPr id="510" name="Google Shape;510;p23"/>
              <p:cNvSpPr/>
              <p:nvPr/>
            </p:nvSpPr>
            <p:spPr>
              <a:xfrm rot="5400000">
                <a:off x="1025094" y="4310738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3"/>
              <p:cNvSpPr/>
              <p:nvPr/>
            </p:nvSpPr>
            <p:spPr>
              <a:xfrm rot="5400000">
                <a:off x="1025094" y="4510963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3"/>
              <p:cNvSpPr/>
              <p:nvPr/>
            </p:nvSpPr>
            <p:spPr>
              <a:xfrm rot="5400000">
                <a:off x="872544" y="4310738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3"/>
              <p:cNvSpPr/>
              <p:nvPr/>
            </p:nvSpPr>
            <p:spPr>
              <a:xfrm rot="5400000">
                <a:off x="872544" y="4510963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3"/>
              <p:cNvSpPr/>
              <p:nvPr/>
            </p:nvSpPr>
            <p:spPr>
              <a:xfrm rot="5400000">
                <a:off x="719994" y="4310738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3"/>
              <p:cNvSpPr/>
              <p:nvPr/>
            </p:nvSpPr>
            <p:spPr>
              <a:xfrm rot="5400000">
                <a:off x="719994" y="4510963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6" name="Google Shape;516;p23"/>
            <p:cNvGrpSpPr/>
            <p:nvPr/>
          </p:nvGrpSpPr>
          <p:grpSpPr>
            <a:xfrm rot="-5400000">
              <a:off x="1225181" y="4098413"/>
              <a:ext cx="286025" cy="1306200"/>
              <a:chOff x="978925" y="1314225"/>
              <a:chExt cx="286025" cy="1306200"/>
            </a:xfrm>
          </p:grpSpPr>
          <p:sp>
            <p:nvSpPr>
              <p:cNvPr id="517" name="Google Shape;517;p23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23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3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23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23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23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23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3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23"/>
              <p:cNvSpPr/>
              <p:nvPr/>
            </p:nvSpPr>
            <p:spPr>
              <a:xfrm>
                <a:off x="978925" y="19244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3"/>
              <p:cNvSpPr/>
              <p:nvPr/>
            </p:nvSpPr>
            <p:spPr>
              <a:xfrm>
                <a:off x="1179150" y="19244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23"/>
              <p:cNvSpPr/>
              <p:nvPr/>
            </p:nvSpPr>
            <p:spPr>
              <a:xfrm>
                <a:off x="978925" y="20769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23"/>
              <p:cNvSpPr/>
              <p:nvPr/>
            </p:nvSpPr>
            <p:spPr>
              <a:xfrm>
                <a:off x="1179150" y="20769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23"/>
              <p:cNvSpPr/>
              <p:nvPr/>
            </p:nvSpPr>
            <p:spPr>
              <a:xfrm>
                <a:off x="978925" y="22295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23"/>
              <p:cNvSpPr/>
              <p:nvPr/>
            </p:nvSpPr>
            <p:spPr>
              <a:xfrm>
                <a:off x="1179150" y="22295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23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23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23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23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oogle Shape;536;p24"/>
          <p:cNvGrpSpPr/>
          <p:nvPr/>
        </p:nvGrpSpPr>
        <p:grpSpPr>
          <a:xfrm>
            <a:off x="114300" y="114300"/>
            <a:ext cx="8915400" cy="4916400"/>
            <a:chOff x="114300" y="114300"/>
            <a:chExt cx="8915400" cy="4916400"/>
          </a:xfrm>
        </p:grpSpPr>
        <p:sp>
          <p:nvSpPr>
            <p:cNvPr id="537" name="Google Shape;537;p24"/>
            <p:cNvSpPr/>
            <p:nvPr/>
          </p:nvSpPr>
          <p:spPr>
            <a:xfrm>
              <a:off x="114300" y="114300"/>
              <a:ext cx="8915400" cy="4916400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8" name="Google Shape;538;p24"/>
            <p:cNvGrpSpPr/>
            <p:nvPr/>
          </p:nvGrpSpPr>
          <p:grpSpPr>
            <a:xfrm rot="10800000">
              <a:off x="275456" y="535000"/>
              <a:ext cx="286025" cy="1306200"/>
              <a:chOff x="978925" y="1314225"/>
              <a:chExt cx="286025" cy="1306200"/>
            </a:xfrm>
          </p:grpSpPr>
          <p:sp>
            <p:nvSpPr>
              <p:cNvPr id="539" name="Google Shape;539;p24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24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24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24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24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24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24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24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24"/>
              <p:cNvSpPr/>
              <p:nvPr/>
            </p:nvSpPr>
            <p:spPr>
              <a:xfrm>
                <a:off x="978925" y="19244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24"/>
              <p:cNvSpPr/>
              <p:nvPr/>
            </p:nvSpPr>
            <p:spPr>
              <a:xfrm>
                <a:off x="1179150" y="19244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24"/>
              <p:cNvSpPr/>
              <p:nvPr/>
            </p:nvSpPr>
            <p:spPr>
              <a:xfrm>
                <a:off x="978925" y="20769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24"/>
              <p:cNvSpPr/>
              <p:nvPr/>
            </p:nvSpPr>
            <p:spPr>
              <a:xfrm>
                <a:off x="1179150" y="20769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24"/>
              <p:cNvSpPr/>
              <p:nvPr/>
            </p:nvSpPr>
            <p:spPr>
              <a:xfrm>
                <a:off x="978925" y="22295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24"/>
              <p:cNvSpPr/>
              <p:nvPr/>
            </p:nvSpPr>
            <p:spPr>
              <a:xfrm>
                <a:off x="1179150" y="22295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24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24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24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24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7" name="Google Shape;557;p24"/>
            <p:cNvGrpSpPr/>
            <p:nvPr/>
          </p:nvGrpSpPr>
          <p:grpSpPr>
            <a:xfrm rot="10800000">
              <a:off x="8587356" y="3302300"/>
              <a:ext cx="286025" cy="1306200"/>
              <a:chOff x="978925" y="1314225"/>
              <a:chExt cx="286025" cy="1306200"/>
            </a:xfrm>
          </p:grpSpPr>
          <p:sp>
            <p:nvSpPr>
              <p:cNvPr id="558" name="Google Shape;558;p24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4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4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4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24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24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4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4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4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24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24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4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8978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14300" y="114300"/>
            <a:ext cx="8915400" cy="49164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581100" y="699137"/>
            <a:ext cx="30717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491200" y="699137"/>
            <a:ext cx="1089900" cy="100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6"/>
          <p:cNvGrpSpPr/>
          <p:nvPr/>
        </p:nvGrpSpPr>
        <p:grpSpPr>
          <a:xfrm>
            <a:off x="114300" y="114300"/>
            <a:ext cx="8915400" cy="4916400"/>
            <a:chOff x="114300" y="114300"/>
            <a:chExt cx="8915400" cy="4916400"/>
          </a:xfrm>
        </p:grpSpPr>
        <p:sp>
          <p:nvSpPr>
            <p:cNvPr id="98" name="Google Shape;98;p6"/>
            <p:cNvSpPr/>
            <p:nvPr/>
          </p:nvSpPr>
          <p:spPr>
            <a:xfrm>
              <a:off x="114300" y="114300"/>
              <a:ext cx="8915400" cy="4916400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" name="Google Shape;99;p6"/>
            <p:cNvGrpSpPr/>
            <p:nvPr/>
          </p:nvGrpSpPr>
          <p:grpSpPr>
            <a:xfrm rot="5400000">
              <a:off x="7918824" y="4098413"/>
              <a:ext cx="286025" cy="1306200"/>
              <a:chOff x="978925" y="1314225"/>
              <a:chExt cx="286025" cy="1306200"/>
            </a:xfrm>
          </p:grpSpPr>
          <p:sp>
            <p:nvSpPr>
              <p:cNvPr id="100" name="Google Shape;100;p6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6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6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6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6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6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6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6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6"/>
              <p:cNvSpPr/>
              <p:nvPr/>
            </p:nvSpPr>
            <p:spPr>
              <a:xfrm>
                <a:off x="978925" y="19244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6"/>
              <p:cNvSpPr/>
              <p:nvPr/>
            </p:nvSpPr>
            <p:spPr>
              <a:xfrm>
                <a:off x="1179150" y="19244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6"/>
              <p:cNvSpPr/>
              <p:nvPr/>
            </p:nvSpPr>
            <p:spPr>
              <a:xfrm>
                <a:off x="978925" y="20769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6"/>
              <p:cNvSpPr/>
              <p:nvPr/>
            </p:nvSpPr>
            <p:spPr>
              <a:xfrm>
                <a:off x="1179150" y="20769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6"/>
              <p:cNvSpPr/>
              <p:nvPr/>
            </p:nvSpPr>
            <p:spPr>
              <a:xfrm>
                <a:off x="978925" y="22295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6"/>
              <p:cNvSpPr/>
              <p:nvPr/>
            </p:nvSpPr>
            <p:spPr>
              <a:xfrm>
                <a:off x="1179150" y="22295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6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6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6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6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6"/>
            <p:cNvGrpSpPr/>
            <p:nvPr/>
          </p:nvGrpSpPr>
          <p:grpSpPr>
            <a:xfrm flipH="1">
              <a:off x="276669" y="1107700"/>
              <a:ext cx="286025" cy="543450"/>
              <a:chOff x="978925" y="1314225"/>
              <a:chExt cx="286025" cy="543450"/>
            </a:xfrm>
          </p:grpSpPr>
          <p:sp>
            <p:nvSpPr>
              <p:cNvPr id="119" name="Google Shape;119;p6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6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6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6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6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6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6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6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" name="Google Shape;127;p6"/>
            <p:cNvGrpSpPr/>
            <p:nvPr/>
          </p:nvGrpSpPr>
          <p:grpSpPr>
            <a:xfrm flipH="1">
              <a:off x="8581294" y="535000"/>
              <a:ext cx="286025" cy="238350"/>
              <a:chOff x="978925" y="2382075"/>
              <a:chExt cx="286025" cy="238350"/>
            </a:xfrm>
          </p:grpSpPr>
          <p:sp>
            <p:nvSpPr>
              <p:cNvPr id="128" name="Google Shape;128;p6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6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6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2" name="Google Shape;132;p6"/>
          <p:cNvSpPr txBox="1">
            <a:spLocks noGrp="1"/>
          </p:cNvSpPr>
          <p:nvPr>
            <p:ph type="title"/>
          </p:nvPr>
        </p:nvSpPr>
        <p:spPr>
          <a:xfrm>
            <a:off x="720000" y="53733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"/>
          <p:cNvSpPr/>
          <p:nvPr/>
        </p:nvSpPr>
        <p:spPr>
          <a:xfrm>
            <a:off x="114300" y="114300"/>
            <a:ext cx="8915400" cy="49164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32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7"/>
          <p:cNvSpPr txBox="1">
            <a:spLocks noGrp="1"/>
          </p:cNvSpPr>
          <p:nvPr>
            <p:ph type="body" idx="1"/>
          </p:nvPr>
        </p:nvSpPr>
        <p:spPr>
          <a:xfrm>
            <a:off x="720000" y="1141575"/>
            <a:ext cx="3214800" cy="12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7"/>
          <p:cNvSpPr>
            <a:spLocks noGrp="1"/>
          </p:cNvSpPr>
          <p:nvPr>
            <p:ph type="pic" idx="2"/>
          </p:nvPr>
        </p:nvSpPr>
        <p:spPr>
          <a:xfrm>
            <a:off x="5631000" y="535000"/>
            <a:ext cx="2791800" cy="4073400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7"/>
          <p:cNvSpPr>
            <a:spLocks noGrp="1"/>
          </p:cNvSpPr>
          <p:nvPr>
            <p:ph type="pic" idx="3"/>
          </p:nvPr>
        </p:nvSpPr>
        <p:spPr>
          <a:xfrm>
            <a:off x="715100" y="2481375"/>
            <a:ext cx="4839600" cy="2127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8"/>
          <p:cNvGrpSpPr/>
          <p:nvPr/>
        </p:nvGrpSpPr>
        <p:grpSpPr>
          <a:xfrm>
            <a:off x="114300" y="114300"/>
            <a:ext cx="8915400" cy="4916400"/>
            <a:chOff x="114300" y="114300"/>
            <a:chExt cx="8915400" cy="4916400"/>
          </a:xfrm>
        </p:grpSpPr>
        <p:sp>
          <p:nvSpPr>
            <p:cNvPr id="141" name="Google Shape;141;p8"/>
            <p:cNvSpPr/>
            <p:nvPr/>
          </p:nvSpPr>
          <p:spPr>
            <a:xfrm>
              <a:off x="114300" y="114300"/>
              <a:ext cx="8915400" cy="4916400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2" name="Google Shape;142;p8"/>
            <p:cNvGrpSpPr/>
            <p:nvPr/>
          </p:nvGrpSpPr>
          <p:grpSpPr>
            <a:xfrm rot="5400000">
              <a:off x="7918824" y="4098413"/>
              <a:ext cx="286025" cy="1306200"/>
              <a:chOff x="978925" y="1314225"/>
              <a:chExt cx="286025" cy="1306200"/>
            </a:xfrm>
          </p:grpSpPr>
          <p:sp>
            <p:nvSpPr>
              <p:cNvPr id="143" name="Google Shape;143;p8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8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8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8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8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8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8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8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8"/>
              <p:cNvSpPr/>
              <p:nvPr/>
            </p:nvSpPr>
            <p:spPr>
              <a:xfrm>
                <a:off x="978925" y="19244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8"/>
              <p:cNvSpPr/>
              <p:nvPr/>
            </p:nvSpPr>
            <p:spPr>
              <a:xfrm>
                <a:off x="1179150" y="19244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8"/>
              <p:cNvSpPr/>
              <p:nvPr/>
            </p:nvSpPr>
            <p:spPr>
              <a:xfrm>
                <a:off x="978925" y="20769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8"/>
              <p:cNvSpPr/>
              <p:nvPr/>
            </p:nvSpPr>
            <p:spPr>
              <a:xfrm>
                <a:off x="1179150" y="20769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8"/>
              <p:cNvSpPr/>
              <p:nvPr/>
            </p:nvSpPr>
            <p:spPr>
              <a:xfrm>
                <a:off x="978925" y="22295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8"/>
              <p:cNvSpPr/>
              <p:nvPr/>
            </p:nvSpPr>
            <p:spPr>
              <a:xfrm>
                <a:off x="1179150" y="22295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8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8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8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8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8"/>
            <p:cNvGrpSpPr/>
            <p:nvPr/>
          </p:nvGrpSpPr>
          <p:grpSpPr>
            <a:xfrm flipH="1">
              <a:off x="276669" y="1107700"/>
              <a:ext cx="286025" cy="543450"/>
              <a:chOff x="978925" y="1314225"/>
              <a:chExt cx="286025" cy="543450"/>
            </a:xfrm>
          </p:grpSpPr>
          <p:sp>
            <p:nvSpPr>
              <p:cNvPr id="162" name="Google Shape;162;p8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8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8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8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8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8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8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8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" name="Google Shape;170;p8"/>
            <p:cNvGrpSpPr/>
            <p:nvPr/>
          </p:nvGrpSpPr>
          <p:grpSpPr>
            <a:xfrm flipH="1">
              <a:off x="8581294" y="535000"/>
              <a:ext cx="286025" cy="238350"/>
              <a:chOff x="978925" y="2382075"/>
              <a:chExt cx="286025" cy="238350"/>
            </a:xfrm>
          </p:grpSpPr>
          <p:sp>
            <p:nvSpPr>
              <p:cNvPr id="171" name="Google Shape;171;p8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8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8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8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5" name="Google Shape;175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9"/>
          <p:cNvGrpSpPr/>
          <p:nvPr/>
        </p:nvGrpSpPr>
        <p:grpSpPr>
          <a:xfrm>
            <a:off x="114300" y="114300"/>
            <a:ext cx="8915400" cy="4916400"/>
            <a:chOff x="114300" y="114300"/>
            <a:chExt cx="8915400" cy="4916400"/>
          </a:xfrm>
        </p:grpSpPr>
        <p:sp>
          <p:nvSpPr>
            <p:cNvPr id="178" name="Google Shape;178;p9"/>
            <p:cNvSpPr/>
            <p:nvPr/>
          </p:nvSpPr>
          <p:spPr>
            <a:xfrm>
              <a:off x="114300" y="114300"/>
              <a:ext cx="8915400" cy="4916400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" name="Google Shape;179;p9"/>
            <p:cNvGrpSpPr/>
            <p:nvPr/>
          </p:nvGrpSpPr>
          <p:grpSpPr>
            <a:xfrm rot="5400000">
              <a:off x="7918824" y="4098413"/>
              <a:ext cx="286025" cy="1306200"/>
              <a:chOff x="978925" y="1314225"/>
              <a:chExt cx="286025" cy="1306200"/>
            </a:xfrm>
          </p:grpSpPr>
          <p:sp>
            <p:nvSpPr>
              <p:cNvPr id="180" name="Google Shape;180;p9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9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9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9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9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9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9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9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9"/>
              <p:cNvSpPr/>
              <p:nvPr/>
            </p:nvSpPr>
            <p:spPr>
              <a:xfrm>
                <a:off x="978925" y="19244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9"/>
              <p:cNvSpPr/>
              <p:nvPr/>
            </p:nvSpPr>
            <p:spPr>
              <a:xfrm>
                <a:off x="1179150" y="19244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9"/>
              <p:cNvSpPr/>
              <p:nvPr/>
            </p:nvSpPr>
            <p:spPr>
              <a:xfrm>
                <a:off x="978925" y="20769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9"/>
              <p:cNvSpPr/>
              <p:nvPr/>
            </p:nvSpPr>
            <p:spPr>
              <a:xfrm>
                <a:off x="1179150" y="20769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9"/>
              <p:cNvSpPr/>
              <p:nvPr/>
            </p:nvSpPr>
            <p:spPr>
              <a:xfrm>
                <a:off x="978925" y="22295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9"/>
              <p:cNvSpPr/>
              <p:nvPr/>
            </p:nvSpPr>
            <p:spPr>
              <a:xfrm>
                <a:off x="1179150" y="22295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9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9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9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9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9"/>
            <p:cNvGrpSpPr/>
            <p:nvPr/>
          </p:nvGrpSpPr>
          <p:grpSpPr>
            <a:xfrm flipH="1">
              <a:off x="276669" y="1107700"/>
              <a:ext cx="286025" cy="543450"/>
              <a:chOff x="978925" y="1314225"/>
              <a:chExt cx="286025" cy="543450"/>
            </a:xfrm>
          </p:grpSpPr>
          <p:sp>
            <p:nvSpPr>
              <p:cNvPr id="199" name="Google Shape;199;p9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9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9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9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9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9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9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9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7" name="Google Shape;207;p9"/>
            <p:cNvGrpSpPr/>
            <p:nvPr/>
          </p:nvGrpSpPr>
          <p:grpSpPr>
            <a:xfrm flipH="1">
              <a:off x="8581294" y="535000"/>
              <a:ext cx="286025" cy="238350"/>
              <a:chOff x="978925" y="2382075"/>
              <a:chExt cx="286025" cy="238350"/>
            </a:xfrm>
          </p:grpSpPr>
          <p:sp>
            <p:nvSpPr>
              <p:cNvPr id="208" name="Google Shape;208;p9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9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9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9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2" name="Google Shape;212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3" name="Google Shape;213;p9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10"/>
          <p:cNvSpPr txBox="1">
            <a:spLocks noGrp="1"/>
          </p:cNvSpPr>
          <p:nvPr>
            <p:ph type="title"/>
          </p:nvPr>
        </p:nvSpPr>
        <p:spPr>
          <a:xfrm>
            <a:off x="720000" y="3859100"/>
            <a:ext cx="7704000" cy="7494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1"/>
          <p:cNvSpPr/>
          <p:nvPr/>
        </p:nvSpPr>
        <p:spPr>
          <a:xfrm>
            <a:off x="114300" y="114300"/>
            <a:ext cx="8915400" cy="49164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1"/>
          <p:cNvSpPr txBox="1">
            <a:spLocks noGrp="1"/>
          </p:cNvSpPr>
          <p:nvPr>
            <p:ph type="title" hasCustomPrompt="1"/>
          </p:nvPr>
        </p:nvSpPr>
        <p:spPr>
          <a:xfrm flipH="1">
            <a:off x="715097" y="2031275"/>
            <a:ext cx="34929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20" name="Google Shape;220;p11"/>
          <p:cNvSpPr txBox="1">
            <a:spLocks noGrp="1"/>
          </p:cNvSpPr>
          <p:nvPr>
            <p:ph type="subTitle" idx="1"/>
          </p:nvPr>
        </p:nvSpPr>
        <p:spPr>
          <a:xfrm flipH="1">
            <a:off x="715097" y="2746525"/>
            <a:ext cx="34929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3"/>
          <p:cNvSpPr/>
          <p:nvPr/>
        </p:nvSpPr>
        <p:spPr>
          <a:xfrm>
            <a:off x="114300" y="114300"/>
            <a:ext cx="8915400" cy="49164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13"/>
          <p:cNvSpPr txBox="1">
            <a:spLocks noGrp="1"/>
          </p:cNvSpPr>
          <p:nvPr>
            <p:ph type="title" idx="2" hasCustomPrompt="1"/>
          </p:nvPr>
        </p:nvSpPr>
        <p:spPr>
          <a:xfrm>
            <a:off x="4818333" y="1404683"/>
            <a:ext cx="734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6" name="Google Shape;226;p13"/>
          <p:cNvSpPr txBox="1">
            <a:spLocks noGrp="1"/>
          </p:cNvSpPr>
          <p:nvPr>
            <p:ph type="title" idx="3" hasCustomPrompt="1"/>
          </p:nvPr>
        </p:nvSpPr>
        <p:spPr>
          <a:xfrm>
            <a:off x="4818333" y="3006928"/>
            <a:ext cx="734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7" name="Google Shape;227;p13"/>
          <p:cNvSpPr txBox="1">
            <a:spLocks noGrp="1"/>
          </p:cNvSpPr>
          <p:nvPr>
            <p:ph type="title" idx="4" hasCustomPrompt="1"/>
          </p:nvPr>
        </p:nvSpPr>
        <p:spPr>
          <a:xfrm>
            <a:off x="4818333" y="1938765"/>
            <a:ext cx="734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8" name="Google Shape;228;p13"/>
          <p:cNvSpPr txBox="1">
            <a:spLocks noGrp="1"/>
          </p:cNvSpPr>
          <p:nvPr>
            <p:ph type="title" idx="5" hasCustomPrompt="1"/>
          </p:nvPr>
        </p:nvSpPr>
        <p:spPr>
          <a:xfrm>
            <a:off x="4818333" y="3541010"/>
            <a:ext cx="734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9" name="Google Shape;229;p13"/>
          <p:cNvSpPr txBox="1">
            <a:spLocks noGrp="1"/>
          </p:cNvSpPr>
          <p:nvPr>
            <p:ph type="title" idx="6" hasCustomPrompt="1"/>
          </p:nvPr>
        </p:nvSpPr>
        <p:spPr>
          <a:xfrm>
            <a:off x="4818333" y="2472846"/>
            <a:ext cx="734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0" name="Google Shape;230;p13"/>
          <p:cNvSpPr txBox="1">
            <a:spLocks noGrp="1"/>
          </p:cNvSpPr>
          <p:nvPr>
            <p:ph type="title" idx="7" hasCustomPrompt="1"/>
          </p:nvPr>
        </p:nvSpPr>
        <p:spPr>
          <a:xfrm>
            <a:off x="4818333" y="4075091"/>
            <a:ext cx="734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1" name="Google Shape;231;p13"/>
          <p:cNvSpPr txBox="1">
            <a:spLocks noGrp="1"/>
          </p:cNvSpPr>
          <p:nvPr>
            <p:ph type="subTitle" idx="1"/>
          </p:nvPr>
        </p:nvSpPr>
        <p:spPr>
          <a:xfrm>
            <a:off x="5553033" y="1404675"/>
            <a:ext cx="2305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18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endParaRPr/>
          </a:p>
        </p:txBody>
      </p:sp>
      <p:sp>
        <p:nvSpPr>
          <p:cNvPr id="232" name="Google Shape;232;p13"/>
          <p:cNvSpPr txBox="1">
            <a:spLocks noGrp="1"/>
          </p:cNvSpPr>
          <p:nvPr>
            <p:ph type="subTitle" idx="8"/>
          </p:nvPr>
        </p:nvSpPr>
        <p:spPr>
          <a:xfrm>
            <a:off x="5553033" y="1938760"/>
            <a:ext cx="2305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18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endParaRPr/>
          </a:p>
        </p:txBody>
      </p:sp>
      <p:sp>
        <p:nvSpPr>
          <p:cNvPr id="233" name="Google Shape;233;p13"/>
          <p:cNvSpPr txBox="1">
            <a:spLocks noGrp="1"/>
          </p:cNvSpPr>
          <p:nvPr>
            <p:ph type="subTitle" idx="9"/>
          </p:nvPr>
        </p:nvSpPr>
        <p:spPr>
          <a:xfrm>
            <a:off x="5553033" y="2472845"/>
            <a:ext cx="2305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18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anit Medium"/>
              <a:buNone/>
              <a:defRPr sz="2000"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endParaRPr/>
          </a:p>
        </p:txBody>
      </p:sp>
      <p:sp>
        <p:nvSpPr>
          <p:cNvPr id="234" name="Google Shape;234;p13"/>
          <p:cNvSpPr txBox="1">
            <a:spLocks noGrp="1"/>
          </p:cNvSpPr>
          <p:nvPr>
            <p:ph type="subTitle" idx="13"/>
          </p:nvPr>
        </p:nvSpPr>
        <p:spPr>
          <a:xfrm>
            <a:off x="5553033" y="3006930"/>
            <a:ext cx="2305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5" name="Google Shape;235;p13"/>
          <p:cNvSpPr txBox="1">
            <a:spLocks noGrp="1"/>
          </p:cNvSpPr>
          <p:nvPr>
            <p:ph type="subTitle" idx="14"/>
          </p:nvPr>
        </p:nvSpPr>
        <p:spPr>
          <a:xfrm>
            <a:off x="5553033" y="3541015"/>
            <a:ext cx="2305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6" name="Google Shape;236;p13"/>
          <p:cNvSpPr txBox="1">
            <a:spLocks noGrp="1"/>
          </p:cNvSpPr>
          <p:nvPr>
            <p:ph type="subTitle" idx="15"/>
          </p:nvPr>
        </p:nvSpPr>
        <p:spPr>
          <a:xfrm>
            <a:off x="5553033" y="4075100"/>
            <a:ext cx="2305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9" r:id="rId9"/>
    <p:sldLayoutId id="2147483664" r:id="rId10"/>
    <p:sldLayoutId id="2147483669" r:id="rId11"/>
    <p:sldLayoutId id="2147483670" r:id="rId12"/>
    <p:sldLayoutId id="2147483675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stagram.com/egyquette/" TargetMode="External"/><Relationship Id="rId13" Type="http://schemas.microsoft.com/office/2007/relationships/hdphoto" Target="../media/hdphoto2.wdp"/><Relationship Id="rId3" Type="http://schemas.openxmlformats.org/officeDocument/2006/relationships/hyperlink" Target="https://www.tiktok.com/@egyquette" TargetMode="External"/><Relationship Id="rId7" Type="http://schemas.openxmlformats.org/officeDocument/2006/relationships/image" Target="../media/image12.png"/><Relationship Id="rId12" Type="http://schemas.openxmlformats.org/officeDocument/2006/relationships/image" Target="../media/image14.png"/><Relationship Id="rId2" Type="http://schemas.openxmlformats.org/officeDocument/2006/relationships/hyperlink" Target="https://www.youtube.com/@Egyquette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linkedin.com/company/egyquette" TargetMode="External"/><Relationship Id="rId11" Type="http://schemas.openxmlformats.org/officeDocument/2006/relationships/hyperlink" Target="https://sites.google.com/view/egyquette/home" TargetMode="External"/><Relationship Id="rId5" Type="http://schemas.openxmlformats.org/officeDocument/2006/relationships/hyperlink" Target="https://www.snapchat.com/add/egyquette" TargetMode="External"/><Relationship Id="rId10" Type="http://schemas.microsoft.com/office/2007/relationships/hdphoto" Target="../media/hdphoto1.wdp"/><Relationship Id="rId4" Type="http://schemas.openxmlformats.org/officeDocument/2006/relationships/hyperlink" Target="https://web.facebook.com/Egyquette" TargetMode="External"/><Relationship Id="rId9" Type="http://schemas.openxmlformats.org/officeDocument/2006/relationships/image" Target="../media/image13.png"/><Relationship Id="rId14" Type="http://schemas.openxmlformats.org/officeDocument/2006/relationships/image" Target="../media/image4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fi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8"/>
          <p:cNvSpPr txBox="1">
            <a:spLocks noGrp="1"/>
          </p:cNvSpPr>
          <p:nvPr>
            <p:ph type="ctrTitle"/>
          </p:nvPr>
        </p:nvSpPr>
        <p:spPr>
          <a:xfrm>
            <a:off x="1995725" y="382851"/>
            <a:ext cx="6283800" cy="154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  <a:latin typeface="Lucida Handwriting" panose="03010101010101010101" pitchFamily="66" charset="0"/>
              </a:rPr>
              <a:t>EGYQUETTE</a:t>
            </a:r>
            <a:endParaRPr dirty="0">
              <a:solidFill>
                <a:schemeClr val="accent1"/>
              </a:solidFill>
              <a:latin typeface="Lucida Handwriting" panose="03010101010101010101" pitchFamily="66" charset="0"/>
            </a:endParaRPr>
          </a:p>
        </p:txBody>
      </p:sp>
      <p:sp>
        <p:nvSpPr>
          <p:cNvPr id="581" name="Google Shape;581;p28"/>
          <p:cNvSpPr txBox="1">
            <a:spLocks noGrp="1"/>
          </p:cNvSpPr>
          <p:nvPr>
            <p:ph type="subTitle" idx="1"/>
          </p:nvPr>
        </p:nvSpPr>
        <p:spPr>
          <a:xfrm>
            <a:off x="486176" y="2211669"/>
            <a:ext cx="4820072" cy="409500"/>
          </a:xfrm>
          <a:custGeom>
            <a:avLst/>
            <a:gdLst>
              <a:gd name="connsiteX0" fmla="*/ 0 w 4820072"/>
              <a:gd name="connsiteY0" fmla="*/ 0 h 409500"/>
              <a:gd name="connsiteX1" fmla="*/ 688582 w 4820072"/>
              <a:gd name="connsiteY1" fmla="*/ 0 h 409500"/>
              <a:gd name="connsiteX2" fmla="*/ 1473565 w 4820072"/>
              <a:gd name="connsiteY2" fmla="*/ 0 h 409500"/>
              <a:gd name="connsiteX3" fmla="*/ 2113946 w 4820072"/>
              <a:gd name="connsiteY3" fmla="*/ 0 h 409500"/>
              <a:gd name="connsiteX4" fmla="*/ 2657925 w 4820072"/>
              <a:gd name="connsiteY4" fmla="*/ 0 h 409500"/>
              <a:gd name="connsiteX5" fmla="*/ 3394708 w 4820072"/>
              <a:gd name="connsiteY5" fmla="*/ 0 h 409500"/>
              <a:gd name="connsiteX6" fmla="*/ 4131490 w 4820072"/>
              <a:gd name="connsiteY6" fmla="*/ 0 h 409500"/>
              <a:gd name="connsiteX7" fmla="*/ 4820072 w 4820072"/>
              <a:gd name="connsiteY7" fmla="*/ 0 h 409500"/>
              <a:gd name="connsiteX8" fmla="*/ 4820072 w 4820072"/>
              <a:gd name="connsiteY8" fmla="*/ 409500 h 409500"/>
              <a:gd name="connsiteX9" fmla="*/ 4276092 w 4820072"/>
              <a:gd name="connsiteY9" fmla="*/ 409500 h 409500"/>
              <a:gd name="connsiteX10" fmla="*/ 3635711 w 4820072"/>
              <a:gd name="connsiteY10" fmla="*/ 409500 h 409500"/>
              <a:gd name="connsiteX11" fmla="*/ 3091732 w 4820072"/>
              <a:gd name="connsiteY11" fmla="*/ 409500 h 409500"/>
              <a:gd name="connsiteX12" fmla="*/ 2547752 w 4820072"/>
              <a:gd name="connsiteY12" fmla="*/ 409500 h 409500"/>
              <a:gd name="connsiteX13" fmla="*/ 1810970 w 4820072"/>
              <a:gd name="connsiteY13" fmla="*/ 409500 h 409500"/>
              <a:gd name="connsiteX14" fmla="*/ 1122388 w 4820072"/>
              <a:gd name="connsiteY14" fmla="*/ 409500 h 409500"/>
              <a:gd name="connsiteX15" fmla="*/ 0 w 4820072"/>
              <a:gd name="connsiteY15" fmla="*/ 409500 h 409500"/>
              <a:gd name="connsiteX16" fmla="*/ 0 w 4820072"/>
              <a:gd name="connsiteY16" fmla="*/ 0 h 40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20072" h="409500" fill="none" extrusionOk="0">
                <a:moveTo>
                  <a:pt x="0" y="0"/>
                </a:moveTo>
                <a:cubicBezTo>
                  <a:pt x="197112" y="27134"/>
                  <a:pt x="488065" y="33494"/>
                  <a:pt x="688582" y="0"/>
                </a:cubicBezTo>
                <a:cubicBezTo>
                  <a:pt x="889099" y="-33494"/>
                  <a:pt x="1106701" y="-39116"/>
                  <a:pt x="1473565" y="0"/>
                </a:cubicBezTo>
                <a:cubicBezTo>
                  <a:pt x="1840429" y="39116"/>
                  <a:pt x="1898710" y="3220"/>
                  <a:pt x="2113946" y="0"/>
                </a:cubicBezTo>
                <a:cubicBezTo>
                  <a:pt x="2329182" y="-3220"/>
                  <a:pt x="2389768" y="14031"/>
                  <a:pt x="2657925" y="0"/>
                </a:cubicBezTo>
                <a:cubicBezTo>
                  <a:pt x="2926082" y="-14031"/>
                  <a:pt x="3096174" y="16076"/>
                  <a:pt x="3394708" y="0"/>
                </a:cubicBezTo>
                <a:cubicBezTo>
                  <a:pt x="3693242" y="-16076"/>
                  <a:pt x="3949143" y="-26657"/>
                  <a:pt x="4131490" y="0"/>
                </a:cubicBezTo>
                <a:cubicBezTo>
                  <a:pt x="4313837" y="26657"/>
                  <a:pt x="4486607" y="6384"/>
                  <a:pt x="4820072" y="0"/>
                </a:cubicBezTo>
                <a:cubicBezTo>
                  <a:pt x="4818148" y="117191"/>
                  <a:pt x="4810990" y="317023"/>
                  <a:pt x="4820072" y="409500"/>
                </a:cubicBezTo>
                <a:cubicBezTo>
                  <a:pt x="4591316" y="432808"/>
                  <a:pt x="4394610" y="405502"/>
                  <a:pt x="4276092" y="409500"/>
                </a:cubicBezTo>
                <a:cubicBezTo>
                  <a:pt x="4157574" y="413498"/>
                  <a:pt x="3791716" y="418761"/>
                  <a:pt x="3635711" y="409500"/>
                </a:cubicBezTo>
                <a:cubicBezTo>
                  <a:pt x="3479706" y="400239"/>
                  <a:pt x="3330714" y="400052"/>
                  <a:pt x="3091732" y="409500"/>
                </a:cubicBezTo>
                <a:cubicBezTo>
                  <a:pt x="2852750" y="418948"/>
                  <a:pt x="2662312" y="397539"/>
                  <a:pt x="2547752" y="409500"/>
                </a:cubicBezTo>
                <a:cubicBezTo>
                  <a:pt x="2433192" y="421461"/>
                  <a:pt x="2008918" y="416349"/>
                  <a:pt x="1810970" y="409500"/>
                </a:cubicBezTo>
                <a:cubicBezTo>
                  <a:pt x="1613022" y="402651"/>
                  <a:pt x="1379384" y="432232"/>
                  <a:pt x="1122388" y="409500"/>
                </a:cubicBezTo>
                <a:cubicBezTo>
                  <a:pt x="865392" y="386768"/>
                  <a:pt x="405910" y="384189"/>
                  <a:pt x="0" y="409500"/>
                </a:cubicBezTo>
                <a:cubicBezTo>
                  <a:pt x="-4268" y="252372"/>
                  <a:pt x="-14273" y="116525"/>
                  <a:pt x="0" y="0"/>
                </a:cubicBezTo>
                <a:close/>
              </a:path>
              <a:path w="4820072" h="409500" stroke="0" extrusionOk="0">
                <a:moveTo>
                  <a:pt x="0" y="0"/>
                </a:moveTo>
                <a:cubicBezTo>
                  <a:pt x="267662" y="17897"/>
                  <a:pt x="463227" y="-28495"/>
                  <a:pt x="736782" y="0"/>
                </a:cubicBezTo>
                <a:cubicBezTo>
                  <a:pt x="1010337" y="28495"/>
                  <a:pt x="1174620" y="2963"/>
                  <a:pt x="1425364" y="0"/>
                </a:cubicBezTo>
                <a:cubicBezTo>
                  <a:pt x="1676108" y="-2963"/>
                  <a:pt x="1914951" y="6831"/>
                  <a:pt x="2162147" y="0"/>
                </a:cubicBezTo>
                <a:cubicBezTo>
                  <a:pt x="2409343" y="-6831"/>
                  <a:pt x="2567462" y="2827"/>
                  <a:pt x="2802528" y="0"/>
                </a:cubicBezTo>
                <a:cubicBezTo>
                  <a:pt x="3037594" y="-2827"/>
                  <a:pt x="3193619" y="-34666"/>
                  <a:pt x="3539310" y="0"/>
                </a:cubicBezTo>
                <a:cubicBezTo>
                  <a:pt x="3885001" y="34666"/>
                  <a:pt x="3897375" y="-335"/>
                  <a:pt x="4131490" y="0"/>
                </a:cubicBezTo>
                <a:cubicBezTo>
                  <a:pt x="4365605" y="335"/>
                  <a:pt x="4640354" y="9198"/>
                  <a:pt x="4820072" y="0"/>
                </a:cubicBezTo>
                <a:cubicBezTo>
                  <a:pt x="4811778" y="111644"/>
                  <a:pt x="4836143" y="304453"/>
                  <a:pt x="4820072" y="409500"/>
                </a:cubicBezTo>
                <a:cubicBezTo>
                  <a:pt x="4575681" y="421958"/>
                  <a:pt x="4321449" y="435943"/>
                  <a:pt x="4035089" y="409500"/>
                </a:cubicBezTo>
                <a:cubicBezTo>
                  <a:pt x="3748729" y="383057"/>
                  <a:pt x="3463115" y="432587"/>
                  <a:pt x="3298306" y="409500"/>
                </a:cubicBezTo>
                <a:cubicBezTo>
                  <a:pt x="3133497" y="386413"/>
                  <a:pt x="2837212" y="407329"/>
                  <a:pt x="2561524" y="409500"/>
                </a:cubicBezTo>
                <a:cubicBezTo>
                  <a:pt x="2285836" y="411671"/>
                  <a:pt x="2068308" y="417072"/>
                  <a:pt x="1776541" y="409500"/>
                </a:cubicBezTo>
                <a:cubicBezTo>
                  <a:pt x="1484774" y="401928"/>
                  <a:pt x="1295813" y="437204"/>
                  <a:pt x="991558" y="409500"/>
                </a:cubicBezTo>
                <a:cubicBezTo>
                  <a:pt x="687303" y="381796"/>
                  <a:pt x="454056" y="400439"/>
                  <a:pt x="0" y="409500"/>
                </a:cubicBezTo>
                <a:cubicBezTo>
                  <a:pt x="6018" y="325756"/>
                  <a:pt x="-7978" y="164406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05748003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n w="19050"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tx1"/>
                </a:solidFill>
                <a:latin typeface="Gabriola" panose="04040605051002020D02" pitchFamily="82" charset="0"/>
                <a:cs typeface="Arabic Typesetting" panose="03020402040406030203" pitchFamily="66" charset="-78"/>
              </a:rPr>
              <a:t>Connecting the World to Egypt’s Finest Offerings </a:t>
            </a:r>
            <a:endParaRPr sz="2400" dirty="0">
              <a:ln w="19050">
                <a:solidFill>
                  <a:schemeClr val="accent2">
                    <a:lumMod val="75000"/>
                  </a:schemeClr>
                </a:solidFill>
              </a:ln>
              <a:solidFill>
                <a:schemeClr val="tx1"/>
              </a:solidFill>
              <a:latin typeface="Gabriola" panose="04040605051002020D02" pitchFamily="82" charset="0"/>
              <a:cs typeface="Arabic Typesetting" panose="03020402040406030203" pitchFamily="66" charset="-78"/>
            </a:endParaRPr>
          </a:p>
        </p:txBody>
      </p:sp>
      <p:grpSp>
        <p:nvGrpSpPr>
          <p:cNvPr id="582" name="Google Shape;582;p28"/>
          <p:cNvGrpSpPr/>
          <p:nvPr/>
        </p:nvGrpSpPr>
        <p:grpSpPr>
          <a:xfrm rot="5400000">
            <a:off x="7944881" y="629963"/>
            <a:ext cx="286025" cy="1306200"/>
            <a:chOff x="978925" y="1314225"/>
            <a:chExt cx="286025" cy="1306200"/>
          </a:xfrm>
        </p:grpSpPr>
        <p:sp>
          <p:nvSpPr>
            <p:cNvPr id="583" name="Google Shape;583;p28"/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8"/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8"/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8"/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8"/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8"/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8"/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8"/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8"/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8"/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8"/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8"/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8"/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8"/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8"/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8"/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8"/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8"/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" name="Google Shape;601;p28"/>
          <p:cNvGrpSpPr/>
          <p:nvPr/>
        </p:nvGrpSpPr>
        <p:grpSpPr>
          <a:xfrm>
            <a:off x="3408106" y="3912500"/>
            <a:ext cx="286025" cy="696000"/>
            <a:chOff x="3408106" y="3912500"/>
            <a:chExt cx="286025" cy="696000"/>
          </a:xfrm>
        </p:grpSpPr>
        <p:sp>
          <p:nvSpPr>
            <p:cNvPr id="602" name="Google Shape;602;p28"/>
            <p:cNvSpPr/>
            <p:nvPr/>
          </p:nvSpPr>
          <p:spPr>
            <a:xfrm rot="10800000">
              <a:off x="3608331" y="45227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8"/>
            <p:cNvSpPr/>
            <p:nvPr/>
          </p:nvSpPr>
          <p:spPr>
            <a:xfrm rot="10800000">
              <a:off x="3408106" y="45227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8"/>
            <p:cNvSpPr/>
            <p:nvPr/>
          </p:nvSpPr>
          <p:spPr>
            <a:xfrm rot="10800000">
              <a:off x="3608331" y="437015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8"/>
            <p:cNvSpPr/>
            <p:nvPr/>
          </p:nvSpPr>
          <p:spPr>
            <a:xfrm rot="10800000">
              <a:off x="3408106" y="437015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8"/>
            <p:cNvSpPr/>
            <p:nvPr/>
          </p:nvSpPr>
          <p:spPr>
            <a:xfrm rot="10800000">
              <a:off x="3608331" y="42176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8"/>
            <p:cNvSpPr/>
            <p:nvPr/>
          </p:nvSpPr>
          <p:spPr>
            <a:xfrm rot="10800000">
              <a:off x="3408106" y="42176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8"/>
            <p:cNvSpPr/>
            <p:nvPr/>
          </p:nvSpPr>
          <p:spPr>
            <a:xfrm rot="10800000">
              <a:off x="3608331" y="406505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8"/>
            <p:cNvSpPr/>
            <p:nvPr/>
          </p:nvSpPr>
          <p:spPr>
            <a:xfrm rot="10800000">
              <a:off x="3408106" y="406505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8"/>
            <p:cNvSpPr/>
            <p:nvPr/>
          </p:nvSpPr>
          <p:spPr>
            <a:xfrm rot="10800000">
              <a:off x="3608331" y="39125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8"/>
            <p:cNvSpPr/>
            <p:nvPr/>
          </p:nvSpPr>
          <p:spPr>
            <a:xfrm rot="10800000">
              <a:off x="3408106" y="39125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" name="Google Shape;612;p28"/>
          <p:cNvGrpSpPr/>
          <p:nvPr/>
        </p:nvGrpSpPr>
        <p:grpSpPr>
          <a:xfrm>
            <a:off x="4151316" y="1900528"/>
            <a:ext cx="4696429" cy="3007299"/>
            <a:chOff x="3698675" y="2947150"/>
            <a:chExt cx="3040350" cy="1946850"/>
          </a:xfrm>
        </p:grpSpPr>
        <p:sp>
          <p:nvSpPr>
            <p:cNvPr id="613" name="Google Shape;613;p28"/>
            <p:cNvSpPr/>
            <p:nvPr/>
          </p:nvSpPr>
          <p:spPr>
            <a:xfrm>
              <a:off x="5188825" y="2947150"/>
              <a:ext cx="1199875" cy="667950"/>
            </a:xfrm>
            <a:custGeom>
              <a:avLst/>
              <a:gdLst/>
              <a:ahLst/>
              <a:cxnLst/>
              <a:rect l="l" t="t" r="r" b="b"/>
              <a:pathLst>
                <a:path w="47995" h="26718" extrusionOk="0">
                  <a:moveTo>
                    <a:pt x="1398" y="0"/>
                  </a:moveTo>
                  <a:cubicBezTo>
                    <a:pt x="456" y="0"/>
                    <a:pt x="0" y="456"/>
                    <a:pt x="0" y="1003"/>
                  </a:cubicBezTo>
                  <a:lnTo>
                    <a:pt x="0" y="25715"/>
                  </a:lnTo>
                  <a:cubicBezTo>
                    <a:pt x="0" y="26262"/>
                    <a:pt x="456" y="26718"/>
                    <a:pt x="1033" y="26718"/>
                  </a:cubicBezTo>
                  <a:lnTo>
                    <a:pt x="46961" y="26718"/>
                  </a:lnTo>
                  <a:cubicBezTo>
                    <a:pt x="47539" y="26718"/>
                    <a:pt x="47995" y="26262"/>
                    <a:pt x="47995" y="25715"/>
                  </a:cubicBezTo>
                  <a:lnTo>
                    <a:pt x="47995" y="1003"/>
                  </a:lnTo>
                  <a:cubicBezTo>
                    <a:pt x="47995" y="456"/>
                    <a:pt x="47539" y="0"/>
                    <a:pt x="473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8"/>
            <p:cNvSpPr/>
            <p:nvPr/>
          </p:nvSpPr>
          <p:spPr>
            <a:xfrm>
              <a:off x="5314200" y="3092275"/>
              <a:ext cx="54725" cy="432400"/>
            </a:xfrm>
            <a:custGeom>
              <a:avLst/>
              <a:gdLst/>
              <a:ahLst/>
              <a:cxnLst/>
              <a:rect l="l" t="t" r="r" b="b"/>
              <a:pathLst>
                <a:path w="2189" h="17296" extrusionOk="0">
                  <a:moveTo>
                    <a:pt x="0" y="1"/>
                  </a:moveTo>
                  <a:lnTo>
                    <a:pt x="0" y="17296"/>
                  </a:lnTo>
                  <a:lnTo>
                    <a:pt x="2189" y="17296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8"/>
            <p:cNvSpPr/>
            <p:nvPr/>
          </p:nvSpPr>
          <p:spPr>
            <a:xfrm>
              <a:off x="5392475" y="3289100"/>
              <a:ext cx="55475" cy="235575"/>
            </a:xfrm>
            <a:custGeom>
              <a:avLst/>
              <a:gdLst/>
              <a:ahLst/>
              <a:cxnLst/>
              <a:rect l="l" t="t" r="r" b="b"/>
              <a:pathLst>
                <a:path w="2219" h="9423" extrusionOk="0">
                  <a:moveTo>
                    <a:pt x="0" y="0"/>
                  </a:moveTo>
                  <a:lnTo>
                    <a:pt x="0" y="9423"/>
                  </a:lnTo>
                  <a:lnTo>
                    <a:pt x="2219" y="9423"/>
                  </a:lnTo>
                  <a:lnTo>
                    <a:pt x="22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8"/>
            <p:cNvSpPr/>
            <p:nvPr/>
          </p:nvSpPr>
          <p:spPr>
            <a:xfrm>
              <a:off x="5477575" y="3374950"/>
              <a:ext cx="54725" cy="149725"/>
            </a:xfrm>
            <a:custGeom>
              <a:avLst/>
              <a:gdLst/>
              <a:ahLst/>
              <a:cxnLst/>
              <a:rect l="l" t="t" r="r" b="b"/>
              <a:pathLst>
                <a:path w="2189" h="5989" extrusionOk="0">
                  <a:moveTo>
                    <a:pt x="0" y="1"/>
                  </a:moveTo>
                  <a:lnTo>
                    <a:pt x="0" y="5989"/>
                  </a:lnTo>
                  <a:lnTo>
                    <a:pt x="2189" y="5989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8"/>
            <p:cNvSpPr/>
            <p:nvPr/>
          </p:nvSpPr>
          <p:spPr>
            <a:xfrm>
              <a:off x="5555850" y="3320250"/>
              <a:ext cx="54725" cy="204425"/>
            </a:xfrm>
            <a:custGeom>
              <a:avLst/>
              <a:gdLst/>
              <a:ahLst/>
              <a:cxnLst/>
              <a:rect l="l" t="t" r="r" b="b"/>
              <a:pathLst>
                <a:path w="2189" h="8177" extrusionOk="0">
                  <a:moveTo>
                    <a:pt x="0" y="0"/>
                  </a:moveTo>
                  <a:lnTo>
                    <a:pt x="0" y="8177"/>
                  </a:lnTo>
                  <a:lnTo>
                    <a:pt x="2189" y="8177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8"/>
            <p:cNvSpPr/>
            <p:nvPr/>
          </p:nvSpPr>
          <p:spPr>
            <a:xfrm>
              <a:off x="5640200" y="3145475"/>
              <a:ext cx="55475" cy="379200"/>
            </a:xfrm>
            <a:custGeom>
              <a:avLst/>
              <a:gdLst/>
              <a:ahLst/>
              <a:cxnLst/>
              <a:rect l="l" t="t" r="r" b="b"/>
              <a:pathLst>
                <a:path w="2219" h="15168" extrusionOk="0">
                  <a:moveTo>
                    <a:pt x="0" y="0"/>
                  </a:moveTo>
                  <a:lnTo>
                    <a:pt x="0" y="15168"/>
                  </a:lnTo>
                  <a:lnTo>
                    <a:pt x="2219" y="15168"/>
                  </a:lnTo>
                  <a:lnTo>
                    <a:pt x="22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8"/>
            <p:cNvSpPr/>
            <p:nvPr/>
          </p:nvSpPr>
          <p:spPr>
            <a:xfrm>
              <a:off x="5719225" y="3218425"/>
              <a:ext cx="54725" cy="306250"/>
            </a:xfrm>
            <a:custGeom>
              <a:avLst/>
              <a:gdLst/>
              <a:ahLst/>
              <a:cxnLst/>
              <a:rect l="l" t="t" r="r" b="b"/>
              <a:pathLst>
                <a:path w="2189" h="12250" extrusionOk="0">
                  <a:moveTo>
                    <a:pt x="0" y="0"/>
                  </a:moveTo>
                  <a:lnTo>
                    <a:pt x="0" y="12250"/>
                  </a:lnTo>
                  <a:lnTo>
                    <a:pt x="2189" y="12250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8"/>
            <p:cNvSpPr/>
            <p:nvPr/>
          </p:nvSpPr>
          <p:spPr>
            <a:xfrm>
              <a:off x="5803575" y="3092275"/>
              <a:ext cx="54725" cy="432400"/>
            </a:xfrm>
            <a:custGeom>
              <a:avLst/>
              <a:gdLst/>
              <a:ahLst/>
              <a:cxnLst/>
              <a:rect l="l" t="t" r="r" b="b"/>
              <a:pathLst>
                <a:path w="2189" h="17296" extrusionOk="0">
                  <a:moveTo>
                    <a:pt x="0" y="1"/>
                  </a:moveTo>
                  <a:lnTo>
                    <a:pt x="0" y="17296"/>
                  </a:lnTo>
                  <a:lnTo>
                    <a:pt x="2189" y="17296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8"/>
            <p:cNvSpPr/>
            <p:nvPr/>
          </p:nvSpPr>
          <p:spPr>
            <a:xfrm>
              <a:off x="5881825" y="3359750"/>
              <a:ext cx="55500" cy="164925"/>
            </a:xfrm>
            <a:custGeom>
              <a:avLst/>
              <a:gdLst/>
              <a:ahLst/>
              <a:cxnLst/>
              <a:rect l="l" t="t" r="r" b="b"/>
              <a:pathLst>
                <a:path w="2220" h="6597" extrusionOk="0">
                  <a:moveTo>
                    <a:pt x="1" y="1"/>
                  </a:moveTo>
                  <a:lnTo>
                    <a:pt x="1" y="6597"/>
                  </a:lnTo>
                  <a:lnTo>
                    <a:pt x="2220" y="6597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8"/>
            <p:cNvSpPr/>
            <p:nvPr/>
          </p:nvSpPr>
          <p:spPr>
            <a:xfrm>
              <a:off x="5966950" y="3147000"/>
              <a:ext cx="54725" cy="377675"/>
            </a:xfrm>
            <a:custGeom>
              <a:avLst/>
              <a:gdLst/>
              <a:ahLst/>
              <a:cxnLst/>
              <a:rect l="l" t="t" r="r" b="b"/>
              <a:pathLst>
                <a:path w="2189" h="15107" extrusionOk="0">
                  <a:moveTo>
                    <a:pt x="0" y="0"/>
                  </a:moveTo>
                  <a:lnTo>
                    <a:pt x="0" y="15107"/>
                  </a:lnTo>
                  <a:lnTo>
                    <a:pt x="2189" y="15107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8"/>
            <p:cNvSpPr/>
            <p:nvPr/>
          </p:nvSpPr>
          <p:spPr>
            <a:xfrm>
              <a:off x="6045200" y="3260975"/>
              <a:ext cx="54750" cy="263700"/>
            </a:xfrm>
            <a:custGeom>
              <a:avLst/>
              <a:gdLst/>
              <a:ahLst/>
              <a:cxnLst/>
              <a:rect l="l" t="t" r="r" b="b"/>
              <a:pathLst>
                <a:path w="2190" h="10548" extrusionOk="0">
                  <a:moveTo>
                    <a:pt x="1" y="1"/>
                  </a:moveTo>
                  <a:lnTo>
                    <a:pt x="1" y="10548"/>
                  </a:lnTo>
                  <a:lnTo>
                    <a:pt x="2189" y="1054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8"/>
            <p:cNvSpPr/>
            <p:nvPr/>
          </p:nvSpPr>
          <p:spPr>
            <a:xfrm>
              <a:off x="6129550" y="3172825"/>
              <a:ext cx="55500" cy="351850"/>
            </a:xfrm>
            <a:custGeom>
              <a:avLst/>
              <a:gdLst/>
              <a:ahLst/>
              <a:cxnLst/>
              <a:rect l="l" t="t" r="r" b="b"/>
              <a:pathLst>
                <a:path w="2220" h="14074" extrusionOk="0">
                  <a:moveTo>
                    <a:pt x="1" y="1"/>
                  </a:moveTo>
                  <a:lnTo>
                    <a:pt x="1" y="14074"/>
                  </a:lnTo>
                  <a:lnTo>
                    <a:pt x="2220" y="14074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8"/>
            <p:cNvSpPr/>
            <p:nvPr/>
          </p:nvSpPr>
          <p:spPr>
            <a:xfrm>
              <a:off x="6208600" y="3109750"/>
              <a:ext cx="54725" cy="414925"/>
            </a:xfrm>
            <a:custGeom>
              <a:avLst/>
              <a:gdLst/>
              <a:ahLst/>
              <a:cxnLst/>
              <a:rect l="l" t="t" r="r" b="b"/>
              <a:pathLst>
                <a:path w="2189" h="16597" extrusionOk="0">
                  <a:moveTo>
                    <a:pt x="0" y="1"/>
                  </a:moveTo>
                  <a:lnTo>
                    <a:pt x="0" y="16597"/>
                  </a:lnTo>
                  <a:lnTo>
                    <a:pt x="2189" y="16597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4603700" y="3339250"/>
              <a:ext cx="261425" cy="258550"/>
            </a:xfrm>
            <a:custGeom>
              <a:avLst/>
              <a:gdLst/>
              <a:ahLst/>
              <a:cxnLst/>
              <a:rect l="l" t="t" r="r" b="b"/>
              <a:pathLst>
                <a:path w="10457" h="10342" extrusionOk="0">
                  <a:moveTo>
                    <a:pt x="5289" y="0"/>
                  </a:moveTo>
                  <a:cubicBezTo>
                    <a:pt x="2371" y="0"/>
                    <a:pt x="0" y="2462"/>
                    <a:pt x="152" y="5441"/>
                  </a:cubicBezTo>
                  <a:cubicBezTo>
                    <a:pt x="274" y="8055"/>
                    <a:pt x="2432" y="10183"/>
                    <a:pt x="5016" y="10335"/>
                  </a:cubicBezTo>
                  <a:cubicBezTo>
                    <a:pt x="5106" y="10339"/>
                    <a:pt x="5197" y="10342"/>
                    <a:pt x="5286" y="10342"/>
                  </a:cubicBezTo>
                  <a:cubicBezTo>
                    <a:pt x="8142" y="10342"/>
                    <a:pt x="10456" y="8026"/>
                    <a:pt x="10456" y="5168"/>
                  </a:cubicBezTo>
                  <a:cubicBezTo>
                    <a:pt x="10456" y="3617"/>
                    <a:pt x="9788" y="2219"/>
                    <a:pt x="8693" y="1277"/>
                  </a:cubicBezTo>
                  <a:lnTo>
                    <a:pt x="5289" y="5168"/>
                  </a:lnTo>
                  <a:lnTo>
                    <a:pt x="52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8"/>
            <p:cNvSpPr/>
            <p:nvPr/>
          </p:nvSpPr>
          <p:spPr>
            <a:xfrm>
              <a:off x="4619650" y="3362050"/>
              <a:ext cx="262200" cy="262175"/>
            </a:xfrm>
            <a:custGeom>
              <a:avLst/>
              <a:gdLst/>
              <a:ahLst/>
              <a:cxnLst/>
              <a:rect l="l" t="t" r="r" b="b"/>
              <a:pathLst>
                <a:path w="10488" h="10487" fill="none" extrusionOk="0">
                  <a:moveTo>
                    <a:pt x="8694" y="1277"/>
                  </a:moveTo>
                  <a:lnTo>
                    <a:pt x="5320" y="5167"/>
                  </a:lnTo>
                  <a:lnTo>
                    <a:pt x="5320" y="0"/>
                  </a:lnTo>
                  <a:cubicBezTo>
                    <a:pt x="2371" y="0"/>
                    <a:pt x="1" y="2462"/>
                    <a:pt x="153" y="5441"/>
                  </a:cubicBezTo>
                  <a:cubicBezTo>
                    <a:pt x="305" y="8055"/>
                    <a:pt x="2432" y="10183"/>
                    <a:pt x="5046" y="10304"/>
                  </a:cubicBezTo>
                  <a:cubicBezTo>
                    <a:pt x="8025" y="10487"/>
                    <a:pt x="10487" y="8116"/>
                    <a:pt x="10487" y="5167"/>
                  </a:cubicBezTo>
                  <a:cubicBezTo>
                    <a:pt x="10487" y="3617"/>
                    <a:pt x="9788" y="2219"/>
                    <a:pt x="8694" y="1277"/>
                  </a:cubicBezTo>
                  <a:close/>
                </a:path>
              </a:pathLst>
            </a:custGeom>
            <a:solidFill>
              <a:schemeClr val="lt2"/>
            </a:solidFill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8"/>
            <p:cNvSpPr/>
            <p:nvPr/>
          </p:nvSpPr>
          <p:spPr>
            <a:xfrm>
              <a:off x="4774056" y="3303638"/>
              <a:ext cx="82100" cy="114475"/>
            </a:xfrm>
            <a:custGeom>
              <a:avLst/>
              <a:gdLst/>
              <a:ahLst/>
              <a:cxnLst/>
              <a:rect l="l" t="t" r="r" b="b"/>
              <a:pathLst>
                <a:path w="3284" h="4579" extrusionOk="0">
                  <a:moveTo>
                    <a:pt x="312" y="0"/>
                  </a:moveTo>
                  <a:cubicBezTo>
                    <a:pt x="128" y="0"/>
                    <a:pt x="1" y="144"/>
                    <a:pt x="1" y="339"/>
                  </a:cubicBezTo>
                  <a:lnTo>
                    <a:pt x="1" y="4229"/>
                  </a:lnTo>
                  <a:cubicBezTo>
                    <a:pt x="1" y="4450"/>
                    <a:pt x="160" y="4578"/>
                    <a:pt x="330" y="4578"/>
                  </a:cubicBezTo>
                  <a:cubicBezTo>
                    <a:pt x="417" y="4578"/>
                    <a:pt x="506" y="4545"/>
                    <a:pt x="578" y="4472"/>
                  </a:cubicBezTo>
                  <a:lnTo>
                    <a:pt x="3162" y="1524"/>
                  </a:lnTo>
                  <a:cubicBezTo>
                    <a:pt x="3284" y="1372"/>
                    <a:pt x="3253" y="1159"/>
                    <a:pt x="3101" y="1038"/>
                  </a:cubicBezTo>
                  <a:cubicBezTo>
                    <a:pt x="2341" y="430"/>
                    <a:pt x="1399" y="65"/>
                    <a:pt x="366" y="4"/>
                  </a:cubicBezTo>
                  <a:cubicBezTo>
                    <a:pt x="347" y="2"/>
                    <a:pt x="330" y="0"/>
                    <a:pt x="3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8"/>
            <p:cNvSpPr/>
            <p:nvPr/>
          </p:nvSpPr>
          <p:spPr>
            <a:xfrm>
              <a:off x="4022375" y="4048225"/>
              <a:ext cx="2390650" cy="39525"/>
            </a:xfrm>
            <a:custGeom>
              <a:avLst/>
              <a:gdLst/>
              <a:ahLst/>
              <a:cxnLst/>
              <a:rect l="l" t="t" r="r" b="b"/>
              <a:pathLst>
                <a:path w="95626" h="1581" extrusionOk="0">
                  <a:moveTo>
                    <a:pt x="1" y="0"/>
                  </a:moveTo>
                  <a:lnTo>
                    <a:pt x="1" y="1581"/>
                  </a:lnTo>
                  <a:lnTo>
                    <a:pt x="95625" y="1581"/>
                  </a:lnTo>
                  <a:lnTo>
                    <a:pt x="956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8"/>
            <p:cNvSpPr/>
            <p:nvPr/>
          </p:nvSpPr>
          <p:spPr>
            <a:xfrm>
              <a:off x="3698675" y="4087725"/>
              <a:ext cx="433150" cy="806275"/>
            </a:xfrm>
            <a:custGeom>
              <a:avLst/>
              <a:gdLst/>
              <a:ahLst/>
              <a:cxnLst/>
              <a:rect l="l" t="t" r="r" b="b"/>
              <a:pathLst>
                <a:path w="17326" h="32251" extrusionOk="0">
                  <a:moveTo>
                    <a:pt x="12949" y="1"/>
                  </a:moveTo>
                  <a:lnTo>
                    <a:pt x="0" y="32251"/>
                  </a:lnTo>
                  <a:lnTo>
                    <a:pt x="1641" y="32251"/>
                  </a:lnTo>
                  <a:lnTo>
                    <a:pt x="173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8"/>
            <p:cNvSpPr/>
            <p:nvPr/>
          </p:nvSpPr>
          <p:spPr>
            <a:xfrm>
              <a:off x="6305850" y="4087725"/>
              <a:ext cx="433175" cy="806275"/>
            </a:xfrm>
            <a:custGeom>
              <a:avLst/>
              <a:gdLst/>
              <a:ahLst/>
              <a:cxnLst/>
              <a:rect l="l" t="t" r="r" b="b"/>
              <a:pathLst>
                <a:path w="17327" h="32251" extrusionOk="0">
                  <a:moveTo>
                    <a:pt x="1" y="1"/>
                  </a:moveTo>
                  <a:lnTo>
                    <a:pt x="15685" y="32251"/>
                  </a:lnTo>
                  <a:lnTo>
                    <a:pt x="17326" y="32251"/>
                  </a:lnTo>
                  <a:lnTo>
                    <a:pt x="43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8"/>
            <p:cNvSpPr/>
            <p:nvPr/>
          </p:nvSpPr>
          <p:spPr>
            <a:xfrm>
              <a:off x="4606725" y="3797100"/>
              <a:ext cx="391375" cy="253075"/>
            </a:xfrm>
            <a:custGeom>
              <a:avLst/>
              <a:gdLst/>
              <a:ahLst/>
              <a:cxnLst/>
              <a:rect l="l" t="t" r="r" b="b"/>
              <a:pathLst>
                <a:path w="15655" h="10123" extrusionOk="0">
                  <a:moveTo>
                    <a:pt x="1885" y="1"/>
                  </a:moveTo>
                  <a:cubicBezTo>
                    <a:pt x="1581" y="1"/>
                    <a:pt x="1308" y="213"/>
                    <a:pt x="1278" y="517"/>
                  </a:cubicBezTo>
                  <a:lnTo>
                    <a:pt x="62" y="9423"/>
                  </a:lnTo>
                  <a:cubicBezTo>
                    <a:pt x="1" y="9788"/>
                    <a:pt x="305" y="10122"/>
                    <a:pt x="670" y="10122"/>
                  </a:cubicBezTo>
                  <a:lnTo>
                    <a:pt x="13801" y="10122"/>
                  </a:lnTo>
                  <a:cubicBezTo>
                    <a:pt x="14105" y="10122"/>
                    <a:pt x="14348" y="9910"/>
                    <a:pt x="14378" y="9606"/>
                  </a:cubicBezTo>
                  <a:lnTo>
                    <a:pt x="15594" y="700"/>
                  </a:lnTo>
                  <a:cubicBezTo>
                    <a:pt x="15655" y="335"/>
                    <a:pt x="15351" y="1"/>
                    <a:pt x="149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8"/>
            <p:cNvSpPr/>
            <p:nvPr/>
          </p:nvSpPr>
          <p:spPr>
            <a:xfrm>
              <a:off x="4634100" y="3813825"/>
              <a:ext cx="338925" cy="202150"/>
            </a:xfrm>
            <a:custGeom>
              <a:avLst/>
              <a:gdLst/>
              <a:ahLst/>
              <a:cxnLst/>
              <a:rect l="l" t="t" r="r" b="b"/>
              <a:pathLst>
                <a:path w="13557" h="8086" extrusionOk="0">
                  <a:moveTo>
                    <a:pt x="1094" y="0"/>
                  </a:moveTo>
                  <a:lnTo>
                    <a:pt x="0" y="8086"/>
                  </a:lnTo>
                  <a:lnTo>
                    <a:pt x="12462" y="8086"/>
                  </a:lnTo>
                  <a:lnTo>
                    <a:pt x="135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8"/>
            <p:cNvSpPr/>
            <p:nvPr/>
          </p:nvSpPr>
          <p:spPr>
            <a:xfrm>
              <a:off x="4473750" y="4019350"/>
              <a:ext cx="288025" cy="31925"/>
            </a:xfrm>
            <a:custGeom>
              <a:avLst/>
              <a:gdLst/>
              <a:ahLst/>
              <a:cxnLst/>
              <a:rect l="l" t="t" r="r" b="b"/>
              <a:pathLst>
                <a:path w="11521" h="1277" extrusionOk="0">
                  <a:moveTo>
                    <a:pt x="1" y="0"/>
                  </a:moveTo>
                  <a:lnTo>
                    <a:pt x="1" y="1277"/>
                  </a:lnTo>
                  <a:lnTo>
                    <a:pt x="11521" y="1277"/>
                  </a:lnTo>
                  <a:lnTo>
                    <a:pt x="115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8"/>
            <p:cNvSpPr/>
            <p:nvPr/>
          </p:nvSpPr>
          <p:spPr>
            <a:xfrm>
              <a:off x="5757200" y="3796700"/>
              <a:ext cx="390625" cy="253075"/>
            </a:xfrm>
            <a:custGeom>
              <a:avLst/>
              <a:gdLst/>
              <a:ahLst/>
              <a:cxnLst/>
              <a:rect l="l" t="t" r="r" b="b"/>
              <a:pathLst>
                <a:path w="15625" h="10123" extrusionOk="0">
                  <a:moveTo>
                    <a:pt x="670" y="0"/>
                  </a:moveTo>
                  <a:cubicBezTo>
                    <a:pt x="305" y="0"/>
                    <a:pt x="1" y="335"/>
                    <a:pt x="62" y="700"/>
                  </a:cubicBezTo>
                  <a:lnTo>
                    <a:pt x="1278" y="9605"/>
                  </a:lnTo>
                  <a:cubicBezTo>
                    <a:pt x="1308" y="9909"/>
                    <a:pt x="1551" y="10122"/>
                    <a:pt x="1855" y="10122"/>
                  </a:cubicBezTo>
                  <a:lnTo>
                    <a:pt x="14986" y="10122"/>
                  </a:lnTo>
                  <a:cubicBezTo>
                    <a:pt x="15351" y="10122"/>
                    <a:pt x="15624" y="9788"/>
                    <a:pt x="15594" y="9423"/>
                  </a:cubicBezTo>
                  <a:lnTo>
                    <a:pt x="14378" y="517"/>
                  </a:lnTo>
                  <a:cubicBezTo>
                    <a:pt x="14348" y="213"/>
                    <a:pt x="14074" y="0"/>
                    <a:pt x="137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8"/>
            <p:cNvSpPr/>
            <p:nvPr/>
          </p:nvSpPr>
          <p:spPr>
            <a:xfrm>
              <a:off x="5782300" y="3813425"/>
              <a:ext cx="338925" cy="202150"/>
            </a:xfrm>
            <a:custGeom>
              <a:avLst/>
              <a:gdLst/>
              <a:ahLst/>
              <a:cxnLst/>
              <a:rect l="l" t="t" r="r" b="b"/>
              <a:pathLst>
                <a:path w="13557" h="8086" extrusionOk="0">
                  <a:moveTo>
                    <a:pt x="0" y="0"/>
                  </a:moveTo>
                  <a:lnTo>
                    <a:pt x="1094" y="8085"/>
                  </a:lnTo>
                  <a:lnTo>
                    <a:pt x="13557" y="8085"/>
                  </a:lnTo>
                  <a:lnTo>
                    <a:pt x="124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8"/>
            <p:cNvSpPr/>
            <p:nvPr/>
          </p:nvSpPr>
          <p:spPr>
            <a:xfrm>
              <a:off x="6314225" y="3756425"/>
              <a:ext cx="152750" cy="265225"/>
            </a:xfrm>
            <a:custGeom>
              <a:avLst/>
              <a:gdLst/>
              <a:ahLst/>
              <a:cxnLst/>
              <a:rect l="l" t="t" r="r" b="b"/>
              <a:pathLst>
                <a:path w="6110" h="10609" extrusionOk="0">
                  <a:moveTo>
                    <a:pt x="2310" y="0"/>
                  </a:moveTo>
                  <a:lnTo>
                    <a:pt x="0" y="10426"/>
                  </a:lnTo>
                  <a:lnTo>
                    <a:pt x="6110" y="10609"/>
                  </a:lnTo>
                  <a:cubicBezTo>
                    <a:pt x="6110" y="10609"/>
                    <a:pt x="4924" y="3466"/>
                    <a:pt x="4438" y="1976"/>
                  </a:cubicBezTo>
                  <a:cubicBezTo>
                    <a:pt x="3982" y="456"/>
                    <a:pt x="2310" y="0"/>
                    <a:pt x="23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8"/>
            <p:cNvSpPr/>
            <p:nvPr/>
          </p:nvSpPr>
          <p:spPr>
            <a:xfrm>
              <a:off x="6071050" y="4725275"/>
              <a:ext cx="114775" cy="83150"/>
            </a:xfrm>
            <a:custGeom>
              <a:avLst/>
              <a:gdLst/>
              <a:ahLst/>
              <a:cxnLst/>
              <a:rect l="l" t="t" r="r" b="b"/>
              <a:pathLst>
                <a:path w="4591" h="3326" extrusionOk="0">
                  <a:moveTo>
                    <a:pt x="3800" y="1"/>
                  </a:moveTo>
                  <a:lnTo>
                    <a:pt x="1581" y="62"/>
                  </a:lnTo>
                  <a:lnTo>
                    <a:pt x="2007" y="1521"/>
                  </a:lnTo>
                  <a:lnTo>
                    <a:pt x="0" y="3253"/>
                  </a:lnTo>
                  <a:cubicBezTo>
                    <a:pt x="0" y="3253"/>
                    <a:pt x="456" y="3326"/>
                    <a:pt x="967" y="3326"/>
                  </a:cubicBezTo>
                  <a:cubicBezTo>
                    <a:pt x="1333" y="3326"/>
                    <a:pt x="1728" y="3289"/>
                    <a:pt x="2007" y="3162"/>
                  </a:cubicBezTo>
                  <a:cubicBezTo>
                    <a:pt x="2589" y="2909"/>
                    <a:pt x="3995" y="2888"/>
                    <a:pt x="4447" y="2888"/>
                  </a:cubicBezTo>
                  <a:cubicBezTo>
                    <a:pt x="4538" y="2888"/>
                    <a:pt x="4590" y="2888"/>
                    <a:pt x="4590" y="2888"/>
                  </a:cubicBezTo>
                  <a:lnTo>
                    <a:pt x="3800" y="1"/>
                  </a:lnTo>
                  <a:close/>
                </a:path>
              </a:pathLst>
            </a:custGeom>
            <a:solidFill>
              <a:srgbClr val="904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8"/>
            <p:cNvSpPr/>
            <p:nvPr/>
          </p:nvSpPr>
          <p:spPr>
            <a:xfrm>
              <a:off x="6044875" y="4769800"/>
              <a:ext cx="151575" cy="55100"/>
            </a:xfrm>
            <a:custGeom>
              <a:avLst/>
              <a:gdLst/>
              <a:ahLst/>
              <a:cxnLst/>
              <a:rect l="l" t="t" r="r" b="b"/>
              <a:pathLst>
                <a:path w="6063" h="2204" extrusionOk="0">
                  <a:moveTo>
                    <a:pt x="4937" y="0"/>
                  </a:moveTo>
                  <a:cubicBezTo>
                    <a:pt x="4608" y="0"/>
                    <a:pt x="4153" y="64"/>
                    <a:pt x="3753" y="348"/>
                  </a:cubicBezTo>
                  <a:cubicBezTo>
                    <a:pt x="3037" y="806"/>
                    <a:pt x="2752" y="1480"/>
                    <a:pt x="1552" y="1480"/>
                  </a:cubicBezTo>
                  <a:cubicBezTo>
                    <a:pt x="1479" y="1480"/>
                    <a:pt x="1402" y="1477"/>
                    <a:pt x="1321" y="1472"/>
                  </a:cubicBezTo>
                  <a:cubicBezTo>
                    <a:pt x="1139" y="1411"/>
                    <a:pt x="1321" y="1290"/>
                    <a:pt x="1321" y="1290"/>
                  </a:cubicBezTo>
                  <a:lnTo>
                    <a:pt x="1321" y="1290"/>
                  </a:lnTo>
                  <a:cubicBezTo>
                    <a:pt x="1321" y="1290"/>
                    <a:pt x="227" y="1411"/>
                    <a:pt x="14" y="1958"/>
                  </a:cubicBezTo>
                  <a:cubicBezTo>
                    <a:pt x="0" y="2137"/>
                    <a:pt x="1017" y="2204"/>
                    <a:pt x="2208" y="2204"/>
                  </a:cubicBezTo>
                  <a:cubicBezTo>
                    <a:pt x="3653" y="2204"/>
                    <a:pt x="5356" y="2106"/>
                    <a:pt x="5789" y="1989"/>
                  </a:cubicBezTo>
                  <a:cubicBezTo>
                    <a:pt x="6063" y="1685"/>
                    <a:pt x="5394" y="44"/>
                    <a:pt x="5394" y="44"/>
                  </a:cubicBezTo>
                  <a:cubicBezTo>
                    <a:pt x="5394" y="44"/>
                    <a:pt x="5208" y="0"/>
                    <a:pt x="4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8"/>
            <p:cNvSpPr/>
            <p:nvPr/>
          </p:nvSpPr>
          <p:spPr>
            <a:xfrm>
              <a:off x="6035325" y="4434500"/>
              <a:ext cx="145925" cy="307525"/>
            </a:xfrm>
            <a:custGeom>
              <a:avLst/>
              <a:gdLst/>
              <a:ahLst/>
              <a:cxnLst/>
              <a:rect l="l" t="t" r="r" b="b"/>
              <a:pathLst>
                <a:path w="5837" h="12301" extrusionOk="0">
                  <a:moveTo>
                    <a:pt x="2914" y="1"/>
                  </a:moveTo>
                  <a:cubicBezTo>
                    <a:pt x="1497" y="1"/>
                    <a:pt x="1" y="4003"/>
                    <a:pt x="1" y="4003"/>
                  </a:cubicBezTo>
                  <a:lnTo>
                    <a:pt x="3223" y="12301"/>
                  </a:lnTo>
                  <a:lnTo>
                    <a:pt x="5320" y="12088"/>
                  </a:lnTo>
                  <a:cubicBezTo>
                    <a:pt x="5320" y="12088"/>
                    <a:pt x="5837" y="6738"/>
                    <a:pt x="4287" y="1753"/>
                  </a:cubicBezTo>
                  <a:cubicBezTo>
                    <a:pt x="3882" y="476"/>
                    <a:pt x="3403" y="1"/>
                    <a:pt x="2914" y="1"/>
                  </a:cubicBezTo>
                  <a:close/>
                </a:path>
              </a:pathLst>
            </a:custGeom>
            <a:solidFill>
              <a:srgbClr val="904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8"/>
            <p:cNvSpPr/>
            <p:nvPr/>
          </p:nvSpPr>
          <p:spPr>
            <a:xfrm>
              <a:off x="6326375" y="4716925"/>
              <a:ext cx="114775" cy="83750"/>
            </a:xfrm>
            <a:custGeom>
              <a:avLst/>
              <a:gdLst/>
              <a:ahLst/>
              <a:cxnLst/>
              <a:rect l="l" t="t" r="r" b="b"/>
              <a:pathLst>
                <a:path w="4591" h="3350" extrusionOk="0">
                  <a:moveTo>
                    <a:pt x="3800" y="0"/>
                  </a:moveTo>
                  <a:lnTo>
                    <a:pt x="1581" y="61"/>
                  </a:lnTo>
                  <a:lnTo>
                    <a:pt x="2006" y="1551"/>
                  </a:lnTo>
                  <a:lnTo>
                    <a:pt x="0" y="3283"/>
                  </a:lnTo>
                  <a:cubicBezTo>
                    <a:pt x="0" y="3283"/>
                    <a:pt x="420" y="3350"/>
                    <a:pt x="906" y="3350"/>
                  </a:cubicBezTo>
                  <a:cubicBezTo>
                    <a:pt x="1289" y="3350"/>
                    <a:pt x="1712" y="3309"/>
                    <a:pt x="2006" y="3162"/>
                  </a:cubicBezTo>
                  <a:cubicBezTo>
                    <a:pt x="2506" y="2945"/>
                    <a:pt x="3610" y="2913"/>
                    <a:pt x="4200" y="2913"/>
                  </a:cubicBezTo>
                  <a:cubicBezTo>
                    <a:pt x="4436" y="2913"/>
                    <a:pt x="4590" y="2918"/>
                    <a:pt x="4590" y="2918"/>
                  </a:cubicBezTo>
                  <a:lnTo>
                    <a:pt x="3800" y="0"/>
                  </a:lnTo>
                  <a:close/>
                </a:path>
              </a:pathLst>
            </a:custGeom>
            <a:solidFill>
              <a:srgbClr val="904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8"/>
            <p:cNvSpPr/>
            <p:nvPr/>
          </p:nvSpPr>
          <p:spPr>
            <a:xfrm>
              <a:off x="6300625" y="4761850"/>
              <a:ext cx="151925" cy="55200"/>
            </a:xfrm>
            <a:custGeom>
              <a:avLst/>
              <a:gdLst/>
              <a:ahLst/>
              <a:cxnLst/>
              <a:rect l="l" t="t" r="r" b="b"/>
              <a:pathLst>
                <a:path w="6077" h="2208" extrusionOk="0">
                  <a:moveTo>
                    <a:pt x="4886" y="0"/>
                  </a:moveTo>
                  <a:cubicBezTo>
                    <a:pt x="4559" y="0"/>
                    <a:pt x="4127" y="65"/>
                    <a:pt x="3736" y="331"/>
                  </a:cubicBezTo>
                  <a:cubicBezTo>
                    <a:pt x="3020" y="818"/>
                    <a:pt x="2735" y="1494"/>
                    <a:pt x="1560" y="1494"/>
                  </a:cubicBezTo>
                  <a:cubicBezTo>
                    <a:pt x="1488" y="1494"/>
                    <a:pt x="1413" y="1491"/>
                    <a:pt x="1334" y="1486"/>
                  </a:cubicBezTo>
                  <a:cubicBezTo>
                    <a:pt x="1122" y="1395"/>
                    <a:pt x="1334" y="1273"/>
                    <a:pt x="1334" y="1273"/>
                  </a:cubicBezTo>
                  <a:lnTo>
                    <a:pt x="1334" y="1273"/>
                  </a:lnTo>
                  <a:cubicBezTo>
                    <a:pt x="1334" y="1273"/>
                    <a:pt x="210" y="1395"/>
                    <a:pt x="27" y="1973"/>
                  </a:cubicBezTo>
                  <a:cubicBezTo>
                    <a:pt x="1" y="2146"/>
                    <a:pt x="954" y="2208"/>
                    <a:pt x="2100" y="2208"/>
                  </a:cubicBezTo>
                  <a:cubicBezTo>
                    <a:pt x="3570" y="2208"/>
                    <a:pt x="5358" y="2105"/>
                    <a:pt x="5803" y="2003"/>
                  </a:cubicBezTo>
                  <a:cubicBezTo>
                    <a:pt x="6076" y="1669"/>
                    <a:pt x="5407" y="58"/>
                    <a:pt x="5407" y="58"/>
                  </a:cubicBezTo>
                  <a:cubicBezTo>
                    <a:pt x="5407" y="58"/>
                    <a:pt x="5193" y="0"/>
                    <a:pt x="48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8"/>
            <p:cNvSpPr/>
            <p:nvPr/>
          </p:nvSpPr>
          <p:spPr>
            <a:xfrm>
              <a:off x="6290650" y="4426900"/>
              <a:ext cx="145925" cy="306775"/>
            </a:xfrm>
            <a:custGeom>
              <a:avLst/>
              <a:gdLst/>
              <a:ahLst/>
              <a:cxnLst/>
              <a:rect l="l" t="t" r="r" b="b"/>
              <a:pathLst>
                <a:path w="5837" h="12271" extrusionOk="0">
                  <a:moveTo>
                    <a:pt x="2927" y="1"/>
                  </a:moveTo>
                  <a:cubicBezTo>
                    <a:pt x="1514" y="1"/>
                    <a:pt x="1" y="4003"/>
                    <a:pt x="1" y="4003"/>
                  </a:cubicBezTo>
                  <a:lnTo>
                    <a:pt x="3223" y="12270"/>
                  </a:lnTo>
                  <a:lnTo>
                    <a:pt x="5350" y="12088"/>
                  </a:lnTo>
                  <a:cubicBezTo>
                    <a:pt x="5350" y="12088"/>
                    <a:pt x="5837" y="6708"/>
                    <a:pt x="4287" y="1753"/>
                  </a:cubicBezTo>
                  <a:cubicBezTo>
                    <a:pt x="3889" y="476"/>
                    <a:pt x="3414" y="1"/>
                    <a:pt x="2927" y="1"/>
                  </a:cubicBezTo>
                  <a:close/>
                </a:path>
              </a:pathLst>
            </a:custGeom>
            <a:solidFill>
              <a:srgbClr val="904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8"/>
            <p:cNvSpPr/>
            <p:nvPr/>
          </p:nvSpPr>
          <p:spPr>
            <a:xfrm>
              <a:off x="5919075" y="4115650"/>
              <a:ext cx="512175" cy="465950"/>
            </a:xfrm>
            <a:custGeom>
              <a:avLst/>
              <a:gdLst/>
              <a:ahLst/>
              <a:cxnLst/>
              <a:rect l="l" t="t" r="r" b="b"/>
              <a:pathLst>
                <a:path w="20487" h="18638" extrusionOk="0">
                  <a:moveTo>
                    <a:pt x="11196" y="0"/>
                  </a:moveTo>
                  <a:cubicBezTo>
                    <a:pt x="10841" y="0"/>
                    <a:pt x="10555" y="12"/>
                    <a:pt x="10365" y="39"/>
                  </a:cubicBezTo>
                  <a:cubicBezTo>
                    <a:pt x="10365" y="39"/>
                    <a:pt x="3800" y="1650"/>
                    <a:pt x="1854" y="5145"/>
                  </a:cubicBezTo>
                  <a:cubicBezTo>
                    <a:pt x="0" y="8854"/>
                    <a:pt x="3800" y="17547"/>
                    <a:pt x="4590" y="17851"/>
                  </a:cubicBezTo>
                  <a:cubicBezTo>
                    <a:pt x="4996" y="17997"/>
                    <a:pt x="8393" y="18637"/>
                    <a:pt x="12049" y="18637"/>
                  </a:cubicBezTo>
                  <a:cubicBezTo>
                    <a:pt x="15239" y="18637"/>
                    <a:pt x="18626" y="18150"/>
                    <a:pt x="20396" y="16422"/>
                  </a:cubicBezTo>
                  <a:cubicBezTo>
                    <a:pt x="20213" y="14355"/>
                    <a:pt x="17782" y="9340"/>
                    <a:pt x="18086" y="9340"/>
                  </a:cubicBezTo>
                  <a:cubicBezTo>
                    <a:pt x="18390" y="9340"/>
                    <a:pt x="20274" y="7395"/>
                    <a:pt x="20396" y="4841"/>
                  </a:cubicBezTo>
                  <a:cubicBezTo>
                    <a:pt x="20487" y="2319"/>
                    <a:pt x="19302" y="556"/>
                    <a:pt x="19302" y="556"/>
                  </a:cubicBezTo>
                  <a:cubicBezTo>
                    <a:pt x="19302" y="556"/>
                    <a:pt x="13630" y="0"/>
                    <a:pt x="111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8"/>
            <p:cNvSpPr/>
            <p:nvPr/>
          </p:nvSpPr>
          <p:spPr>
            <a:xfrm>
              <a:off x="6184275" y="3530075"/>
              <a:ext cx="163400" cy="244600"/>
            </a:xfrm>
            <a:custGeom>
              <a:avLst/>
              <a:gdLst/>
              <a:ahLst/>
              <a:cxnLst/>
              <a:rect l="l" t="t" r="r" b="b"/>
              <a:pathLst>
                <a:path w="6536" h="9784" extrusionOk="0">
                  <a:moveTo>
                    <a:pt x="2340" y="1"/>
                  </a:moveTo>
                  <a:cubicBezTo>
                    <a:pt x="1790" y="1"/>
                    <a:pt x="1294" y="138"/>
                    <a:pt x="943" y="453"/>
                  </a:cubicBezTo>
                  <a:cubicBezTo>
                    <a:pt x="943" y="453"/>
                    <a:pt x="0" y="3371"/>
                    <a:pt x="548" y="4981"/>
                  </a:cubicBezTo>
                  <a:cubicBezTo>
                    <a:pt x="851" y="5650"/>
                    <a:pt x="1307" y="5377"/>
                    <a:pt x="1551" y="5620"/>
                  </a:cubicBezTo>
                  <a:cubicBezTo>
                    <a:pt x="1794" y="5833"/>
                    <a:pt x="1095" y="9602"/>
                    <a:pt x="1095" y="9602"/>
                  </a:cubicBezTo>
                  <a:lnTo>
                    <a:pt x="4833" y="9784"/>
                  </a:lnTo>
                  <a:cubicBezTo>
                    <a:pt x="4833" y="9784"/>
                    <a:pt x="6535" y="4647"/>
                    <a:pt x="6353" y="2732"/>
                  </a:cubicBezTo>
                  <a:cubicBezTo>
                    <a:pt x="6216" y="1289"/>
                    <a:pt x="4023" y="1"/>
                    <a:pt x="2340" y="1"/>
                  </a:cubicBezTo>
                  <a:close/>
                </a:path>
              </a:pathLst>
            </a:custGeom>
            <a:solidFill>
              <a:srgbClr val="904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8"/>
            <p:cNvSpPr/>
            <p:nvPr/>
          </p:nvSpPr>
          <p:spPr>
            <a:xfrm>
              <a:off x="6156150" y="3814175"/>
              <a:ext cx="279675" cy="317050"/>
            </a:xfrm>
            <a:custGeom>
              <a:avLst/>
              <a:gdLst/>
              <a:ahLst/>
              <a:cxnLst/>
              <a:rect l="l" t="t" r="r" b="b"/>
              <a:pathLst>
                <a:path w="11187" h="12682" extrusionOk="0">
                  <a:moveTo>
                    <a:pt x="8937" y="1"/>
                  </a:moveTo>
                  <a:lnTo>
                    <a:pt x="1" y="608"/>
                  </a:lnTo>
                  <a:cubicBezTo>
                    <a:pt x="1" y="608"/>
                    <a:pt x="578" y="7022"/>
                    <a:pt x="1916" y="8967"/>
                  </a:cubicBezTo>
                  <a:cubicBezTo>
                    <a:pt x="1916" y="8967"/>
                    <a:pt x="882" y="11065"/>
                    <a:pt x="882" y="12098"/>
                  </a:cubicBezTo>
                  <a:cubicBezTo>
                    <a:pt x="882" y="12098"/>
                    <a:pt x="4715" y="12682"/>
                    <a:pt x="8457" y="12682"/>
                  </a:cubicBezTo>
                  <a:cubicBezTo>
                    <a:pt x="9393" y="12682"/>
                    <a:pt x="10323" y="12645"/>
                    <a:pt x="11186" y="12554"/>
                  </a:cubicBezTo>
                  <a:cubicBezTo>
                    <a:pt x="8664" y="2645"/>
                    <a:pt x="8937" y="1"/>
                    <a:pt x="89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8"/>
            <p:cNvSpPr/>
            <p:nvPr/>
          </p:nvSpPr>
          <p:spPr>
            <a:xfrm>
              <a:off x="6185025" y="3744275"/>
              <a:ext cx="221925" cy="165675"/>
            </a:xfrm>
            <a:custGeom>
              <a:avLst/>
              <a:gdLst/>
              <a:ahLst/>
              <a:cxnLst/>
              <a:rect l="l" t="t" r="r" b="b"/>
              <a:pathLst>
                <a:path w="8877" h="6627" extrusionOk="0">
                  <a:moveTo>
                    <a:pt x="1733" y="0"/>
                  </a:moveTo>
                  <a:cubicBezTo>
                    <a:pt x="487" y="0"/>
                    <a:pt x="366" y="882"/>
                    <a:pt x="366" y="882"/>
                  </a:cubicBezTo>
                  <a:lnTo>
                    <a:pt x="1" y="5654"/>
                  </a:lnTo>
                  <a:lnTo>
                    <a:pt x="7904" y="6626"/>
                  </a:lnTo>
                  <a:cubicBezTo>
                    <a:pt x="7904" y="6626"/>
                    <a:pt x="8876" y="1550"/>
                    <a:pt x="7995" y="760"/>
                  </a:cubicBezTo>
                  <a:cubicBezTo>
                    <a:pt x="7113" y="0"/>
                    <a:pt x="3010" y="0"/>
                    <a:pt x="17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8"/>
            <p:cNvSpPr/>
            <p:nvPr/>
          </p:nvSpPr>
          <p:spPr>
            <a:xfrm>
              <a:off x="5753425" y="3750275"/>
              <a:ext cx="509150" cy="293925"/>
            </a:xfrm>
            <a:custGeom>
              <a:avLst/>
              <a:gdLst/>
              <a:ahLst/>
              <a:cxnLst/>
              <a:rect l="l" t="t" r="r" b="b"/>
              <a:pathLst>
                <a:path w="20366" h="11757" extrusionOk="0">
                  <a:moveTo>
                    <a:pt x="17886" y="0"/>
                  </a:moveTo>
                  <a:cubicBezTo>
                    <a:pt x="17619" y="0"/>
                    <a:pt x="16711" y="87"/>
                    <a:pt x="16019" y="1189"/>
                  </a:cubicBezTo>
                  <a:cubicBezTo>
                    <a:pt x="15198" y="2465"/>
                    <a:pt x="13617" y="7116"/>
                    <a:pt x="13617" y="7116"/>
                  </a:cubicBezTo>
                  <a:cubicBezTo>
                    <a:pt x="13617" y="7116"/>
                    <a:pt x="7143" y="3560"/>
                    <a:pt x="4772" y="3073"/>
                  </a:cubicBezTo>
                  <a:lnTo>
                    <a:pt x="1976" y="1918"/>
                  </a:lnTo>
                  <a:lnTo>
                    <a:pt x="1976" y="1918"/>
                  </a:lnTo>
                  <a:cubicBezTo>
                    <a:pt x="1976" y="1918"/>
                    <a:pt x="1672" y="2587"/>
                    <a:pt x="2189" y="3012"/>
                  </a:cubicBezTo>
                  <a:cubicBezTo>
                    <a:pt x="2705" y="3438"/>
                    <a:pt x="3891" y="3742"/>
                    <a:pt x="3891" y="3742"/>
                  </a:cubicBezTo>
                  <a:lnTo>
                    <a:pt x="0" y="4319"/>
                  </a:lnTo>
                  <a:cubicBezTo>
                    <a:pt x="0" y="4319"/>
                    <a:pt x="881" y="5809"/>
                    <a:pt x="1611" y="6174"/>
                  </a:cubicBezTo>
                  <a:cubicBezTo>
                    <a:pt x="1868" y="6302"/>
                    <a:pt x="2353" y="6344"/>
                    <a:pt x="2873" y="6344"/>
                  </a:cubicBezTo>
                  <a:cubicBezTo>
                    <a:pt x="3825" y="6344"/>
                    <a:pt x="4894" y="6204"/>
                    <a:pt x="4894" y="6204"/>
                  </a:cubicBezTo>
                  <a:cubicBezTo>
                    <a:pt x="4894" y="6204"/>
                    <a:pt x="11102" y="11756"/>
                    <a:pt x="15010" y="11756"/>
                  </a:cubicBezTo>
                  <a:cubicBezTo>
                    <a:pt x="15222" y="11756"/>
                    <a:pt x="15427" y="11740"/>
                    <a:pt x="15623" y="11706"/>
                  </a:cubicBezTo>
                  <a:cubicBezTo>
                    <a:pt x="18207" y="10581"/>
                    <a:pt x="20365" y="2526"/>
                    <a:pt x="19757" y="1310"/>
                  </a:cubicBezTo>
                  <a:cubicBezTo>
                    <a:pt x="19119" y="64"/>
                    <a:pt x="17964" y="3"/>
                    <a:pt x="17964" y="3"/>
                  </a:cubicBezTo>
                  <a:cubicBezTo>
                    <a:pt x="17964" y="3"/>
                    <a:pt x="17936" y="0"/>
                    <a:pt x="17886" y="0"/>
                  </a:cubicBezTo>
                  <a:close/>
                </a:path>
              </a:pathLst>
            </a:custGeom>
            <a:solidFill>
              <a:srgbClr val="904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8"/>
            <p:cNvSpPr/>
            <p:nvPr/>
          </p:nvSpPr>
          <p:spPr>
            <a:xfrm>
              <a:off x="5954775" y="3744900"/>
              <a:ext cx="335900" cy="306275"/>
            </a:xfrm>
            <a:custGeom>
              <a:avLst/>
              <a:gdLst/>
              <a:ahLst/>
              <a:cxnLst/>
              <a:rect l="l" t="t" r="r" b="b"/>
              <a:pathLst>
                <a:path w="13436" h="12251" extrusionOk="0">
                  <a:moveTo>
                    <a:pt x="10156" y="1"/>
                  </a:moveTo>
                  <a:cubicBezTo>
                    <a:pt x="9467" y="1"/>
                    <a:pt x="8334" y="235"/>
                    <a:pt x="7539" y="1586"/>
                  </a:cubicBezTo>
                  <a:cubicBezTo>
                    <a:pt x="6323" y="3653"/>
                    <a:pt x="5411" y="7179"/>
                    <a:pt x="5411" y="7179"/>
                  </a:cubicBezTo>
                  <a:cubicBezTo>
                    <a:pt x="5411" y="7179"/>
                    <a:pt x="2585" y="5598"/>
                    <a:pt x="1885" y="5294"/>
                  </a:cubicBezTo>
                  <a:cubicBezTo>
                    <a:pt x="1885" y="5294"/>
                    <a:pt x="1" y="7665"/>
                    <a:pt x="426" y="9459"/>
                  </a:cubicBezTo>
                  <a:cubicBezTo>
                    <a:pt x="426" y="9459"/>
                    <a:pt x="4296" y="12251"/>
                    <a:pt x="6869" y="12251"/>
                  </a:cubicBezTo>
                  <a:cubicBezTo>
                    <a:pt x="7162" y="12251"/>
                    <a:pt x="7439" y="12214"/>
                    <a:pt x="7691" y="12133"/>
                  </a:cubicBezTo>
                  <a:cubicBezTo>
                    <a:pt x="9697" y="11252"/>
                    <a:pt x="11855" y="5021"/>
                    <a:pt x="11855" y="5021"/>
                  </a:cubicBezTo>
                  <a:cubicBezTo>
                    <a:pt x="11855" y="5021"/>
                    <a:pt x="13436" y="1009"/>
                    <a:pt x="10761" y="66"/>
                  </a:cubicBezTo>
                  <a:cubicBezTo>
                    <a:pt x="10761" y="66"/>
                    <a:pt x="10521" y="1"/>
                    <a:pt x="101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8"/>
            <p:cNvSpPr/>
            <p:nvPr/>
          </p:nvSpPr>
          <p:spPr>
            <a:xfrm>
              <a:off x="6094600" y="3942600"/>
              <a:ext cx="18275" cy="62325"/>
            </a:xfrm>
            <a:custGeom>
              <a:avLst/>
              <a:gdLst/>
              <a:ahLst/>
              <a:cxnLst/>
              <a:rect l="l" t="t" r="r" b="b"/>
              <a:pathLst>
                <a:path w="731" h="2493" fill="none" extrusionOk="0">
                  <a:moveTo>
                    <a:pt x="1" y="0"/>
                  </a:moveTo>
                  <a:cubicBezTo>
                    <a:pt x="1" y="0"/>
                    <a:pt x="31" y="1490"/>
                    <a:pt x="730" y="2493"/>
                  </a:cubicBez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8"/>
            <p:cNvSpPr/>
            <p:nvPr/>
          </p:nvSpPr>
          <p:spPr>
            <a:xfrm>
              <a:off x="5765575" y="3868900"/>
              <a:ext cx="48650" cy="6100"/>
            </a:xfrm>
            <a:custGeom>
              <a:avLst/>
              <a:gdLst/>
              <a:ahLst/>
              <a:cxnLst/>
              <a:rect l="l" t="t" r="r" b="b"/>
              <a:pathLst>
                <a:path w="1946" h="244" fill="none" extrusionOk="0">
                  <a:moveTo>
                    <a:pt x="0" y="243"/>
                  </a:moveTo>
                  <a:lnTo>
                    <a:pt x="1946" y="0"/>
                  </a:ln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8"/>
            <p:cNvSpPr/>
            <p:nvPr/>
          </p:nvSpPr>
          <p:spPr>
            <a:xfrm>
              <a:off x="5779250" y="3887125"/>
              <a:ext cx="38775" cy="4575"/>
            </a:xfrm>
            <a:custGeom>
              <a:avLst/>
              <a:gdLst/>
              <a:ahLst/>
              <a:cxnLst/>
              <a:rect l="l" t="t" r="r" b="b"/>
              <a:pathLst>
                <a:path w="1551" h="183" fill="none" extrusionOk="0">
                  <a:moveTo>
                    <a:pt x="0" y="183"/>
                  </a:moveTo>
                  <a:lnTo>
                    <a:pt x="1551" y="1"/>
                  </a:ln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8"/>
            <p:cNvSpPr/>
            <p:nvPr/>
          </p:nvSpPr>
          <p:spPr>
            <a:xfrm>
              <a:off x="5798250" y="3897775"/>
              <a:ext cx="30425" cy="7600"/>
            </a:xfrm>
            <a:custGeom>
              <a:avLst/>
              <a:gdLst/>
              <a:ahLst/>
              <a:cxnLst/>
              <a:rect l="l" t="t" r="r" b="b"/>
              <a:pathLst>
                <a:path w="1217" h="304" fill="none" extrusionOk="0">
                  <a:moveTo>
                    <a:pt x="0" y="304"/>
                  </a:moveTo>
                  <a:lnTo>
                    <a:pt x="1216" y="0"/>
                  </a:ln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8"/>
            <p:cNvSpPr/>
            <p:nvPr/>
          </p:nvSpPr>
          <p:spPr>
            <a:xfrm>
              <a:off x="5753425" y="3843050"/>
              <a:ext cx="104125" cy="15225"/>
            </a:xfrm>
            <a:custGeom>
              <a:avLst/>
              <a:gdLst/>
              <a:ahLst/>
              <a:cxnLst/>
              <a:rect l="l" t="t" r="r" b="b"/>
              <a:pathLst>
                <a:path w="4165" h="609" fill="none" extrusionOk="0">
                  <a:moveTo>
                    <a:pt x="4164" y="1"/>
                  </a:moveTo>
                  <a:lnTo>
                    <a:pt x="0" y="608"/>
                  </a:ln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8"/>
            <p:cNvSpPr/>
            <p:nvPr/>
          </p:nvSpPr>
          <p:spPr>
            <a:xfrm>
              <a:off x="5873475" y="3874200"/>
              <a:ext cx="6100" cy="31175"/>
            </a:xfrm>
            <a:custGeom>
              <a:avLst/>
              <a:gdLst/>
              <a:ahLst/>
              <a:cxnLst/>
              <a:rect l="l" t="t" r="r" b="b"/>
              <a:pathLst>
                <a:path w="244" h="1247" fill="none" extrusionOk="0">
                  <a:moveTo>
                    <a:pt x="92" y="1247"/>
                  </a:moveTo>
                  <a:cubicBezTo>
                    <a:pt x="92" y="1247"/>
                    <a:pt x="1" y="426"/>
                    <a:pt x="244" y="1"/>
                  </a:cubicBez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8"/>
            <p:cNvSpPr/>
            <p:nvPr/>
          </p:nvSpPr>
          <p:spPr>
            <a:xfrm>
              <a:off x="6202500" y="3706550"/>
              <a:ext cx="141375" cy="61300"/>
            </a:xfrm>
            <a:custGeom>
              <a:avLst/>
              <a:gdLst/>
              <a:ahLst/>
              <a:cxnLst/>
              <a:rect l="l" t="t" r="r" b="b"/>
              <a:pathLst>
                <a:path w="5655" h="2452" extrusionOk="0">
                  <a:moveTo>
                    <a:pt x="1007" y="1"/>
                  </a:moveTo>
                  <a:cubicBezTo>
                    <a:pt x="875" y="1"/>
                    <a:pt x="770" y="7"/>
                    <a:pt x="700" y="20"/>
                  </a:cubicBezTo>
                  <a:cubicBezTo>
                    <a:pt x="1" y="111"/>
                    <a:pt x="1" y="1752"/>
                    <a:pt x="1" y="1752"/>
                  </a:cubicBezTo>
                  <a:lnTo>
                    <a:pt x="5442" y="2451"/>
                  </a:lnTo>
                  <a:cubicBezTo>
                    <a:pt x="5442" y="2451"/>
                    <a:pt x="5654" y="1388"/>
                    <a:pt x="5442" y="901"/>
                  </a:cubicBezTo>
                  <a:cubicBezTo>
                    <a:pt x="5197" y="439"/>
                    <a:pt x="2130" y="1"/>
                    <a:pt x="10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8"/>
            <p:cNvSpPr/>
            <p:nvPr/>
          </p:nvSpPr>
          <p:spPr>
            <a:xfrm>
              <a:off x="6197950" y="3495875"/>
              <a:ext cx="225725" cy="237475"/>
            </a:xfrm>
            <a:custGeom>
              <a:avLst/>
              <a:gdLst/>
              <a:ahLst/>
              <a:cxnLst/>
              <a:rect l="l" t="t" r="r" b="b"/>
              <a:pathLst>
                <a:path w="9029" h="9499" extrusionOk="0">
                  <a:moveTo>
                    <a:pt x="2851" y="0"/>
                  </a:moveTo>
                  <a:cubicBezTo>
                    <a:pt x="1486" y="0"/>
                    <a:pt x="367" y="666"/>
                    <a:pt x="1" y="1729"/>
                  </a:cubicBezTo>
                  <a:cubicBezTo>
                    <a:pt x="1" y="1729"/>
                    <a:pt x="1" y="1821"/>
                    <a:pt x="1" y="2003"/>
                  </a:cubicBezTo>
                  <a:cubicBezTo>
                    <a:pt x="92" y="2672"/>
                    <a:pt x="426" y="4465"/>
                    <a:pt x="1824" y="5924"/>
                  </a:cubicBezTo>
                  <a:lnTo>
                    <a:pt x="1338" y="9055"/>
                  </a:lnTo>
                  <a:cubicBezTo>
                    <a:pt x="1338" y="9055"/>
                    <a:pt x="3015" y="9498"/>
                    <a:pt x="4924" y="9498"/>
                  </a:cubicBezTo>
                  <a:cubicBezTo>
                    <a:pt x="6367" y="9498"/>
                    <a:pt x="7942" y="9245"/>
                    <a:pt x="9028" y="8356"/>
                  </a:cubicBezTo>
                  <a:cubicBezTo>
                    <a:pt x="8754" y="6319"/>
                    <a:pt x="8147" y="2611"/>
                    <a:pt x="5715" y="939"/>
                  </a:cubicBezTo>
                  <a:cubicBezTo>
                    <a:pt x="4750" y="288"/>
                    <a:pt x="3748" y="0"/>
                    <a:pt x="2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8"/>
            <p:cNvSpPr/>
            <p:nvPr/>
          </p:nvSpPr>
          <p:spPr>
            <a:xfrm>
              <a:off x="6194150" y="3837725"/>
              <a:ext cx="59300" cy="152000"/>
            </a:xfrm>
            <a:custGeom>
              <a:avLst/>
              <a:gdLst/>
              <a:ahLst/>
              <a:cxnLst/>
              <a:rect l="l" t="t" r="r" b="b"/>
              <a:pathLst>
                <a:path w="2372" h="6080" fill="none" extrusionOk="0">
                  <a:moveTo>
                    <a:pt x="2371" y="1"/>
                  </a:moveTo>
                  <a:cubicBezTo>
                    <a:pt x="2371" y="1"/>
                    <a:pt x="943" y="4499"/>
                    <a:pt x="1" y="6080"/>
                  </a:cubicBez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8"/>
            <p:cNvSpPr/>
            <p:nvPr/>
          </p:nvSpPr>
          <p:spPr>
            <a:xfrm>
              <a:off x="6243550" y="3643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close/>
                </a:path>
              </a:pathLst>
            </a:custGeom>
            <a:noFill/>
            <a:ln w="7600" cap="flat" cmpd="sng">
              <a:solidFill>
                <a:srgbClr val="364769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8"/>
            <p:cNvSpPr/>
            <p:nvPr/>
          </p:nvSpPr>
          <p:spPr>
            <a:xfrm>
              <a:off x="6175925" y="4038350"/>
              <a:ext cx="30400" cy="95775"/>
            </a:xfrm>
            <a:custGeom>
              <a:avLst/>
              <a:gdLst/>
              <a:ahLst/>
              <a:cxnLst/>
              <a:rect l="l" t="t" r="r" b="b"/>
              <a:pathLst>
                <a:path w="1216" h="3831" fill="none" extrusionOk="0">
                  <a:moveTo>
                    <a:pt x="1125" y="0"/>
                  </a:moveTo>
                  <a:cubicBezTo>
                    <a:pt x="1125" y="0"/>
                    <a:pt x="182" y="2432"/>
                    <a:pt x="91" y="3131"/>
                  </a:cubicBezTo>
                  <a:cubicBezTo>
                    <a:pt x="0" y="3830"/>
                    <a:pt x="61" y="3313"/>
                    <a:pt x="61" y="3313"/>
                  </a:cubicBezTo>
                  <a:lnTo>
                    <a:pt x="1216" y="3313"/>
                  </a:ln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8"/>
            <p:cNvSpPr/>
            <p:nvPr/>
          </p:nvSpPr>
          <p:spPr>
            <a:xfrm>
              <a:off x="6202500" y="3741225"/>
              <a:ext cx="116300" cy="9150"/>
            </a:xfrm>
            <a:custGeom>
              <a:avLst/>
              <a:gdLst/>
              <a:ahLst/>
              <a:cxnLst/>
              <a:rect l="l" t="t" r="r" b="b"/>
              <a:pathLst>
                <a:path w="4652" h="366" fill="none" extrusionOk="0">
                  <a:moveTo>
                    <a:pt x="1" y="365"/>
                  </a:moveTo>
                  <a:cubicBezTo>
                    <a:pt x="1" y="365"/>
                    <a:pt x="3010" y="1"/>
                    <a:pt x="4651" y="305"/>
                  </a:cubicBez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8"/>
            <p:cNvSpPr/>
            <p:nvPr/>
          </p:nvSpPr>
          <p:spPr>
            <a:xfrm>
              <a:off x="6096875" y="4346850"/>
              <a:ext cx="31950" cy="441525"/>
            </a:xfrm>
            <a:custGeom>
              <a:avLst/>
              <a:gdLst/>
              <a:ahLst/>
              <a:cxnLst/>
              <a:rect l="l" t="t" r="r" b="b"/>
              <a:pathLst>
                <a:path w="1278" h="17661" fill="none" extrusionOk="0">
                  <a:moveTo>
                    <a:pt x="1277" y="1"/>
                  </a:moveTo>
                  <a:lnTo>
                    <a:pt x="1" y="17661"/>
                  </a:lnTo>
                </a:path>
              </a:pathLst>
            </a:custGeom>
            <a:noFill/>
            <a:ln w="152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8"/>
            <p:cNvSpPr/>
            <p:nvPr/>
          </p:nvSpPr>
          <p:spPr>
            <a:xfrm>
              <a:off x="6203275" y="4345350"/>
              <a:ext cx="41050" cy="463550"/>
            </a:xfrm>
            <a:custGeom>
              <a:avLst/>
              <a:gdLst/>
              <a:ahLst/>
              <a:cxnLst/>
              <a:rect l="l" t="t" r="r" b="b"/>
              <a:pathLst>
                <a:path w="1642" h="18542" fill="none" extrusionOk="0">
                  <a:moveTo>
                    <a:pt x="1642" y="0"/>
                  </a:moveTo>
                  <a:lnTo>
                    <a:pt x="0" y="18541"/>
                  </a:lnTo>
                </a:path>
              </a:pathLst>
            </a:custGeom>
            <a:noFill/>
            <a:ln w="152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8"/>
            <p:cNvSpPr/>
            <p:nvPr/>
          </p:nvSpPr>
          <p:spPr>
            <a:xfrm>
              <a:off x="6454025" y="4345350"/>
              <a:ext cx="41825" cy="463550"/>
            </a:xfrm>
            <a:custGeom>
              <a:avLst/>
              <a:gdLst/>
              <a:ahLst/>
              <a:cxnLst/>
              <a:rect l="l" t="t" r="r" b="b"/>
              <a:pathLst>
                <a:path w="1673" h="18542" fill="none" extrusionOk="0">
                  <a:moveTo>
                    <a:pt x="1" y="0"/>
                  </a:moveTo>
                  <a:lnTo>
                    <a:pt x="1673" y="18541"/>
                  </a:lnTo>
                </a:path>
              </a:pathLst>
            </a:custGeom>
            <a:noFill/>
            <a:ln w="152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8"/>
            <p:cNvSpPr/>
            <p:nvPr/>
          </p:nvSpPr>
          <p:spPr>
            <a:xfrm>
              <a:off x="6185025" y="3884850"/>
              <a:ext cx="386825" cy="468100"/>
            </a:xfrm>
            <a:custGeom>
              <a:avLst/>
              <a:gdLst/>
              <a:ahLst/>
              <a:cxnLst/>
              <a:rect l="l" t="t" r="r" b="b"/>
              <a:pathLst>
                <a:path w="15473" h="18724" extrusionOk="0">
                  <a:moveTo>
                    <a:pt x="3314" y="0"/>
                  </a:moveTo>
                  <a:cubicBezTo>
                    <a:pt x="2828" y="0"/>
                    <a:pt x="2432" y="335"/>
                    <a:pt x="2372" y="821"/>
                  </a:cubicBezTo>
                  <a:lnTo>
                    <a:pt x="92" y="17630"/>
                  </a:lnTo>
                  <a:cubicBezTo>
                    <a:pt x="1" y="18207"/>
                    <a:pt x="457" y="18724"/>
                    <a:pt x="1034" y="18724"/>
                  </a:cubicBezTo>
                  <a:lnTo>
                    <a:pt x="12189" y="18724"/>
                  </a:lnTo>
                  <a:cubicBezTo>
                    <a:pt x="12676" y="18724"/>
                    <a:pt x="13071" y="18359"/>
                    <a:pt x="13132" y="17903"/>
                  </a:cubicBezTo>
                  <a:lnTo>
                    <a:pt x="15411" y="1064"/>
                  </a:lnTo>
                  <a:cubicBezTo>
                    <a:pt x="15472" y="487"/>
                    <a:pt x="15047" y="0"/>
                    <a:pt x="144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8"/>
            <p:cNvSpPr/>
            <p:nvPr/>
          </p:nvSpPr>
          <p:spPr>
            <a:xfrm>
              <a:off x="6065725" y="4315700"/>
              <a:ext cx="329050" cy="37250"/>
            </a:xfrm>
            <a:custGeom>
              <a:avLst/>
              <a:gdLst/>
              <a:ahLst/>
              <a:cxnLst/>
              <a:rect l="l" t="t" r="r" b="b"/>
              <a:pathLst>
                <a:path w="13162" h="1490" extrusionOk="0">
                  <a:moveTo>
                    <a:pt x="1520" y="1"/>
                  </a:moveTo>
                  <a:cubicBezTo>
                    <a:pt x="669" y="1"/>
                    <a:pt x="1" y="669"/>
                    <a:pt x="1" y="1490"/>
                  </a:cubicBezTo>
                  <a:lnTo>
                    <a:pt x="13162" y="1490"/>
                  </a:lnTo>
                  <a:lnTo>
                    <a:pt x="131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8"/>
            <p:cNvSpPr/>
            <p:nvPr/>
          </p:nvSpPr>
          <p:spPr>
            <a:xfrm>
              <a:off x="4740475" y="3798975"/>
              <a:ext cx="85125" cy="116300"/>
            </a:xfrm>
            <a:custGeom>
              <a:avLst/>
              <a:gdLst/>
              <a:ahLst/>
              <a:cxnLst/>
              <a:rect l="l" t="t" r="r" b="b"/>
              <a:pathLst>
                <a:path w="3405" h="4652" extrusionOk="0">
                  <a:moveTo>
                    <a:pt x="1" y="1"/>
                  </a:moveTo>
                  <a:lnTo>
                    <a:pt x="426" y="4651"/>
                  </a:lnTo>
                  <a:lnTo>
                    <a:pt x="2979" y="4651"/>
                  </a:lnTo>
                  <a:lnTo>
                    <a:pt x="34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8"/>
            <p:cNvSpPr/>
            <p:nvPr/>
          </p:nvSpPr>
          <p:spPr>
            <a:xfrm>
              <a:off x="4730600" y="3780750"/>
              <a:ext cx="104875" cy="18250"/>
            </a:xfrm>
            <a:custGeom>
              <a:avLst/>
              <a:gdLst/>
              <a:ahLst/>
              <a:cxnLst/>
              <a:rect l="l" t="t" r="r" b="b"/>
              <a:pathLst>
                <a:path w="4195" h="730" extrusionOk="0">
                  <a:moveTo>
                    <a:pt x="0" y="0"/>
                  </a:moveTo>
                  <a:lnTo>
                    <a:pt x="0" y="730"/>
                  </a:lnTo>
                  <a:lnTo>
                    <a:pt x="4195" y="730"/>
                  </a:lnTo>
                  <a:lnTo>
                    <a:pt x="4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8"/>
            <p:cNvSpPr/>
            <p:nvPr/>
          </p:nvSpPr>
          <p:spPr>
            <a:xfrm>
              <a:off x="4753400" y="3764048"/>
              <a:ext cx="57000" cy="60060"/>
            </a:xfrm>
            <a:custGeom>
              <a:avLst/>
              <a:gdLst/>
              <a:ahLst/>
              <a:cxnLst/>
              <a:rect l="l" t="t" r="r" b="b"/>
              <a:pathLst>
                <a:path w="2280" h="670" extrusionOk="0">
                  <a:moveTo>
                    <a:pt x="0" y="0"/>
                  </a:moveTo>
                  <a:lnTo>
                    <a:pt x="0" y="669"/>
                  </a:lnTo>
                  <a:lnTo>
                    <a:pt x="2280" y="669"/>
                  </a:lnTo>
                  <a:lnTo>
                    <a:pt x="22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8"/>
            <p:cNvSpPr/>
            <p:nvPr/>
          </p:nvSpPr>
          <p:spPr>
            <a:xfrm>
              <a:off x="4738950" y="3830125"/>
              <a:ext cx="86650" cy="43350"/>
            </a:xfrm>
            <a:custGeom>
              <a:avLst/>
              <a:gdLst/>
              <a:ahLst/>
              <a:cxnLst/>
              <a:rect l="l" t="t" r="r" b="b"/>
              <a:pathLst>
                <a:path w="3466" h="1734" extrusionOk="0">
                  <a:moveTo>
                    <a:pt x="1" y="1"/>
                  </a:moveTo>
                  <a:lnTo>
                    <a:pt x="1" y="1733"/>
                  </a:lnTo>
                  <a:lnTo>
                    <a:pt x="3466" y="1733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8"/>
            <p:cNvSpPr/>
            <p:nvPr/>
          </p:nvSpPr>
          <p:spPr>
            <a:xfrm>
              <a:off x="4238950" y="4754150"/>
              <a:ext cx="114775" cy="83775"/>
            </a:xfrm>
            <a:custGeom>
              <a:avLst/>
              <a:gdLst/>
              <a:ahLst/>
              <a:cxnLst/>
              <a:rect l="l" t="t" r="r" b="b"/>
              <a:pathLst>
                <a:path w="4591" h="3351" extrusionOk="0">
                  <a:moveTo>
                    <a:pt x="791" y="1"/>
                  </a:moveTo>
                  <a:lnTo>
                    <a:pt x="0" y="2919"/>
                  </a:lnTo>
                  <a:cubicBezTo>
                    <a:pt x="0" y="2919"/>
                    <a:pt x="157" y="2914"/>
                    <a:pt x="396" y="2914"/>
                  </a:cubicBezTo>
                  <a:cubicBezTo>
                    <a:pt x="993" y="2914"/>
                    <a:pt x="2106" y="2945"/>
                    <a:pt x="2584" y="3162"/>
                  </a:cubicBezTo>
                  <a:cubicBezTo>
                    <a:pt x="2892" y="3309"/>
                    <a:pt x="3317" y="3350"/>
                    <a:pt x="3697" y="3350"/>
                  </a:cubicBezTo>
                  <a:cubicBezTo>
                    <a:pt x="4180" y="3350"/>
                    <a:pt x="4590" y="3284"/>
                    <a:pt x="4590" y="3284"/>
                  </a:cubicBezTo>
                  <a:lnTo>
                    <a:pt x="2584" y="1521"/>
                  </a:lnTo>
                  <a:lnTo>
                    <a:pt x="3010" y="62"/>
                  </a:lnTo>
                  <a:lnTo>
                    <a:pt x="791" y="1"/>
                  </a:lnTo>
                  <a:close/>
                </a:path>
              </a:pathLst>
            </a:custGeom>
            <a:solidFill>
              <a:srgbClr val="E6A5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8"/>
            <p:cNvSpPr/>
            <p:nvPr/>
          </p:nvSpPr>
          <p:spPr>
            <a:xfrm>
              <a:off x="4228300" y="4799075"/>
              <a:ext cx="151600" cy="54775"/>
            </a:xfrm>
            <a:custGeom>
              <a:avLst/>
              <a:gdLst/>
              <a:ahLst/>
              <a:cxnLst/>
              <a:rect l="l" t="t" r="r" b="b"/>
              <a:pathLst>
                <a:path w="6064" h="2191" extrusionOk="0">
                  <a:moveTo>
                    <a:pt x="1191" y="1"/>
                  </a:moveTo>
                  <a:cubicBezTo>
                    <a:pt x="884" y="1"/>
                    <a:pt x="670" y="58"/>
                    <a:pt x="670" y="58"/>
                  </a:cubicBezTo>
                  <a:cubicBezTo>
                    <a:pt x="670" y="58"/>
                    <a:pt x="1" y="1669"/>
                    <a:pt x="274" y="2003"/>
                  </a:cubicBezTo>
                  <a:cubicBezTo>
                    <a:pt x="700" y="2101"/>
                    <a:pt x="2349" y="2191"/>
                    <a:pt x="3776" y="2191"/>
                  </a:cubicBezTo>
                  <a:cubicBezTo>
                    <a:pt x="5001" y="2191"/>
                    <a:pt x="6064" y="2125"/>
                    <a:pt x="6050" y="1943"/>
                  </a:cubicBezTo>
                  <a:cubicBezTo>
                    <a:pt x="5867" y="1395"/>
                    <a:pt x="4743" y="1274"/>
                    <a:pt x="4743" y="1274"/>
                  </a:cubicBezTo>
                  <a:lnTo>
                    <a:pt x="4743" y="1274"/>
                  </a:lnTo>
                  <a:cubicBezTo>
                    <a:pt x="4743" y="1274"/>
                    <a:pt x="4955" y="1395"/>
                    <a:pt x="4743" y="1487"/>
                  </a:cubicBezTo>
                  <a:cubicBezTo>
                    <a:pt x="4686" y="1489"/>
                    <a:pt x="4632" y="1490"/>
                    <a:pt x="4580" y="1490"/>
                  </a:cubicBezTo>
                  <a:cubicBezTo>
                    <a:pt x="3351" y="1490"/>
                    <a:pt x="3070" y="827"/>
                    <a:pt x="2341" y="332"/>
                  </a:cubicBezTo>
                  <a:cubicBezTo>
                    <a:pt x="1950" y="65"/>
                    <a:pt x="1518" y="1"/>
                    <a:pt x="1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8"/>
            <p:cNvSpPr/>
            <p:nvPr/>
          </p:nvSpPr>
          <p:spPr>
            <a:xfrm>
              <a:off x="4244275" y="4206275"/>
              <a:ext cx="253050" cy="559900"/>
            </a:xfrm>
            <a:custGeom>
              <a:avLst/>
              <a:gdLst/>
              <a:ahLst/>
              <a:cxnLst/>
              <a:rect l="l" t="t" r="r" b="b"/>
              <a:pathLst>
                <a:path w="10122" h="22396" extrusionOk="0">
                  <a:moveTo>
                    <a:pt x="4316" y="1"/>
                  </a:moveTo>
                  <a:cubicBezTo>
                    <a:pt x="4195" y="517"/>
                    <a:pt x="4043" y="1216"/>
                    <a:pt x="3830" y="1976"/>
                  </a:cubicBezTo>
                  <a:cubicBezTo>
                    <a:pt x="4256" y="3466"/>
                    <a:pt x="3800" y="4894"/>
                    <a:pt x="2736" y="5593"/>
                  </a:cubicBezTo>
                  <a:cubicBezTo>
                    <a:pt x="2341" y="6779"/>
                    <a:pt x="1885" y="7873"/>
                    <a:pt x="1429" y="8603"/>
                  </a:cubicBezTo>
                  <a:cubicBezTo>
                    <a:pt x="1034" y="9818"/>
                    <a:pt x="578" y="11490"/>
                    <a:pt x="486" y="12828"/>
                  </a:cubicBezTo>
                  <a:cubicBezTo>
                    <a:pt x="304" y="15290"/>
                    <a:pt x="0" y="21703"/>
                    <a:pt x="0" y="22037"/>
                  </a:cubicBezTo>
                  <a:cubicBezTo>
                    <a:pt x="1014" y="22327"/>
                    <a:pt x="1781" y="22395"/>
                    <a:pt x="2278" y="22395"/>
                  </a:cubicBezTo>
                  <a:cubicBezTo>
                    <a:pt x="2720" y="22395"/>
                    <a:pt x="2949" y="22341"/>
                    <a:pt x="2949" y="22341"/>
                  </a:cubicBezTo>
                  <a:cubicBezTo>
                    <a:pt x="2949" y="22341"/>
                    <a:pt x="10122" y="4590"/>
                    <a:pt x="8177" y="2128"/>
                  </a:cubicBezTo>
                  <a:cubicBezTo>
                    <a:pt x="7417" y="1368"/>
                    <a:pt x="5927" y="609"/>
                    <a:pt x="43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8"/>
            <p:cNvSpPr/>
            <p:nvPr/>
          </p:nvSpPr>
          <p:spPr>
            <a:xfrm>
              <a:off x="4473750" y="4754150"/>
              <a:ext cx="114775" cy="83775"/>
            </a:xfrm>
            <a:custGeom>
              <a:avLst/>
              <a:gdLst/>
              <a:ahLst/>
              <a:cxnLst/>
              <a:rect l="l" t="t" r="r" b="b"/>
              <a:pathLst>
                <a:path w="4591" h="3351" extrusionOk="0">
                  <a:moveTo>
                    <a:pt x="791" y="1"/>
                  </a:moveTo>
                  <a:lnTo>
                    <a:pt x="1" y="2919"/>
                  </a:lnTo>
                  <a:cubicBezTo>
                    <a:pt x="1" y="2919"/>
                    <a:pt x="154" y="2914"/>
                    <a:pt x="391" y="2914"/>
                  </a:cubicBezTo>
                  <a:cubicBezTo>
                    <a:pt x="981" y="2914"/>
                    <a:pt x="2085" y="2945"/>
                    <a:pt x="2584" y="3162"/>
                  </a:cubicBezTo>
                  <a:cubicBezTo>
                    <a:pt x="2879" y="3309"/>
                    <a:pt x="3302" y="3350"/>
                    <a:pt x="3684" y="3350"/>
                  </a:cubicBezTo>
                  <a:cubicBezTo>
                    <a:pt x="4171" y="3350"/>
                    <a:pt x="4590" y="3284"/>
                    <a:pt x="4590" y="3284"/>
                  </a:cubicBezTo>
                  <a:lnTo>
                    <a:pt x="2584" y="1521"/>
                  </a:lnTo>
                  <a:lnTo>
                    <a:pt x="3010" y="62"/>
                  </a:lnTo>
                  <a:lnTo>
                    <a:pt x="791" y="1"/>
                  </a:lnTo>
                  <a:close/>
                </a:path>
              </a:pathLst>
            </a:custGeom>
            <a:solidFill>
              <a:srgbClr val="E6A5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8"/>
            <p:cNvSpPr/>
            <p:nvPr/>
          </p:nvSpPr>
          <p:spPr>
            <a:xfrm>
              <a:off x="4462350" y="4799075"/>
              <a:ext cx="151950" cy="54775"/>
            </a:xfrm>
            <a:custGeom>
              <a:avLst/>
              <a:gdLst/>
              <a:ahLst/>
              <a:cxnLst/>
              <a:rect l="l" t="t" r="r" b="b"/>
              <a:pathLst>
                <a:path w="6078" h="2191" extrusionOk="0">
                  <a:moveTo>
                    <a:pt x="1191" y="1"/>
                  </a:moveTo>
                  <a:cubicBezTo>
                    <a:pt x="884" y="1"/>
                    <a:pt x="669" y="58"/>
                    <a:pt x="669" y="58"/>
                  </a:cubicBezTo>
                  <a:cubicBezTo>
                    <a:pt x="669" y="58"/>
                    <a:pt x="1" y="1669"/>
                    <a:pt x="274" y="2003"/>
                  </a:cubicBezTo>
                  <a:cubicBezTo>
                    <a:pt x="700" y="2101"/>
                    <a:pt x="2357" y="2191"/>
                    <a:pt x="3788" y="2191"/>
                  </a:cubicBezTo>
                  <a:cubicBezTo>
                    <a:pt x="5016" y="2191"/>
                    <a:pt x="6078" y="2125"/>
                    <a:pt x="6049" y="1943"/>
                  </a:cubicBezTo>
                  <a:cubicBezTo>
                    <a:pt x="5867" y="1395"/>
                    <a:pt x="4743" y="1274"/>
                    <a:pt x="4742" y="1274"/>
                  </a:cubicBezTo>
                  <a:lnTo>
                    <a:pt x="4742" y="1274"/>
                  </a:lnTo>
                  <a:cubicBezTo>
                    <a:pt x="4742" y="1274"/>
                    <a:pt x="4955" y="1395"/>
                    <a:pt x="4742" y="1487"/>
                  </a:cubicBezTo>
                  <a:cubicBezTo>
                    <a:pt x="4686" y="1489"/>
                    <a:pt x="4632" y="1490"/>
                    <a:pt x="4579" y="1490"/>
                  </a:cubicBezTo>
                  <a:cubicBezTo>
                    <a:pt x="3351" y="1490"/>
                    <a:pt x="3070" y="827"/>
                    <a:pt x="2341" y="332"/>
                  </a:cubicBezTo>
                  <a:cubicBezTo>
                    <a:pt x="1950" y="65"/>
                    <a:pt x="1518" y="1"/>
                    <a:pt x="1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8"/>
            <p:cNvSpPr/>
            <p:nvPr/>
          </p:nvSpPr>
          <p:spPr>
            <a:xfrm>
              <a:off x="4119650" y="4144550"/>
              <a:ext cx="614000" cy="621625"/>
            </a:xfrm>
            <a:custGeom>
              <a:avLst/>
              <a:gdLst/>
              <a:ahLst/>
              <a:cxnLst/>
              <a:rect l="l" t="t" r="r" b="b"/>
              <a:pathLst>
                <a:path w="24560" h="24865" extrusionOk="0">
                  <a:moveTo>
                    <a:pt x="8086" y="1"/>
                  </a:moveTo>
                  <a:cubicBezTo>
                    <a:pt x="5005" y="1"/>
                    <a:pt x="1398" y="312"/>
                    <a:pt x="1398" y="312"/>
                  </a:cubicBezTo>
                  <a:cubicBezTo>
                    <a:pt x="1398" y="312"/>
                    <a:pt x="0" y="4020"/>
                    <a:pt x="3009" y="6482"/>
                  </a:cubicBezTo>
                  <a:cubicBezTo>
                    <a:pt x="5988" y="8914"/>
                    <a:pt x="11429" y="8579"/>
                    <a:pt x="13374" y="8762"/>
                  </a:cubicBezTo>
                  <a:cubicBezTo>
                    <a:pt x="15289" y="8914"/>
                    <a:pt x="16505" y="9400"/>
                    <a:pt x="16505" y="9400"/>
                  </a:cubicBezTo>
                  <a:cubicBezTo>
                    <a:pt x="16505" y="9400"/>
                    <a:pt x="15107" y="12835"/>
                    <a:pt x="14925" y="15297"/>
                  </a:cubicBezTo>
                  <a:cubicBezTo>
                    <a:pt x="14742" y="17759"/>
                    <a:pt x="14438" y="24172"/>
                    <a:pt x="14438" y="24506"/>
                  </a:cubicBezTo>
                  <a:cubicBezTo>
                    <a:pt x="15468" y="24796"/>
                    <a:pt x="16234" y="24864"/>
                    <a:pt x="16727" y="24864"/>
                  </a:cubicBezTo>
                  <a:cubicBezTo>
                    <a:pt x="17164" y="24864"/>
                    <a:pt x="17387" y="24810"/>
                    <a:pt x="17387" y="24810"/>
                  </a:cubicBezTo>
                  <a:cubicBezTo>
                    <a:pt x="17387" y="24810"/>
                    <a:pt x="24560" y="7059"/>
                    <a:pt x="22645" y="4597"/>
                  </a:cubicBezTo>
                  <a:cubicBezTo>
                    <a:pt x="20335" y="2318"/>
                    <a:pt x="11794" y="312"/>
                    <a:pt x="11794" y="312"/>
                  </a:cubicBezTo>
                  <a:cubicBezTo>
                    <a:pt x="11034" y="79"/>
                    <a:pt x="9626" y="1"/>
                    <a:pt x="80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8"/>
            <p:cNvSpPr/>
            <p:nvPr/>
          </p:nvSpPr>
          <p:spPr>
            <a:xfrm>
              <a:off x="4235150" y="3559275"/>
              <a:ext cx="162650" cy="244275"/>
            </a:xfrm>
            <a:custGeom>
              <a:avLst/>
              <a:gdLst/>
              <a:ahLst/>
              <a:cxnLst/>
              <a:rect l="l" t="t" r="r" b="b"/>
              <a:pathLst>
                <a:path w="6506" h="9771" extrusionOk="0">
                  <a:moveTo>
                    <a:pt x="4192" y="1"/>
                  </a:moveTo>
                  <a:cubicBezTo>
                    <a:pt x="2503" y="1"/>
                    <a:pt x="320" y="1273"/>
                    <a:pt x="183" y="2719"/>
                  </a:cubicBezTo>
                  <a:cubicBezTo>
                    <a:pt x="0" y="4665"/>
                    <a:pt x="1672" y="9771"/>
                    <a:pt x="1672" y="9771"/>
                  </a:cubicBezTo>
                  <a:lnTo>
                    <a:pt x="5411" y="9589"/>
                  </a:lnTo>
                  <a:cubicBezTo>
                    <a:pt x="5411" y="9589"/>
                    <a:pt x="4742" y="5850"/>
                    <a:pt x="4985" y="5607"/>
                  </a:cubicBezTo>
                  <a:cubicBezTo>
                    <a:pt x="5228" y="5364"/>
                    <a:pt x="5684" y="5637"/>
                    <a:pt x="5988" y="4999"/>
                  </a:cubicBezTo>
                  <a:cubicBezTo>
                    <a:pt x="6505" y="3358"/>
                    <a:pt x="5593" y="440"/>
                    <a:pt x="5593" y="440"/>
                  </a:cubicBezTo>
                  <a:cubicBezTo>
                    <a:pt x="5236" y="134"/>
                    <a:pt x="4740" y="1"/>
                    <a:pt x="4192" y="1"/>
                  </a:cubicBezTo>
                  <a:close/>
                </a:path>
              </a:pathLst>
            </a:custGeom>
            <a:solidFill>
              <a:srgbClr val="E6A5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8"/>
            <p:cNvSpPr/>
            <p:nvPr/>
          </p:nvSpPr>
          <p:spPr>
            <a:xfrm>
              <a:off x="4146250" y="3843050"/>
              <a:ext cx="280425" cy="317125"/>
            </a:xfrm>
            <a:custGeom>
              <a:avLst/>
              <a:gdLst/>
              <a:ahLst/>
              <a:cxnLst/>
              <a:rect l="l" t="t" r="r" b="b"/>
              <a:pathLst>
                <a:path w="11217" h="12685" extrusionOk="0">
                  <a:moveTo>
                    <a:pt x="2249" y="1"/>
                  </a:moveTo>
                  <a:cubicBezTo>
                    <a:pt x="2249" y="1"/>
                    <a:pt x="2553" y="2645"/>
                    <a:pt x="0" y="12554"/>
                  </a:cubicBezTo>
                  <a:cubicBezTo>
                    <a:pt x="893" y="12648"/>
                    <a:pt x="1854" y="12685"/>
                    <a:pt x="2818" y="12685"/>
                  </a:cubicBezTo>
                  <a:cubicBezTo>
                    <a:pt x="6543" y="12685"/>
                    <a:pt x="10304" y="12128"/>
                    <a:pt x="10304" y="12128"/>
                  </a:cubicBezTo>
                  <a:cubicBezTo>
                    <a:pt x="10304" y="11065"/>
                    <a:pt x="9271" y="8967"/>
                    <a:pt x="9271" y="8967"/>
                  </a:cubicBezTo>
                  <a:cubicBezTo>
                    <a:pt x="10608" y="7052"/>
                    <a:pt x="11216" y="608"/>
                    <a:pt x="11216" y="608"/>
                  </a:cubicBezTo>
                  <a:lnTo>
                    <a:pt x="22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8"/>
            <p:cNvSpPr/>
            <p:nvPr/>
          </p:nvSpPr>
          <p:spPr>
            <a:xfrm>
              <a:off x="4314925" y="3752550"/>
              <a:ext cx="507650" cy="293925"/>
            </a:xfrm>
            <a:custGeom>
              <a:avLst/>
              <a:gdLst/>
              <a:ahLst/>
              <a:cxnLst/>
              <a:rect l="l" t="t" r="r" b="b"/>
              <a:pathLst>
                <a:path w="20306" h="11757" extrusionOk="0">
                  <a:moveTo>
                    <a:pt x="2480" y="1"/>
                  </a:moveTo>
                  <a:cubicBezTo>
                    <a:pt x="2430" y="1"/>
                    <a:pt x="2402" y="3"/>
                    <a:pt x="2402" y="3"/>
                  </a:cubicBezTo>
                  <a:cubicBezTo>
                    <a:pt x="2402" y="3"/>
                    <a:pt x="1247" y="95"/>
                    <a:pt x="609" y="1311"/>
                  </a:cubicBezTo>
                  <a:cubicBezTo>
                    <a:pt x="1" y="2526"/>
                    <a:pt x="2159" y="10581"/>
                    <a:pt x="4712" y="11706"/>
                  </a:cubicBezTo>
                  <a:cubicBezTo>
                    <a:pt x="4911" y="11740"/>
                    <a:pt x="5117" y="11756"/>
                    <a:pt x="5330" y="11756"/>
                  </a:cubicBezTo>
                  <a:cubicBezTo>
                    <a:pt x="9264" y="11756"/>
                    <a:pt x="15472" y="6204"/>
                    <a:pt x="15472" y="6204"/>
                  </a:cubicBezTo>
                  <a:cubicBezTo>
                    <a:pt x="15472" y="6204"/>
                    <a:pt x="17205" y="6022"/>
                    <a:pt x="18725" y="5809"/>
                  </a:cubicBezTo>
                  <a:cubicBezTo>
                    <a:pt x="20305" y="5353"/>
                    <a:pt x="19880" y="3469"/>
                    <a:pt x="19667" y="3104"/>
                  </a:cubicBezTo>
                  <a:cubicBezTo>
                    <a:pt x="19592" y="2975"/>
                    <a:pt x="19062" y="2933"/>
                    <a:pt x="18409" y="2933"/>
                  </a:cubicBezTo>
                  <a:cubicBezTo>
                    <a:pt x="17210" y="2933"/>
                    <a:pt x="15594" y="3073"/>
                    <a:pt x="15594" y="3073"/>
                  </a:cubicBezTo>
                  <a:cubicBezTo>
                    <a:pt x="13223" y="3560"/>
                    <a:pt x="6749" y="7116"/>
                    <a:pt x="6749" y="7116"/>
                  </a:cubicBezTo>
                  <a:cubicBezTo>
                    <a:pt x="6749" y="7116"/>
                    <a:pt x="5168" y="2466"/>
                    <a:pt x="4348" y="1189"/>
                  </a:cubicBezTo>
                  <a:cubicBezTo>
                    <a:pt x="3656" y="87"/>
                    <a:pt x="2748" y="1"/>
                    <a:pt x="2480" y="1"/>
                  </a:cubicBezTo>
                  <a:close/>
                </a:path>
              </a:pathLst>
            </a:custGeom>
            <a:solidFill>
              <a:srgbClr val="E6A5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8"/>
            <p:cNvSpPr/>
            <p:nvPr/>
          </p:nvSpPr>
          <p:spPr>
            <a:xfrm>
              <a:off x="4749600" y="3839250"/>
              <a:ext cx="60050" cy="775"/>
            </a:xfrm>
            <a:custGeom>
              <a:avLst/>
              <a:gdLst/>
              <a:ahLst/>
              <a:cxnLst/>
              <a:rect l="l" t="t" r="r" b="b"/>
              <a:pathLst>
                <a:path w="2402" h="31" fill="none" extrusionOk="0">
                  <a:moveTo>
                    <a:pt x="0" y="31"/>
                  </a:moveTo>
                  <a:lnTo>
                    <a:pt x="2402" y="1"/>
                  </a:ln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8"/>
            <p:cNvSpPr/>
            <p:nvPr/>
          </p:nvSpPr>
          <p:spPr>
            <a:xfrm>
              <a:off x="4757200" y="3853700"/>
              <a:ext cx="55500" cy="3050"/>
            </a:xfrm>
            <a:custGeom>
              <a:avLst/>
              <a:gdLst/>
              <a:ahLst/>
              <a:cxnLst/>
              <a:rect l="l" t="t" r="r" b="b"/>
              <a:pathLst>
                <a:path w="2220" h="122" fill="none" extrusionOk="0">
                  <a:moveTo>
                    <a:pt x="0" y="122"/>
                  </a:moveTo>
                  <a:lnTo>
                    <a:pt x="2219" y="0"/>
                  </a:ln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8"/>
            <p:cNvSpPr/>
            <p:nvPr/>
          </p:nvSpPr>
          <p:spPr>
            <a:xfrm>
              <a:off x="4765550" y="3871925"/>
              <a:ext cx="44850" cy="25"/>
            </a:xfrm>
            <a:custGeom>
              <a:avLst/>
              <a:gdLst/>
              <a:ahLst/>
              <a:cxnLst/>
              <a:rect l="l" t="t" r="r" b="b"/>
              <a:pathLst>
                <a:path w="1794" h="1" fill="none" extrusionOk="0">
                  <a:moveTo>
                    <a:pt x="1" y="1"/>
                  </a:moveTo>
                  <a:lnTo>
                    <a:pt x="1794" y="1"/>
                  </a:ln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8"/>
            <p:cNvSpPr/>
            <p:nvPr/>
          </p:nvSpPr>
          <p:spPr>
            <a:xfrm>
              <a:off x="4773900" y="3886375"/>
              <a:ext cx="27400" cy="775"/>
            </a:xfrm>
            <a:custGeom>
              <a:avLst/>
              <a:gdLst/>
              <a:ahLst/>
              <a:cxnLst/>
              <a:rect l="l" t="t" r="r" b="b"/>
              <a:pathLst>
                <a:path w="1096" h="31" fill="none" extrusionOk="0">
                  <a:moveTo>
                    <a:pt x="1095" y="0"/>
                  </a:moveTo>
                  <a:lnTo>
                    <a:pt x="1" y="31"/>
                  </a:ln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8"/>
            <p:cNvSpPr/>
            <p:nvPr/>
          </p:nvSpPr>
          <p:spPr>
            <a:xfrm>
              <a:off x="4462350" y="3946400"/>
              <a:ext cx="22825" cy="60050"/>
            </a:xfrm>
            <a:custGeom>
              <a:avLst/>
              <a:gdLst/>
              <a:ahLst/>
              <a:cxnLst/>
              <a:rect l="l" t="t" r="r" b="b"/>
              <a:pathLst>
                <a:path w="913" h="2402" fill="none" extrusionOk="0">
                  <a:moveTo>
                    <a:pt x="913" y="0"/>
                  </a:moveTo>
                  <a:cubicBezTo>
                    <a:pt x="913" y="0"/>
                    <a:pt x="821" y="1520"/>
                    <a:pt x="1" y="2402"/>
                  </a:cubicBez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8"/>
            <p:cNvSpPr/>
            <p:nvPr/>
          </p:nvSpPr>
          <p:spPr>
            <a:xfrm>
              <a:off x="4280750" y="3747575"/>
              <a:ext cx="183100" cy="142700"/>
            </a:xfrm>
            <a:custGeom>
              <a:avLst/>
              <a:gdLst/>
              <a:ahLst/>
              <a:cxnLst/>
              <a:rect l="l" t="t" r="r" b="b"/>
              <a:pathLst>
                <a:path w="7324" h="5708" extrusionOk="0">
                  <a:moveTo>
                    <a:pt x="3894" y="1"/>
                  </a:moveTo>
                  <a:cubicBezTo>
                    <a:pt x="3546" y="1"/>
                    <a:pt x="3313" y="81"/>
                    <a:pt x="3313" y="81"/>
                  </a:cubicBezTo>
                  <a:cubicBezTo>
                    <a:pt x="3313" y="81"/>
                    <a:pt x="0" y="5522"/>
                    <a:pt x="2401" y="5704"/>
                  </a:cubicBezTo>
                  <a:cubicBezTo>
                    <a:pt x="2458" y="5706"/>
                    <a:pt x="2515" y="5707"/>
                    <a:pt x="2572" y="5707"/>
                  </a:cubicBezTo>
                  <a:cubicBezTo>
                    <a:pt x="4893" y="5707"/>
                    <a:pt x="7323" y="3937"/>
                    <a:pt x="7234" y="3759"/>
                  </a:cubicBezTo>
                  <a:cubicBezTo>
                    <a:pt x="7082" y="3546"/>
                    <a:pt x="6140" y="1114"/>
                    <a:pt x="5228" y="446"/>
                  </a:cubicBezTo>
                  <a:cubicBezTo>
                    <a:pt x="4747" y="88"/>
                    <a:pt x="4257" y="1"/>
                    <a:pt x="38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8"/>
            <p:cNvSpPr/>
            <p:nvPr/>
          </p:nvSpPr>
          <p:spPr>
            <a:xfrm>
              <a:off x="4052025" y="3500950"/>
              <a:ext cx="347275" cy="608400"/>
            </a:xfrm>
            <a:custGeom>
              <a:avLst/>
              <a:gdLst/>
              <a:ahLst/>
              <a:cxnLst/>
              <a:rect l="l" t="t" r="r" b="b"/>
              <a:pathLst>
                <a:path w="13891" h="24336" extrusionOk="0">
                  <a:moveTo>
                    <a:pt x="9304" y="1"/>
                  </a:moveTo>
                  <a:cubicBezTo>
                    <a:pt x="9168" y="1"/>
                    <a:pt x="9088" y="7"/>
                    <a:pt x="9088" y="7"/>
                  </a:cubicBezTo>
                  <a:cubicBezTo>
                    <a:pt x="7903" y="159"/>
                    <a:pt x="6535" y="827"/>
                    <a:pt x="5866" y="2408"/>
                  </a:cubicBezTo>
                  <a:cubicBezTo>
                    <a:pt x="5228" y="3897"/>
                    <a:pt x="5532" y="5083"/>
                    <a:pt x="5046" y="8274"/>
                  </a:cubicBezTo>
                  <a:cubicBezTo>
                    <a:pt x="4559" y="11466"/>
                    <a:pt x="0" y="15144"/>
                    <a:pt x="912" y="19247"/>
                  </a:cubicBezTo>
                  <a:cubicBezTo>
                    <a:pt x="1603" y="22464"/>
                    <a:pt x="4068" y="24335"/>
                    <a:pt x="7063" y="24335"/>
                  </a:cubicBezTo>
                  <a:cubicBezTo>
                    <a:pt x="7889" y="24335"/>
                    <a:pt x="8755" y="24193"/>
                    <a:pt x="9635" y="23897"/>
                  </a:cubicBezTo>
                  <a:cubicBezTo>
                    <a:pt x="13739" y="22499"/>
                    <a:pt x="13830" y="20068"/>
                    <a:pt x="12645" y="17241"/>
                  </a:cubicBezTo>
                  <a:cubicBezTo>
                    <a:pt x="11459" y="14384"/>
                    <a:pt x="12493" y="13958"/>
                    <a:pt x="12918" y="11526"/>
                  </a:cubicBezTo>
                  <a:cubicBezTo>
                    <a:pt x="13313" y="9095"/>
                    <a:pt x="11094" y="8973"/>
                    <a:pt x="10912" y="6967"/>
                  </a:cubicBezTo>
                  <a:cubicBezTo>
                    <a:pt x="10699" y="4931"/>
                    <a:pt x="13891" y="4049"/>
                    <a:pt x="12979" y="1952"/>
                  </a:cubicBezTo>
                  <a:cubicBezTo>
                    <a:pt x="12167" y="149"/>
                    <a:pt x="9997" y="1"/>
                    <a:pt x="9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8"/>
            <p:cNvSpPr/>
            <p:nvPr/>
          </p:nvSpPr>
          <p:spPr>
            <a:xfrm>
              <a:off x="4480600" y="4757200"/>
              <a:ext cx="73725" cy="7625"/>
            </a:xfrm>
            <a:custGeom>
              <a:avLst/>
              <a:gdLst/>
              <a:ahLst/>
              <a:cxnLst/>
              <a:rect l="l" t="t" r="r" b="b"/>
              <a:pathLst>
                <a:path w="2949" h="305" fill="none" extrusionOk="0">
                  <a:moveTo>
                    <a:pt x="0" y="0"/>
                  </a:moveTo>
                  <a:cubicBezTo>
                    <a:pt x="0" y="0"/>
                    <a:pt x="1277" y="244"/>
                    <a:pt x="2949" y="304"/>
                  </a:cubicBezTo>
                </a:path>
              </a:pathLst>
            </a:custGeom>
            <a:solidFill>
              <a:schemeClr val="dk1"/>
            </a:solidFill>
            <a:ln w="7600" cap="flat" cmpd="sng">
              <a:solidFill>
                <a:srgbClr val="364769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8"/>
            <p:cNvSpPr/>
            <p:nvPr/>
          </p:nvSpPr>
          <p:spPr>
            <a:xfrm>
              <a:off x="4532275" y="4316475"/>
              <a:ext cx="92725" cy="63075"/>
            </a:xfrm>
            <a:custGeom>
              <a:avLst/>
              <a:gdLst/>
              <a:ahLst/>
              <a:cxnLst/>
              <a:rect l="l" t="t" r="r" b="b"/>
              <a:pathLst>
                <a:path w="3709" h="2523" fill="none" extrusionOk="0">
                  <a:moveTo>
                    <a:pt x="0" y="2523"/>
                  </a:moveTo>
                  <a:cubicBezTo>
                    <a:pt x="0" y="2523"/>
                    <a:pt x="2462" y="2432"/>
                    <a:pt x="3708" y="0"/>
                  </a:cubicBez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8"/>
            <p:cNvSpPr/>
            <p:nvPr/>
          </p:nvSpPr>
          <p:spPr>
            <a:xfrm>
              <a:off x="4441850" y="4385625"/>
              <a:ext cx="31925" cy="441500"/>
            </a:xfrm>
            <a:custGeom>
              <a:avLst/>
              <a:gdLst/>
              <a:ahLst/>
              <a:cxnLst/>
              <a:rect l="l" t="t" r="r" b="b"/>
              <a:pathLst>
                <a:path w="1277" h="17660" fill="none" extrusionOk="0">
                  <a:moveTo>
                    <a:pt x="0" y="0"/>
                  </a:moveTo>
                  <a:lnTo>
                    <a:pt x="1277" y="17660"/>
                  </a:lnTo>
                </a:path>
              </a:pathLst>
            </a:custGeom>
            <a:noFill/>
            <a:ln w="152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8"/>
            <p:cNvSpPr/>
            <p:nvPr/>
          </p:nvSpPr>
          <p:spPr>
            <a:xfrm>
              <a:off x="4325575" y="4384100"/>
              <a:ext cx="41825" cy="463550"/>
            </a:xfrm>
            <a:custGeom>
              <a:avLst/>
              <a:gdLst/>
              <a:ahLst/>
              <a:cxnLst/>
              <a:rect l="l" t="t" r="r" b="b"/>
              <a:pathLst>
                <a:path w="1673" h="18542" fill="none" extrusionOk="0">
                  <a:moveTo>
                    <a:pt x="0" y="0"/>
                  </a:moveTo>
                  <a:lnTo>
                    <a:pt x="1672" y="18542"/>
                  </a:lnTo>
                </a:path>
              </a:pathLst>
            </a:custGeom>
            <a:noFill/>
            <a:ln w="152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8"/>
            <p:cNvSpPr/>
            <p:nvPr/>
          </p:nvSpPr>
          <p:spPr>
            <a:xfrm>
              <a:off x="4074800" y="4384100"/>
              <a:ext cx="41075" cy="463550"/>
            </a:xfrm>
            <a:custGeom>
              <a:avLst/>
              <a:gdLst/>
              <a:ahLst/>
              <a:cxnLst/>
              <a:rect l="l" t="t" r="r" b="b"/>
              <a:pathLst>
                <a:path w="1643" h="18542" fill="none" extrusionOk="0">
                  <a:moveTo>
                    <a:pt x="1642" y="0"/>
                  </a:moveTo>
                  <a:lnTo>
                    <a:pt x="1" y="18542"/>
                  </a:lnTo>
                </a:path>
              </a:pathLst>
            </a:custGeom>
            <a:noFill/>
            <a:ln w="152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8"/>
            <p:cNvSpPr/>
            <p:nvPr/>
          </p:nvSpPr>
          <p:spPr>
            <a:xfrm>
              <a:off x="3998050" y="3922850"/>
              <a:ext cx="386825" cy="468875"/>
            </a:xfrm>
            <a:custGeom>
              <a:avLst/>
              <a:gdLst/>
              <a:ahLst/>
              <a:cxnLst/>
              <a:rect l="l" t="t" r="r" b="b"/>
              <a:pathLst>
                <a:path w="15473" h="18755" extrusionOk="0">
                  <a:moveTo>
                    <a:pt x="1034" y="0"/>
                  </a:moveTo>
                  <a:cubicBezTo>
                    <a:pt x="457" y="0"/>
                    <a:pt x="1" y="517"/>
                    <a:pt x="92" y="1094"/>
                  </a:cubicBezTo>
                  <a:lnTo>
                    <a:pt x="2372" y="17933"/>
                  </a:lnTo>
                  <a:cubicBezTo>
                    <a:pt x="2433" y="18389"/>
                    <a:pt x="2828" y="18754"/>
                    <a:pt x="3314" y="18754"/>
                  </a:cubicBezTo>
                  <a:lnTo>
                    <a:pt x="14469" y="18754"/>
                  </a:lnTo>
                  <a:cubicBezTo>
                    <a:pt x="15047" y="18754"/>
                    <a:pt x="15472" y="18237"/>
                    <a:pt x="15412" y="17660"/>
                  </a:cubicBezTo>
                  <a:lnTo>
                    <a:pt x="13132" y="851"/>
                  </a:lnTo>
                  <a:cubicBezTo>
                    <a:pt x="13071" y="365"/>
                    <a:pt x="12646" y="0"/>
                    <a:pt x="12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8"/>
            <p:cNvSpPr/>
            <p:nvPr/>
          </p:nvSpPr>
          <p:spPr>
            <a:xfrm>
              <a:off x="4175125" y="4354450"/>
              <a:ext cx="329800" cy="37275"/>
            </a:xfrm>
            <a:custGeom>
              <a:avLst/>
              <a:gdLst/>
              <a:ahLst/>
              <a:cxnLst/>
              <a:rect l="l" t="t" r="r" b="b"/>
              <a:pathLst>
                <a:path w="13192" h="1491" extrusionOk="0">
                  <a:moveTo>
                    <a:pt x="0" y="1"/>
                  </a:moveTo>
                  <a:lnTo>
                    <a:pt x="0" y="1490"/>
                  </a:lnTo>
                  <a:lnTo>
                    <a:pt x="13192" y="1490"/>
                  </a:lnTo>
                  <a:cubicBezTo>
                    <a:pt x="13192" y="669"/>
                    <a:pt x="12493" y="1"/>
                    <a:pt x="116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8"/>
            <p:cNvSpPr/>
            <p:nvPr/>
          </p:nvSpPr>
          <p:spPr>
            <a:xfrm>
              <a:off x="4387125" y="4211600"/>
              <a:ext cx="266750" cy="538025"/>
            </a:xfrm>
            <a:custGeom>
              <a:avLst/>
              <a:gdLst/>
              <a:ahLst/>
              <a:cxnLst/>
              <a:rect l="l" t="t" r="r" b="b"/>
              <a:pathLst>
                <a:path w="10670" h="21521" fill="none" extrusionOk="0">
                  <a:moveTo>
                    <a:pt x="1" y="0"/>
                  </a:moveTo>
                  <a:lnTo>
                    <a:pt x="10122" y="3374"/>
                  </a:lnTo>
                  <a:cubicBezTo>
                    <a:pt x="10457" y="3496"/>
                    <a:pt x="10669" y="3891"/>
                    <a:pt x="10578" y="4256"/>
                  </a:cubicBezTo>
                  <a:lnTo>
                    <a:pt x="5776" y="21520"/>
                  </a:lnTo>
                </a:path>
              </a:pathLst>
            </a:custGeom>
            <a:noFill/>
            <a:ln w="3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8"/>
          <p:cNvSpPr txBox="1">
            <a:spLocks noGrp="1"/>
          </p:cNvSpPr>
          <p:nvPr>
            <p:ph type="title"/>
          </p:nvPr>
        </p:nvSpPr>
        <p:spPr>
          <a:xfrm>
            <a:off x="223638" y="83250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50000"/>
                  </a:schemeClr>
                </a:solidFill>
              </a:rPr>
              <a:t>SMART Objective</a:t>
            </a:r>
            <a:endParaRPr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2390" y="1783648"/>
            <a:ext cx="779161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Zilla Slab" panose="020B0604020202020204" charset="0"/>
                <a:ea typeface="Zilla Slab" panose="020B0604020202020204" charset="0"/>
              </a:rPr>
              <a:t>Launch </a:t>
            </a:r>
            <a:r>
              <a:rPr lang="en-US" sz="1200" dirty="0" err="1">
                <a:solidFill>
                  <a:schemeClr val="tx1"/>
                </a:solidFill>
                <a:latin typeface="Zilla Slab" panose="020B0604020202020204" charset="0"/>
                <a:ea typeface="Zilla Slab" panose="020B0604020202020204" charset="0"/>
              </a:rPr>
              <a:t>Egyquette</a:t>
            </a:r>
            <a:r>
              <a:rPr lang="en-US" sz="1200" dirty="0">
                <a:solidFill>
                  <a:schemeClr val="tx1"/>
                </a:solidFill>
                <a:latin typeface="Zilla Slab" panose="020B0604020202020204" charset="0"/>
                <a:ea typeface="Zilla Slab" panose="020B0604020202020204" charset="0"/>
              </a:rPr>
              <a:t> Website by Mar. 2025.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Zilla Slab" panose="020B0604020202020204" charset="0"/>
                <a:ea typeface="Zilla Slab" panose="020B0604020202020204" charset="0"/>
              </a:rPr>
              <a:t>List about 1500 verified and trusted companies data.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Zilla Slab" panose="020B0604020202020204" charset="0"/>
                <a:ea typeface="Zilla Slab" panose="020B0604020202020204" charset="0"/>
              </a:rPr>
              <a:t>Reach traffic on website to be 10,000 visits within the first six months.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Zilla Slab" panose="020B0604020202020204" charset="0"/>
                <a:ea typeface="Zilla Slab" panose="020B0604020202020204" charset="0"/>
              </a:rPr>
              <a:t>Increase brand awareness among international buyers and investors by       30% within the first twelve months.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Zilla Slab" panose="020B0604020202020204" charset="0"/>
                <a:ea typeface="Zilla Slab" panose="020B0604020202020204" charset="0"/>
              </a:rPr>
              <a:t>Launch LinkedIn page within 2 months after the Launch.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Zilla Slab" panose="020B0604020202020204" charset="0"/>
                <a:ea typeface="Zilla Slab" panose="020B0604020202020204" charset="0"/>
              </a:rPr>
              <a:t>Send 100 email weekly to generate leads.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Zilla Slab" panose="020B0604020202020204" charset="0"/>
                <a:ea typeface="Zilla Slab" panose="020B0604020202020204" charset="0"/>
              </a:rPr>
              <a:t>Start Generate at least 100 qualified leads per month and convert 25% of </a:t>
            </a:r>
            <a:br>
              <a:rPr lang="en-US" sz="1200" dirty="0">
                <a:solidFill>
                  <a:schemeClr val="tx1"/>
                </a:solidFill>
                <a:latin typeface="Zilla Slab" panose="020B0604020202020204" charset="0"/>
                <a:ea typeface="Zilla Slab" panose="020B0604020202020204" charset="0"/>
              </a:rPr>
            </a:br>
            <a:r>
              <a:rPr lang="en-US" sz="1200" dirty="0">
                <a:solidFill>
                  <a:schemeClr val="tx1"/>
                </a:solidFill>
                <a:latin typeface="Zilla Slab" panose="020B0604020202020204" charset="0"/>
                <a:ea typeface="Zilla Slab" panose="020B0604020202020204" charset="0"/>
              </a:rPr>
              <a:t>them into paying customers within the next 2 years.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Zilla Slab" panose="020B0604020202020204" charset="0"/>
                <a:ea typeface="Zilla Slab" panose="020B0604020202020204" charset="0"/>
              </a:rPr>
              <a:t>Achieve a customer satisfaction rating of 85% or higher based on user </a:t>
            </a:r>
            <a:br>
              <a:rPr lang="en-US" sz="1200" dirty="0">
                <a:solidFill>
                  <a:schemeClr val="tx1"/>
                </a:solidFill>
                <a:latin typeface="Zilla Slab" panose="020B0604020202020204" charset="0"/>
                <a:ea typeface="Zilla Slab" panose="020B0604020202020204" charset="0"/>
              </a:rPr>
            </a:br>
            <a:r>
              <a:rPr lang="en-US" sz="1200" dirty="0">
                <a:solidFill>
                  <a:schemeClr val="tx1"/>
                </a:solidFill>
                <a:latin typeface="Zilla Slab" panose="020B0604020202020204" charset="0"/>
                <a:ea typeface="Zilla Slab" panose="020B0604020202020204" charset="0"/>
              </a:rPr>
              <a:t>surveys and feedback.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Zilla Slab" panose="020B0604020202020204" charset="0"/>
                <a:ea typeface="Zilla Slab" panose="020B0604020202020204" charset="0"/>
              </a:rPr>
              <a:t>Increase social media followers to be 10000 followers by the first 2 months and achieve an average engagement rate of 15% within the next six months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Zilla Slab" panose="020B0604020202020204" charset="0"/>
                <a:ea typeface="Zilla Slab" panose="020B0604020202020204" charset="0"/>
              </a:rPr>
              <a:t>Earn 100,000 EGP &amp; 10,000 USD from subscription after 2 years of the launch.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739" y="163197"/>
            <a:ext cx="1338623" cy="13386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34"/>
          <p:cNvSpPr/>
          <p:nvPr/>
        </p:nvSpPr>
        <p:spPr>
          <a:xfrm>
            <a:off x="869382" y="793395"/>
            <a:ext cx="7405230" cy="4240059"/>
          </a:xfrm>
          <a:custGeom>
            <a:avLst/>
            <a:gdLst/>
            <a:ahLst/>
            <a:cxnLst/>
            <a:rect l="l" t="t" r="r" b="b"/>
            <a:pathLst>
              <a:path w="5364" h="2583" extrusionOk="0">
                <a:moveTo>
                  <a:pt x="2043" y="1824"/>
                </a:moveTo>
                <a:lnTo>
                  <a:pt x="2043" y="1826"/>
                </a:lnTo>
                <a:lnTo>
                  <a:pt x="2043" y="1826"/>
                </a:lnTo>
                <a:lnTo>
                  <a:pt x="2043" y="1826"/>
                </a:lnTo>
                <a:lnTo>
                  <a:pt x="2043" y="1826"/>
                </a:lnTo>
                <a:lnTo>
                  <a:pt x="2045" y="1826"/>
                </a:lnTo>
                <a:lnTo>
                  <a:pt x="2045" y="1824"/>
                </a:lnTo>
                <a:lnTo>
                  <a:pt x="2043" y="1824"/>
                </a:lnTo>
                <a:lnTo>
                  <a:pt x="2043" y="1824"/>
                </a:lnTo>
                <a:close/>
                <a:moveTo>
                  <a:pt x="1400" y="914"/>
                </a:moveTo>
                <a:lnTo>
                  <a:pt x="1400" y="914"/>
                </a:lnTo>
                <a:lnTo>
                  <a:pt x="1400" y="914"/>
                </a:lnTo>
                <a:lnTo>
                  <a:pt x="1402" y="914"/>
                </a:lnTo>
                <a:lnTo>
                  <a:pt x="1402" y="914"/>
                </a:lnTo>
                <a:lnTo>
                  <a:pt x="1400" y="912"/>
                </a:lnTo>
                <a:lnTo>
                  <a:pt x="1400" y="912"/>
                </a:lnTo>
                <a:lnTo>
                  <a:pt x="1400" y="912"/>
                </a:lnTo>
                <a:lnTo>
                  <a:pt x="1400" y="910"/>
                </a:lnTo>
                <a:lnTo>
                  <a:pt x="1400" y="910"/>
                </a:lnTo>
                <a:lnTo>
                  <a:pt x="1400" y="910"/>
                </a:lnTo>
                <a:lnTo>
                  <a:pt x="1400" y="912"/>
                </a:lnTo>
                <a:lnTo>
                  <a:pt x="1400" y="912"/>
                </a:lnTo>
                <a:lnTo>
                  <a:pt x="1400" y="914"/>
                </a:lnTo>
                <a:close/>
                <a:moveTo>
                  <a:pt x="1419" y="923"/>
                </a:moveTo>
                <a:lnTo>
                  <a:pt x="1419" y="923"/>
                </a:lnTo>
                <a:lnTo>
                  <a:pt x="1421" y="925"/>
                </a:lnTo>
                <a:lnTo>
                  <a:pt x="1423" y="925"/>
                </a:lnTo>
                <a:lnTo>
                  <a:pt x="1425" y="925"/>
                </a:lnTo>
                <a:lnTo>
                  <a:pt x="1425" y="925"/>
                </a:lnTo>
                <a:lnTo>
                  <a:pt x="1427" y="927"/>
                </a:lnTo>
                <a:lnTo>
                  <a:pt x="1427" y="927"/>
                </a:lnTo>
                <a:lnTo>
                  <a:pt x="1429" y="927"/>
                </a:lnTo>
                <a:lnTo>
                  <a:pt x="1429" y="927"/>
                </a:lnTo>
                <a:lnTo>
                  <a:pt x="1431" y="927"/>
                </a:lnTo>
                <a:lnTo>
                  <a:pt x="1431" y="929"/>
                </a:lnTo>
                <a:lnTo>
                  <a:pt x="1431" y="929"/>
                </a:lnTo>
                <a:lnTo>
                  <a:pt x="1433" y="925"/>
                </a:lnTo>
                <a:lnTo>
                  <a:pt x="1435" y="925"/>
                </a:lnTo>
                <a:lnTo>
                  <a:pt x="1435" y="927"/>
                </a:lnTo>
                <a:lnTo>
                  <a:pt x="1433" y="927"/>
                </a:lnTo>
                <a:lnTo>
                  <a:pt x="1433" y="927"/>
                </a:lnTo>
                <a:lnTo>
                  <a:pt x="1433" y="927"/>
                </a:lnTo>
                <a:lnTo>
                  <a:pt x="1431" y="927"/>
                </a:lnTo>
                <a:lnTo>
                  <a:pt x="1431" y="929"/>
                </a:lnTo>
                <a:lnTo>
                  <a:pt x="1431" y="929"/>
                </a:lnTo>
                <a:lnTo>
                  <a:pt x="1433" y="929"/>
                </a:lnTo>
                <a:lnTo>
                  <a:pt x="1433" y="929"/>
                </a:lnTo>
                <a:lnTo>
                  <a:pt x="1433" y="929"/>
                </a:lnTo>
                <a:lnTo>
                  <a:pt x="1435" y="927"/>
                </a:lnTo>
                <a:lnTo>
                  <a:pt x="1435" y="927"/>
                </a:lnTo>
                <a:lnTo>
                  <a:pt x="1437" y="925"/>
                </a:lnTo>
                <a:lnTo>
                  <a:pt x="1437" y="925"/>
                </a:lnTo>
                <a:lnTo>
                  <a:pt x="1435" y="925"/>
                </a:lnTo>
                <a:lnTo>
                  <a:pt x="1435" y="923"/>
                </a:lnTo>
                <a:lnTo>
                  <a:pt x="1435" y="923"/>
                </a:lnTo>
                <a:lnTo>
                  <a:pt x="1435" y="923"/>
                </a:lnTo>
                <a:lnTo>
                  <a:pt x="1435" y="923"/>
                </a:lnTo>
                <a:lnTo>
                  <a:pt x="1435" y="923"/>
                </a:lnTo>
                <a:lnTo>
                  <a:pt x="1435" y="923"/>
                </a:lnTo>
                <a:lnTo>
                  <a:pt x="1435" y="923"/>
                </a:lnTo>
                <a:lnTo>
                  <a:pt x="1435" y="925"/>
                </a:lnTo>
                <a:lnTo>
                  <a:pt x="1433" y="925"/>
                </a:lnTo>
                <a:lnTo>
                  <a:pt x="1433" y="925"/>
                </a:lnTo>
                <a:lnTo>
                  <a:pt x="1433" y="923"/>
                </a:lnTo>
                <a:lnTo>
                  <a:pt x="1433" y="923"/>
                </a:lnTo>
                <a:lnTo>
                  <a:pt x="1433" y="923"/>
                </a:lnTo>
                <a:lnTo>
                  <a:pt x="1433" y="923"/>
                </a:lnTo>
                <a:lnTo>
                  <a:pt x="1433" y="923"/>
                </a:lnTo>
                <a:lnTo>
                  <a:pt x="1433" y="921"/>
                </a:lnTo>
                <a:lnTo>
                  <a:pt x="1433" y="921"/>
                </a:lnTo>
                <a:lnTo>
                  <a:pt x="1433" y="921"/>
                </a:lnTo>
                <a:lnTo>
                  <a:pt x="1431" y="921"/>
                </a:lnTo>
                <a:lnTo>
                  <a:pt x="1431" y="921"/>
                </a:lnTo>
                <a:lnTo>
                  <a:pt x="1429" y="923"/>
                </a:lnTo>
                <a:lnTo>
                  <a:pt x="1429" y="923"/>
                </a:lnTo>
                <a:lnTo>
                  <a:pt x="1429" y="923"/>
                </a:lnTo>
                <a:lnTo>
                  <a:pt x="1429" y="921"/>
                </a:lnTo>
                <a:lnTo>
                  <a:pt x="1427" y="921"/>
                </a:lnTo>
                <a:lnTo>
                  <a:pt x="1427" y="921"/>
                </a:lnTo>
                <a:lnTo>
                  <a:pt x="1427" y="921"/>
                </a:lnTo>
                <a:lnTo>
                  <a:pt x="1427" y="921"/>
                </a:lnTo>
                <a:lnTo>
                  <a:pt x="1427" y="921"/>
                </a:lnTo>
                <a:lnTo>
                  <a:pt x="1425" y="921"/>
                </a:lnTo>
                <a:lnTo>
                  <a:pt x="1425" y="921"/>
                </a:lnTo>
                <a:lnTo>
                  <a:pt x="1425" y="921"/>
                </a:lnTo>
                <a:lnTo>
                  <a:pt x="1425" y="921"/>
                </a:lnTo>
                <a:lnTo>
                  <a:pt x="1425" y="921"/>
                </a:lnTo>
                <a:lnTo>
                  <a:pt x="1423" y="921"/>
                </a:lnTo>
                <a:lnTo>
                  <a:pt x="1423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5" y="923"/>
                </a:lnTo>
                <a:lnTo>
                  <a:pt x="1425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1" y="923"/>
                </a:lnTo>
                <a:lnTo>
                  <a:pt x="1421" y="923"/>
                </a:lnTo>
                <a:lnTo>
                  <a:pt x="1421" y="923"/>
                </a:lnTo>
                <a:lnTo>
                  <a:pt x="1421" y="923"/>
                </a:lnTo>
                <a:lnTo>
                  <a:pt x="1421" y="923"/>
                </a:lnTo>
                <a:lnTo>
                  <a:pt x="1419" y="923"/>
                </a:lnTo>
                <a:lnTo>
                  <a:pt x="1419" y="921"/>
                </a:lnTo>
                <a:lnTo>
                  <a:pt x="1419" y="921"/>
                </a:lnTo>
                <a:lnTo>
                  <a:pt x="1419" y="921"/>
                </a:lnTo>
                <a:lnTo>
                  <a:pt x="1419" y="921"/>
                </a:lnTo>
                <a:lnTo>
                  <a:pt x="1419" y="921"/>
                </a:lnTo>
                <a:lnTo>
                  <a:pt x="1419" y="921"/>
                </a:lnTo>
                <a:lnTo>
                  <a:pt x="1416" y="921"/>
                </a:lnTo>
                <a:lnTo>
                  <a:pt x="1416" y="921"/>
                </a:lnTo>
                <a:lnTo>
                  <a:pt x="1416" y="921"/>
                </a:lnTo>
                <a:lnTo>
                  <a:pt x="1416" y="921"/>
                </a:lnTo>
                <a:lnTo>
                  <a:pt x="1414" y="921"/>
                </a:lnTo>
                <a:lnTo>
                  <a:pt x="1414" y="921"/>
                </a:lnTo>
                <a:lnTo>
                  <a:pt x="1414" y="921"/>
                </a:lnTo>
                <a:lnTo>
                  <a:pt x="1414" y="921"/>
                </a:lnTo>
                <a:lnTo>
                  <a:pt x="1414" y="921"/>
                </a:lnTo>
                <a:lnTo>
                  <a:pt x="1414" y="923"/>
                </a:lnTo>
                <a:lnTo>
                  <a:pt x="1414" y="923"/>
                </a:lnTo>
                <a:lnTo>
                  <a:pt x="1419" y="923"/>
                </a:lnTo>
                <a:close/>
                <a:moveTo>
                  <a:pt x="1433" y="929"/>
                </a:moveTo>
                <a:lnTo>
                  <a:pt x="1433" y="929"/>
                </a:lnTo>
                <a:lnTo>
                  <a:pt x="1433" y="929"/>
                </a:lnTo>
                <a:lnTo>
                  <a:pt x="1433" y="929"/>
                </a:lnTo>
                <a:lnTo>
                  <a:pt x="1435" y="929"/>
                </a:lnTo>
                <a:lnTo>
                  <a:pt x="1435" y="929"/>
                </a:lnTo>
                <a:lnTo>
                  <a:pt x="1435" y="929"/>
                </a:lnTo>
                <a:lnTo>
                  <a:pt x="1435" y="929"/>
                </a:lnTo>
                <a:lnTo>
                  <a:pt x="1433" y="929"/>
                </a:lnTo>
                <a:close/>
                <a:moveTo>
                  <a:pt x="1412" y="923"/>
                </a:moveTo>
                <a:lnTo>
                  <a:pt x="1412" y="923"/>
                </a:lnTo>
                <a:lnTo>
                  <a:pt x="1412" y="921"/>
                </a:lnTo>
                <a:lnTo>
                  <a:pt x="1412" y="921"/>
                </a:lnTo>
                <a:lnTo>
                  <a:pt x="1412" y="921"/>
                </a:lnTo>
                <a:lnTo>
                  <a:pt x="1412" y="921"/>
                </a:lnTo>
                <a:lnTo>
                  <a:pt x="1412" y="921"/>
                </a:lnTo>
                <a:lnTo>
                  <a:pt x="1410" y="921"/>
                </a:lnTo>
                <a:lnTo>
                  <a:pt x="1410" y="921"/>
                </a:lnTo>
                <a:lnTo>
                  <a:pt x="1410" y="923"/>
                </a:lnTo>
                <a:lnTo>
                  <a:pt x="1410" y="923"/>
                </a:lnTo>
                <a:lnTo>
                  <a:pt x="1412" y="923"/>
                </a:lnTo>
                <a:close/>
                <a:moveTo>
                  <a:pt x="1404" y="921"/>
                </a:moveTo>
                <a:lnTo>
                  <a:pt x="1404" y="921"/>
                </a:lnTo>
                <a:lnTo>
                  <a:pt x="1404" y="921"/>
                </a:lnTo>
                <a:lnTo>
                  <a:pt x="1404" y="921"/>
                </a:lnTo>
                <a:lnTo>
                  <a:pt x="1406" y="921"/>
                </a:lnTo>
                <a:lnTo>
                  <a:pt x="1406" y="921"/>
                </a:lnTo>
                <a:lnTo>
                  <a:pt x="1408" y="921"/>
                </a:lnTo>
                <a:lnTo>
                  <a:pt x="1410" y="921"/>
                </a:lnTo>
                <a:lnTo>
                  <a:pt x="1410" y="921"/>
                </a:lnTo>
                <a:lnTo>
                  <a:pt x="1410" y="921"/>
                </a:lnTo>
                <a:lnTo>
                  <a:pt x="1410" y="921"/>
                </a:lnTo>
                <a:lnTo>
                  <a:pt x="1408" y="918"/>
                </a:lnTo>
                <a:lnTo>
                  <a:pt x="1408" y="918"/>
                </a:lnTo>
                <a:lnTo>
                  <a:pt x="1408" y="918"/>
                </a:lnTo>
                <a:lnTo>
                  <a:pt x="1406" y="918"/>
                </a:lnTo>
                <a:lnTo>
                  <a:pt x="1408" y="918"/>
                </a:lnTo>
                <a:lnTo>
                  <a:pt x="1408" y="918"/>
                </a:lnTo>
                <a:lnTo>
                  <a:pt x="1406" y="918"/>
                </a:lnTo>
                <a:lnTo>
                  <a:pt x="1406" y="921"/>
                </a:lnTo>
                <a:lnTo>
                  <a:pt x="1406" y="921"/>
                </a:lnTo>
                <a:lnTo>
                  <a:pt x="1404" y="921"/>
                </a:lnTo>
                <a:close/>
                <a:moveTo>
                  <a:pt x="1456" y="941"/>
                </a:moveTo>
                <a:lnTo>
                  <a:pt x="1458" y="941"/>
                </a:lnTo>
                <a:lnTo>
                  <a:pt x="1458" y="941"/>
                </a:lnTo>
                <a:lnTo>
                  <a:pt x="1458" y="941"/>
                </a:lnTo>
                <a:lnTo>
                  <a:pt x="1458" y="939"/>
                </a:lnTo>
                <a:lnTo>
                  <a:pt x="1456" y="939"/>
                </a:lnTo>
                <a:lnTo>
                  <a:pt x="1456" y="939"/>
                </a:lnTo>
                <a:lnTo>
                  <a:pt x="1456" y="941"/>
                </a:lnTo>
                <a:lnTo>
                  <a:pt x="1456" y="941"/>
                </a:lnTo>
                <a:close/>
                <a:moveTo>
                  <a:pt x="1377" y="889"/>
                </a:moveTo>
                <a:lnTo>
                  <a:pt x="1379" y="889"/>
                </a:lnTo>
                <a:lnTo>
                  <a:pt x="1379" y="889"/>
                </a:lnTo>
                <a:lnTo>
                  <a:pt x="1379" y="889"/>
                </a:lnTo>
                <a:lnTo>
                  <a:pt x="1379" y="887"/>
                </a:lnTo>
                <a:lnTo>
                  <a:pt x="1377" y="887"/>
                </a:lnTo>
                <a:lnTo>
                  <a:pt x="1377" y="887"/>
                </a:lnTo>
                <a:lnTo>
                  <a:pt x="1377" y="887"/>
                </a:lnTo>
                <a:lnTo>
                  <a:pt x="1375" y="889"/>
                </a:lnTo>
                <a:lnTo>
                  <a:pt x="1375" y="889"/>
                </a:lnTo>
                <a:lnTo>
                  <a:pt x="1375" y="889"/>
                </a:lnTo>
                <a:lnTo>
                  <a:pt x="1377" y="889"/>
                </a:lnTo>
                <a:close/>
                <a:moveTo>
                  <a:pt x="1402" y="916"/>
                </a:moveTo>
                <a:lnTo>
                  <a:pt x="1404" y="918"/>
                </a:lnTo>
                <a:lnTo>
                  <a:pt x="1404" y="918"/>
                </a:lnTo>
                <a:lnTo>
                  <a:pt x="1404" y="918"/>
                </a:lnTo>
                <a:lnTo>
                  <a:pt x="1404" y="918"/>
                </a:lnTo>
                <a:lnTo>
                  <a:pt x="1404" y="918"/>
                </a:lnTo>
                <a:lnTo>
                  <a:pt x="1404" y="916"/>
                </a:lnTo>
                <a:lnTo>
                  <a:pt x="1406" y="918"/>
                </a:lnTo>
                <a:lnTo>
                  <a:pt x="1406" y="916"/>
                </a:lnTo>
                <a:lnTo>
                  <a:pt x="1406" y="916"/>
                </a:lnTo>
                <a:lnTo>
                  <a:pt x="1406" y="916"/>
                </a:lnTo>
                <a:lnTo>
                  <a:pt x="1404" y="914"/>
                </a:lnTo>
                <a:lnTo>
                  <a:pt x="1404" y="914"/>
                </a:lnTo>
                <a:lnTo>
                  <a:pt x="1402" y="914"/>
                </a:lnTo>
                <a:lnTo>
                  <a:pt x="1402" y="914"/>
                </a:lnTo>
                <a:lnTo>
                  <a:pt x="1402" y="916"/>
                </a:lnTo>
                <a:lnTo>
                  <a:pt x="1402" y="916"/>
                </a:lnTo>
                <a:close/>
                <a:moveTo>
                  <a:pt x="1349" y="870"/>
                </a:moveTo>
                <a:lnTo>
                  <a:pt x="1349" y="870"/>
                </a:lnTo>
                <a:lnTo>
                  <a:pt x="1349" y="870"/>
                </a:lnTo>
                <a:lnTo>
                  <a:pt x="1349" y="870"/>
                </a:lnTo>
                <a:lnTo>
                  <a:pt x="1351" y="870"/>
                </a:lnTo>
                <a:lnTo>
                  <a:pt x="1351" y="870"/>
                </a:lnTo>
                <a:lnTo>
                  <a:pt x="1349" y="868"/>
                </a:lnTo>
                <a:lnTo>
                  <a:pt x="1349" y="868"/>
                </a:lnTo>
                <a:lnTo>
                  <a:pt x="1349" y="868"/>
                </a:lnTo>
                <a:lnTo>
                  <a:pt x="1349" y="868"/>
                </a:lnTo>
                <a:lnTo>
                  <a:pt x="1349" y="868"/>
                </a:lnTo>
                <a:lnTo>
                  <a:pt x="1349" y="870"/>
                </a:lnTo>
                <a:lnTo>
                  <a:pt x="1349" y="870"/>
                </a:lnTo>
                <a:close/>
                <a:moveTo>
                  <a:pt x="1305" y="904"/>
                </a:moveTo>
                <a:lnTo>
                  <a:pt x="1305" y="904"/>
                </a:lnTo>
                <a:lnTo>
                  <a:pt x="1305" y="904"/>
                </a:lnTo>
                <a:lnTo>
                  <a:pt x="1305" y="904"/>
                </a:lnTo>
                <a:lnTo>
                  <a:pt x="1305" y="904"/>
                </a:lnTo>
                <a:lnTo>
                  <a:pt x="1305" y="904"/>
                </a:lnTo>
                <a:lnTo>
                  <a:pt x="1305" y="904"/>
                </a:lnTo>
                <a:lnTo>
                  <a:pt x="1305" y="904"/>
                </a:lnTo>
                <a:close/>
                <a:moveTo>
                  <a:pt x="2102" y="1732"/>
                </a:moveTo>
                <a:lnTo>
                  <a:pt x="2102" y="1730"/>
                </a:lnTo>
                <a:lnTo>
                  <a:pt x="2102" y="1728"/>
                </a:lnTo>
                <a:lnTo>
                  <a:pt x="2102" y="1723"/>
                </a:lnTo>
                <a:lnTo>
                  <a:pt x="2099" y="1719"/>
                </a:lnTo>
                <a:lnTo>
                  <a:pt x="2099" y="1717"/>
                </a:lnTo>
                <a:lnTo>
                  <a:pt x="2097" y="1711"/>
                </a:lnTo>
                <a:lnTo>
                  <a:pt x="2095" y="1707"/>
                </a:lnTo>
                <a:lnTo>
                  <a:pt x="2093" y="1705"/>
                </a:lnTo>
                <a:lnTo>
                  <a:pt x="2093" y="1705"/>
                </a:lnTo>
                <a:lnTo>
                  <a:pt x="2087" y="1705"/>
                </a:lnTo>
                <a:lnTo>
                  <a:pt x="2085" y="1705"/>
                </a:lnTo>
                <a:lnTo>
                  <a:pt x="2081" y="1705"/>
                </a:lnTo>
                <a:lnTo>
                  <a:pt x="2079" y="1705"/>
                </a:lnTo>
                <a:lnTo>
                  <a:pt x="2074" y="1705"/>
                </a:lnTo>
                <a:lnTo>
                  <a:pt x="2074" y="1702"/>
                </a:lnTo>
                <a:lnTo>
                  <a:pt x="2072" y="1702"/>
                </a:lnTo>
                <a:lnTo>
                  <a:pt x="2070" y="1702"/>
                </a:lnTo>
                <a:lnTo>
                  <a:pt x="2068" y="1698"/>
                </a:lnTo>
                <a:lnTo>
                  <a:pt x="2062" y="1696"/>
                </a:lnTo>
                <a:lnTo>
                  <a:pt x="2060" y="1694"/>
                </a:lnTo>
                <a:lnTo>
                  <a:pt x="2055" y="1692"/>
                </a:lnTo>
                <a:lnTo>
                  <a:pt x="2053" y="1688"/>
                </a:lnTo>
                <a:lnTo>
                  <a:pt x="2051" y="1688"/>
                </a:lnTo>
                <a:lnTo>
                  <a:pt x="2051" y="1684"/>
                </a:lnTo>
                <a:lnTo>
                  <a:pt x="2047" y="1684"/>
                </a:lnTo>
                <a:lnTo>
                  <a:pt x="2045" y="1682"/>
                </a:lnTo>
                <a:lnTo>
                  <a:pt x="2043" y="1679"/>
                </a:lnTo>
                <a:lnTo>
                  <a:pt x="2037" y="1677"/>
                </a:lnTo>
                <a:lnTo>
                  <a:pt x="2035" y="1675"/>
                </a:lnTo>
                <a:lnTo>
                  <a:pt x="2035" y="1675"/>
                </a:lnTo>
                <a:lnTo>
                  <a:pt x="2032" y="1673"/>
                </a:lnTo>
                <a:lnTo>
                  <a:pt x="2028" y="1673"/>
                </a:lnTo>
                <a:lnTo>
                  <a:pt x="2024" y="1671"/>
                </a:lnTo>
                <a:lnTo>
                  <a:pt x="2022" y="1671"/>
                </a:lnTo>
                <a:lnTo>
                  <a:pt x="2016" y="1673"/>
                </a:lnTo>
                <a:lnTo>
                  <a:pt x="2011" y="1673"/>
                </a:lnTo>
                <a:lnTo>
                  <a:pt x="2009" y="1673"/>
                </a:lnTo>
                <a:lnTo>
                  <a:pt x="2007" y="1673"/>
                </a:lnTo>
                <a:lnTo>
                  <a:pt x="2005" y="1673"/>
                </a:lnTo>
                <a:lnTo>
                  <a:pt x="2003" y="1671"/>
                </a:lnTo>
                <a:lnTo>
                  <a:pt x="2001" y="1671"/>
                </a:lnTo>
                <a:lnTo>
                  <a:pt x="1999" y="1671"/>
                </a:lnTo>
                <a:lnTo>
                  <a:pt x="1995" y="1671"/>
                </a:lnTo>
                <a:lnTo>
                  <a:pt x="1991" y="1669"/>
                </a:lnTo>
                <a:lnTo>
                  <a:pt x="1988" y="1669"/>
                </a:lnTo>
                <a:lnTo>
                  <a:pt x="1986" y="1667"/>
                </a:lnTo>
                <a:lnTo>
                  <a:pt x="1986" y="1667"/>
                </a:lnTo>
                <a:lnTo>
                  <a:pt x="1982" y="1665"/>
                </a:lnTo>
                <a:lnTo>
                  <a:pt x="1980" y="1665"/>
                </a:lnTo>
                <a:lnTo>
                  <a:pt x="1978" y="1665"/>
                </a:lnTo>
                <a:lnTo>
                  <a:pt x="1978" y="1667"/>
                </a:lnTo>
                <a:lnTo>
                  <a:pt x="1974" y="1667"/>
                </a:lnTo>
                <a:lnTo>
                  <a:pt x="1972" y="1669"/>
                </a:lnTo>
                <a:lnTo>
                  <a:pt x="1972" y="1669"/>
                </a:lnTo>
                <a:lnTo>
                  <a:pt x="1970" y="1669"/>
                </a:lnTo>
                <a:lnTo>
                  <a:pt x="1967" y="1671"/>
                </a:lnTo>
                <a:lnTo>
                  <a:pt x="1967" y="1671"/>
                </a:lnTo>
                <a:lnTo>
                  <a:pt x="1967" y="1669"/>
                </a:lnTo>
                <a:lnTo>
                  <a:pt x="1970" y="1669"/>
                </a:lnTo>
                <a:lnTo>
                  <a:pt x="1970" y="1667"/>
                </a:lnTo>
                <a:lnTo>
                  <a:pt x="1970" y="1667"/>
                </a:lnTo>
                <a:lnTo>
                  <a:pt x="1967" y="1667"/>
                </a:lnTo>
                <a:lnTo>
                  <a:pt x="1967" y="1667"/>
                </a:lnTo>
                <a:lnTo>
                  <a:pt x="1965" y="1667"/>
                </a:lnTo>
                <a:lnTo>
                  <a:pt x="1965" y="1671"/>
                </a:lnTo>
                <a:lnTo>
                  <a:pt x="1963" y="1673"/>
                </a:lnTo>
                <a:lnTo>
                  <a:pt x="1961" y="1675"/>
                </a:lnTo>
                <a:lnTo>
                  <a:pt x="1959" y="1677"/>
                </a:lnTo>
                <a:lnTo>
                  <a:pt x="1959" y="1675"/>
                </a:lnTo>
                <a:lnTo>
                  <a:pt x="1961" y="1671"/>
                </a:lnTo>
                <a:lnTo>
                  <a:pt x="1961" y="1669"/>
                </a:lnTo>
                <a:lnTo>
                  <a:pt x="1961" y="1669"/>
                </a:lnTo>
                <a:lnTo>
                  <a:pt x="1961" y="1667"/>
                </a:lnTo>
                <a:lnTo>
                  <a:pt x="1963" y="1667"/>
                </a:lnTo>
                <a:lnTo>
                  <a:pt x="1963" y="1665"/>
                </a:lnTo>
                <a:lnTo>
                  <a:pt x="1965" y="1665"/>
                </a:lnTo>
                <a:lnTo>
                  <a:pt x="1965" y="1665"/>
                </a:lnTo>
                <a:lnTo>
                  <a:pt x="1963" y="1663"/>
                </a:lnTo>
                <a:lnTo>
                  <a:pt x="1963" y="1663"/>
                </a:lnTo>
                <a:lnTo>
                  <a:pt x="1961" y="1663"/>
                </a:lnTo>
                <a:lnTo>
                  <a:pt x="1961" y="1665"/>
                </a:lnTo>
                <a:lnTo>
                  <a:pt x="1959" y="1665"/>
                </a:lnTo>
                <a:lnTo>
                  <a:pt x="1959" y="1663"/>
                </a:lnTo>
                <a:lnTo>
                  <a:pt x="1959" y="1663"/>
                </a:lnTo>
                <a:lnTo>
                  <a:pt x="1961" y="1663"/>
                </a:lnTo>
                <a:lnTo>
                  <a:pt x="1961" y="1663"/>
                </a:lnTo>
                <a:lnTo>
                  <a:pt x="1961" y="1661"/>
                </a:lnTo>
                <a:lnTo>
                  <a:pt x="1963" y="1661"/>
                </a:lnTo>
                <a:lnTo>
                  <a:pt x="1963" y="1658"/>
                </a:lnTo>
                <a:lnTo>
                  <a:pt x="1961" y="1658"/>
                </a:lnTo>
                <a:lnTo>
                  <a:pt x="1961" y="1656"/>
                </a:lnTo>
                <a:lnTo>
                  <a:pt x="1959" y="1656"/>
                </a:lnTo>
                <a:lnTo>
                  <a:pt x="1959" y="1656"/>
                </a:lnTo>
                <a:lnTo>
                  <a:pt x="1959" y="1656"/>
                </a:lnTo>
                <a:lnTo>
                  <a:pt x="1959" y="1656"/>
                </a:lnTo>
                <a:lnTo>
                  <a:pt x="1959" y="1654"/>
                </a:lnTo>
                <a:lnTo>
                  <a:pt x="1957" y="1654"/>
                </a:lnTo>
                <a:lnTo>
                  <a:pt x="1955" y="1652"/>
                </a:lnTo>
                <a:lnTo>
                  <a:pt x="1955" y="1652"/>
                </a:lnTo>
                <a:lnTo>
                  <a:pt x="1953" y="1652"/>
                </a:lnTo>
                <a:lnTo>
                  <a:pt x="1953" y="1654"/>
                </a:lnTo>
                <a:lnTo>
                  <a:pt x="1951" y="1656"/>
                </a:lnTo>
                <a:lnTo>
                  <a:pt x="1951" y="1656"/>
                </a:lnTo>
                <a:lnTo>
                  <a:pt x="1951" y="1654"/>
                </a:lnTo>
                <a:lnTo>
                  <a:pt x="1949" y="1650"/>
                </a:lnTo>
                <a:lnTo>
                  <a:pt x="1949" y="1650"/>
                </a:lnTo>
                <a:lnTo>
                  <a:pt x="1947" y="1650"/>
                </a:lnTo>
                <a:lnTo>
                  <a:pt x="1944" y="1650"/>
                </a:lnTo>
                <a:lnTo>
                  <a:pt x="1942" y="1648"/>
                </a:lnTo>
                <a:lnTo>
                  <a:pt x="1940" y="1648"/>
                </a:lnTo>
                <a:lnTo>
                  <a:pt x="1940" y="1648"/>
                </a:lnTo>
                <a:lnTo>
                  <a:pt x="1938" y="1646"/>
                </a:lnTo>
                <a:lnTo>
                  <a:pt x="1938" y="1646"/>
                </a:lnTo>
                <a:lnTo>
                  <a:pt x="1936" y="1646"/>
                </a:lnTo>
                <a:lnTo>
                  <a:pt x="1936" y="1646"/>
                </a:lnTo>
                <a:lnTo>
                  <a:pt x="1934" y="1646"/>
                </a:lnTo>
                <a:lnTo>
                  <a:pt x="1932" y="1646"/>
                </a:lnTo>
                <a:lnTo>
                  <a:pt x="1932" y="1644"/>
                </a:lnTo>
                <a:lnTo>
                  <a:pt x="1930" y="1644"/>
                </a:lnTo>
                <a:lnTo>
                  <a:pt x="1930" y="1642"/>
                </a:lnTo>
                <a:lnTo>
                  <a:pt x="1928" y="1642"/>
                </a:lnTo>
                <a:lnTo>
                  <a:pt x="1928" y="1642"/>
                </a:lnTo>
                <a:lnTo>
                  <a:pt x="1926" y="1642"/>
                </a:lnTo>
                <a:lnTo>
                  <a:pt x="1926" y="1642"/>
                </a:lnTo>
                <a:lnTo>
                  <a:pt x="1923" y="1642"/>
                </a:lnTo>
                <a:lnTo>
                  <a:pt x="1923" y="1640"/>
                </a:lnTo>
                <a:lnTo>
                  <a:pt x="1921" y="1640"/>
                </a:lnTo>
                <a:lnTo>
                  <a:pt x="1921" y="1640"/>
                </a:lnTo>
                <a:lnTo>
                  <a:pt x="1919" y="1642"/>
                </a:lnTo>
                <a:lnTo>
                  <a:pt x="1921" y="1642"/>
                </a:lnTo>
                <a:lnTo>
                  <a:pt x="1921" y="1642"/>
                </a:lnTo>
                <a:lnTo>
                  <a:pt x="1919" y="1642"/>
                </a:lnTo>
                <a:lnTo>
                  <a:pt x="1919" y="1642"/>
                </a:lnTo>
                <a:lnTo>
                  <a:pt x="1917" y="1642"/>
                </a:lnTo>
                <a:lnTo>
                  <a:pt x="1917" y="1642"/>
                </a:lnTo>
                <a:lnTo>
                  <a:pt x="1917" y="1642"/>
                </a:lnTo>
                <a:lnTo>
                  <a:pt x="1915" y="1642"/>
                </a:lnTo>
                <a:lnTo>
                  <a:pt x="1915" y="1642"/>
                </a:lnTo>
                <a:lnTo>
                  <a:pt x="1913" y="1642"/>
                </a:lnTo>
                <a:lnTo>
                  <a:pt x="1913" y="1642"/>
                </a:lnTo>
                <a:lnTo>
                  <a:pt x="1911" y="1642"/>
                </a:lnTo>
                <a:lnTo>
                  <a:pt x="1911" y="1642"/>
                </a:lnTo>
                <a:lnTo>
                  <a:pt x="1911" y="1642"/>
                </a:lnTo>
                <a:lnTo>
                  <a:pt x="1911" y="1642"/>
                </a:lnTo>
                <a:lnTo>
                  <a:pt x="1909" y="1644"/>
                </a:lnTo>
                <a:lnTo>
                  <a:pt x="1909" y="1644"/>
                </a:lnTo>
                <a:lnTo>
                  <a:pt x="1907" y="1646"/>
                </a:lnTo>
                <a:lnTo>
                  <a:pt x="1909" y="1646"/>
                </a:lnTo>
                <a:lnTo>
                  <a:pt x="1907" y="1648"/>
                </a:lnTo>
                <a:lnTo>
                  <a:pt x="1907" y="1648"/>
                </a:lnTo>
                <a:lnTo>
                  <a:pt x="1905" y="1650"/>
                </a:lnTo>
                <a:lnTo>
                  <a:pt x="1905" y="1652"/>
                </a:lnTo>
                <a:lnTo>
                  <a:pt x="1907" y="1652"/>
                </a:lnTo>
                <a:lnTo>
                  <a:pt x="1907" y="1652"/>
                </a:lnTo>
                <a:lnTo>
                  <a:pt x="1907" y="1652"/>
                </a:lnTo>
                <a:lnTo>
                  <a:pt x="1905" y="1654"/>
                </a:lnTo>
                <a:lnTo>
                  <a:pt x="1905" y="1654"/>
                </a:lnTo>
                <a:lnTo>
                  <a:pt x="1905" y="1652"/>
                </a:lnTo>
                <a:lnTo>
                  <a:pt x="1903" y="1652"/>
                </a:lnTo>
                <a:lnTo>
                  <a:pt x="1898" y="1656"/>
                </a:lnTo>
                <a:lnTo>
                  <a:pt x="1896" y="1658"/>
                </a:lnTo>
                <a:lnTo>
                  <a:pt x="1894" y="1658"/>
                </a:lnTo>
                <a:lnTo>
                  <a:pt x="1892" y="1665"/>
                </a:lnTo>
                <a:lnTo>
                  <a:pt x="1892" y="1667"/>
                </a:lnTo>
                <a:lnTo>
                  <a:pt x="1890" y="1669"/>
                </a:lnTo>
                <a:lnTo>
                  <a:pt x="1890" y="1669"/>
                </a:lnTo>
                <a:lnTo>
                  <a:pt x="1888" y="1669"/>
                </a:lnTo>
                <a:lnTo>
                  <a:pt x="1890" y="1669"/>
                </a:lnTo>
                <a:lnTo>
                  <a:pt x="1890" y="1667"/>
                </a:lnTo>
                <a:lnTo>
                  <a:pt x="1890" y="1665"/>
                </a:lnTo>
                <a:lnTo>
                  <a:pt x="1892" y="1663"/>
                </a:lnTo>
                <a:lnTo>
                  <a:pt x="1892" y="1658"/>
                </a:lnTo>
                <a:lnTo>
                  <a:pt x="1894" y="1656"/>
                </a:lnTo>
                <a:lnTo>
                  <a:pt x="1890" y="1658"/>
                </a:lnTo>
                <a:lnTo>
                  <a:pt x="1888" y="1658"/>
                </a:lnTo>
                <a:lnTo>
                  <a:pt x="1886" y="1658"/>
                </a:lnTo>
                <a:lnTo>
                  <a:pt x="1884" y="1658"/>
                </a:lnTo>
                <a:lnTo>
                  <a:pt x="1882" y="1658"/>
                </a:lnTo>
                <a:lnTo>
                  <a:pt x="1882" y="1658"/>
                </a:lnTo>
                <a:lnTo>
                  <a:pt x="1879" y="1658"/>
                </a:lnTo>
                <a:lnTo>
                  <a:pt x="1877" y="1661"/>
                </a:lnTo>
                <a:lnTo>
                  <a:pt x="1875" y="1658"/>
                </a:lnTo>
                <a:lnTo>
                  <a:pt x="1873" y="1656"/>
                </a:lnTo>
                <a:lnTo>
                  <a:pt x="1873" y="1656"/>
                </a:lnTo>
                <a:lnTo>
                  <a:pt x="1873" y="1656"/>
                </a:lnTo>
                <a:lnTo>
                  <a:pt x="1873" y="1654"/>
                </a:lnTo>
                <a:lnTo>
                  <a:pt x="1871" y="1652"/>
                </a:lnTo>
                <a:lnTo>
                  <a:pt x="1871" y="1650"/>
                </a:lnTo>
                <a:lnTo>
                  <a:pt x="1871" y="1650"/>
                </a:lnTo>
                <a:lnTo>
                  <a:pt x="1871" y="1648"/>
                </a:lnTo>
                <a:lnTo>
                  <a:pt x="1871" y="1648"/>
                </a:lnTo>
                <a:lnTo>
                  <a:pt x="1869" y="1648"/>
                </a:lnTo>
                <a:lnTo>
                  <a:pt x="1871" y="1646"/>
                </a:lnTo>
                <a:lnTo>
                  <a:pt x="1871" y="1646"/>
                </a:lnTo>
                <a:lnTo>
                  <a:pt x="1871" y="1644"/>
                </a:lnTo>
                <a:lnTo>
                  <a:pt x="1869" y="1646"/>
                </a:lnTo>
                <a:lnTo>
                  <a:pt x="1869" y="1646"/>
                </a:lnTo>
                <a:lnTo>
                  <a:pt x="1867" y="1648"/>
                </a:lnTo>
                <a:lnTo>
                  <a:pt x="1865" y="1648"/>
                </a:lnTo>
                <a:lnTo>
                  <a:pt x="1861" y="1650"/>
                </a:lnTo>
                <a:lnTo>
                  <a:pt x="1859" y="1652"/>
                </a:lnTo>
                <a:lnTo>
                  <a:pt x="1854" y="1654"/>
                </a:lnTo>
                <a:lnTo>
                  <a:pt x="1852" y="1654"/>
                </a:lnTo>
                <a:lnTo>
                  <a:pt x="1850" y="1654"/>
                </a:lnTo>
                <a:lnTo>
                  <a:pt x="1844" y="1654"/>
                </a:lnTo>
                <a:lnTo>
                  <a:pt x="1846" y="1652"/>
                </a:lnTo>
                <a:lnTo>
                  <a:pt x="1850" y="1650"/>
                </a:lnTo>
                <a:lnTo>
                  <a:pt x="1854" y="1652"/>
                </a:lnTo>
                <a:lnTo>
                  <a:pt x="1854" y="1650"/>
                </a:lnTo>
                <a:lnTo>
                  <a:pt x="1854" y="1650"/>
                </a:lnTo>
                <a:lnTo>
                  <a:pt x="1856" y="1648"/>
                </a:lnTo>
                <a:lnTo>
                  <a:pt x="1856" y="1648"/>
                </a:lnTo>
                <a:lnTo>
                  <a:pt x="1859" y="1646"/>
                </a:lnTo>
                <a:lnTo>
                  <a:pt x="1859" y="1644"/>
                </a:lnTo>
                <a:lnTo>
                  <a:pt x="1859" y="1642"/>
                </a:lnTo>
                <a:lnTo>
                  <a:pt x="1861" y="1640"/>
                </a:lnTo>
                <a:lnTo>
                  <a:pt x="1861" y="1638"/>
                </a:lnTo>
                <a:lnTo>
                  <a:pt x="1863" y="1638"/>
                </a:lnTo>
                <a:lnTo>
                  <a:pt x="1865" y="1633"/>
                </a:lnTo>
                <a:lnTo>
                  <a:pt x="1865" y="1633"/>
                </a:lnTo>
                <a:lnTo>
                  <a:pt x="1867" y="1631"/>
                </a:lnTo>
                <a:lnTo>
                  <a:pt x="1869" y="1629"/>
                </a:lnTo>
                <a:lnTo>
                  <a:pt x="1871" y="1629"/>
                </a:lnTo>
                <a:lnTo>
                  <a:pt x="1871" y="1629"/>
                </a:lnTo>
                <a:lnTo>
                  <a:pt x="1873" y="1627"/>
                </a:lnTo>
                <a:lnTo>
                  <a:pt x="1875" y="1625"/>
                </a:lnTo>
                <a:lnTo>
                  <a:pt x="1877" y="1623"/>
                </a:lnTo>
                <a:lnTo>
                  <a:pt x="1877" y="1621"/>
                </a:lnTo>
                <a:lnTo>
                  <a:pt x="1879" y="1619"/>
                </a:lnTo>
                <a:lnTo>
                  <a:pt x="1882" y="1617"/>
                </a:lnTo>
                <a:lnTo>
                  <a:pt x="1884" y="1617"/>
                </a:lnTo>
                <a:lnTo>
                  <a:pt x="1884" y="1614"/>
                </a:lnTo>
                <a:lnTo>
                  <a:pt x="1886" y="1614"/>
                </a:lnTo>
                <a:lnTo>
                  <a:pt x="1884" y="1612"/>
                </a:lnTo>
                <a:lnTo>
                  <a:pt x="1886" y="1610"/>
                </a:lnTo>
                <a:lnTo>
                  <a:pt x="1884" y="1608"/>
                </a:lnTo>
                <a:lnTo>
                  <a:pt x="1882" y="1606"/>
                </a:lnTo>
                <a:lnTo>
                  <a:pt x="1882" y="1606"/>
                </a:lnTo>
                <a:lnTo>
                  <a:pt x="1879" y="1606"/>
                </a:lnTo>
                <a:lnTo>
                  <a:pt x="1877" y="1604"/>
                </a:lnTo>
                <a:lnTo>
                  <a:pt x="1875" y="1604"/>
                </a:lnTo>
                <a:lnTo>
                  <a:pt x="1875" y="1602"/>
                </a:lnTo>
                <a:lnTo>
                  <a:pt x="1875" y="1602"/>
                </a:lnTo>
                <a:lnTo>
                  <a:pt x="1873" y="1600"/>
                </a:lnTo>
                <a:lnTo>
                  <a:pt x="1873" y="1600"/>
                </a:lnTo>
                <a:lnTo>
                  <a:pt x="1873" y="1600"/>
                </a:lnTo>
                <a:lnTo>
                  <a:pt x="1873" y="1600"/>
                </a:lnTo>
                <a:lnTo>
                  <a:pt x="1873" y="1598"/>
                </a:lnTo>
                <a:lnTo>
                  <a:pt x="1871" y="1596"/>
                </a:lnTo>
                <a:lnTo>
                  <a:pt x="1871" y="1593"/>
                </a:lnTo>
                <a:lnTo>
                  <a:pt x="1871" y="1593"/>
                </a:lnTo>
                <a:lnTo>
                  <a:pt x="1869" y="1587"/>
                </a:lnTo>
                <a:lnTo>
                  <a:pt x="1869" y="1583"/>
                </a:lnTo>
                <a:lnTo>
                  <a:pt x="1867" y="1579"/>
                </a:lnTo>
                <a:lnTo>
                  <a:pt x="1865" y="1573"/>
                </a:lnTo>
                <a:lnTo>
                  <a:pt x="1865" y="1570"/>
                </a:lnTo>
                <a:lnTo>
                  <a:pt x="1863" y="1568"/>
                </a:lnTo>
                <a:lnTo>
                  <a:pt x="1861" y="1568"/>
                </a:lnTo>
                <a:lnTo>
                  <a:pt x="1861" y="1570"/>
                </a:lnTo>
                <a:lnTo>
                  <a:pt x="1859" y="1573"/>
                </a:lnTo>
                <a:lnTo>
                  <a:pt x="1859" y="1573"/>
                </a:lnTo>
                <a:lnTo>
                  <a:pt x="1859" y="1573"/>
                </a:lnTo>
                <a:lnTo>
                  <a:pt x="1859" y="1570"/>
                </a:lnTo>
                <a:lnTo>
                  <a:pt x="1859" y="1570"/>
                </a:lnTo>
                <a:lnTo>
                  <a:pt x="1856" y="1566"/>
                </a:lnTo>
                <a:lnTo>
                  <a:pt x="1856" y="1564"/>
                </a:lnTo>
                <a:lnTo>
                  <a:pt x="1856" y="1564"/>
                </a:lnTo>
                <a:lnTo>
                  <a:pt x="1856" y="1566"/>
                </a:lnTo>
                <a:lnTo>
                  <a:pt x="1856" y="1568"/>
                </a:lnTo>
                <a:lnTo>
                  <a:pt x="1854" y="1568"/>
                </a:lnTo>
                <a:lnTo>
                  <a:pt x="1854" y="1568"/>
                </a:lnTo>
                <a:lnTo>
                  <a:pt x="1854" y="1568"/>
                </a:lnTo>
                <a:lnTo>
                  <a:pt x="1854" y="1568"/>
                </a:lnTo>
                <a:lnTo>
                  <a:pt x="1854" y="1566"/>
                </a:lnTo>
                <a:lnTo>
                  <a:pt x="1854" y="1564"/>
                </a:lnTo>
                <a:lnTo>
                  <a:pt x="1854" y="1564"/>
                </a:lnTo>
                <a:lnTo>
                  <a:pt x="1850" y="1562"/>
                </a:lnTo>
                <a:lnTo>
                  <a:pt x="1850" y="1562"/>
                </a:lnTo>
                <a:lnTo>
                  <a:pt x="1850" y="1562"/>
                </a:lnTo>
                <a:lnTo>
                  <a:pt x="1850" y="1560"/>
                </a:lnTo>
                <a:lnTo>
                  <a:pt x="1848" y="1560"/>
                </a:lnTo>
                <a:lnTo>
                  <a:pt x="1844" y="1556"/>
                </a:lnTo>
                <a:lnTo>
                  <a:pt x="1842" y="1554"/>
                </a:lnTo>
                <a:lnTo>
                  <a:pt x="1835" y="1552"/>
                </a:lnTo>
                <a:lnTo>
                  <a:pt x="1833" y="1552"/>
                </a:lnTo>
                <a:lnTo>
                  <a:pt x="1827" y="1547"/>
                </a:lnTo>
                <a:lnTo>
                  <a:pt x="1827" y="1547"/>
                </a:lnTo>
                <a:lnTo>
                  <a:pt x="1825" y="1549"/>
                </a:lnTo>
                <a:lnTo>
                  <a:pt x="1825" y="1554"/>
                </a:lnTo>
                <a:lnTo>
                  <a:pt x="1823" y="1554"/>
                </a:lnTo>
                <a:lnTo>
                  <a:pt x="1825" y="1552"/>
                </a:lnTo>
                <a:lnTo>
                  <a:pt x="1825" y="1552"/>
                </a:lnTo>
                <a:lnTo>
                  <a:pt x="1825" y="1549"/>
                </a:lnTo>
                <a:lnTo>
                  <a:pt x="1825" y="1547"/>
                </a:lnTo>
                <a:lnTo>
                  <a:pt x="1823" y="1547"/>
                </a:lnTo>
                <a:lnTo>
                  <a:pt x="1821" y="1545"/>
                </a:lnTo>
                <a:lnTo>
                  <a:pt x="1812" y="1545"/>
                </a:lnTo>
                <a:lnTo>
                  <a:pt x="1808" y="1545"/>
                </a:lnTo>
                <a:lnTo>
                  <a:pt x="1806" y="1545"/>
                </a:lnTo>
                <a:lnTo>
                  <a:pt x="1802" y="1545"/>
                </a:lnTo>
                <a:lnTo>
                  <a:pt x="1800" y="1545"/>
                </a:lnTo>
                <a:lnTo>
                  <a:pt x="1798" y="1547"/>
                </a:lnTo>
                <a:lnTo>
                  <a:pt x="1798" y="1547"/>
                </a:lnTo>
                <a:lnTo>
                  <a:pt x="1798" y="1549"/>
                </a:lnTo>
                <a:lnTo>
                  <a:pt x="1798" y="1547"/>
                </a:lnTo>
                <a:lnTo>
                  <a:pt x="1794" y="1547"/>
                </a:lnTo>
                <a:lnTo>
                  <a:pt x="1789" y="1545"/>
                </a:lnTo>
                <a:lnTo>
                  <a:pt x="1783" y="1545"/>
                </a:lnTo>
                <a:lnTo>
                  <a:pt x="1781" y="1545"/>
                </a:lnTo>
                <a:lnTo>
                  <a:pt x="1781" y="1547"/>
                </a:lnTo>
                <a:lnTo>
                  <a:pt x="1781" y="1549"/>
                </a:lnTo>
                <a:lnTo>
                  <a:pt x="1779" y="1549"/>
                </a:lnTo>
                <a:lnTo>
                  <a:pt x="1779" y="1552"/>
                </a:lnTo>
                <a:lnTo>
                  <a:pt x="1779" y="1552"/>
                </a:lnTo>
                <a:lnTo>
                  <a:pt x="1779" y="1552"/>
                </a:lnTo>
                <a:lnTo>
                  <a:pt x="1779" y="1547"/>
                </a:lnTo>
                <a:lnTo>
                  <a:pt x="1779" y="1543"/>
                </a:lnTo>
                <a:lnTo>
                  <a:pt x="1779" y="1543"/>
                </a:lnTo>
                <a:lnTo>
                  <a:pt x="1777" y="1541"/>
                </a:lnTo>
                <a:lnTo>
                  <a:pt x="1775" y="1541"/>
                </a:lnTo>
                <a:lnTo>
                  <a:pt x="1773" y="1539"/>
                </a:lnTo>
                <a:lnTo>
                  <a:pt x="1771" y="1537"/>
                </a:lnTo>
                <a:lnTo>
                  <a:pt x="1768" y="1533"/>
                </a:lnTo>
                <a:lnTo>
                  <a:pt x="1766" y="1533"/>
                </a:lnTo>
                <a:lnTo>
                  <a:pt x="1764" y="1533"/>
                </a:lnTo>
                <a:lnTo>
                  <a:pt x="1762" y="1533"/>
                </a:lnTo>
                <a:lnTo>
                  <a:pt x="1762" y="1533"/>
                </a:lnTo>
                <a:lnTo>
                  <a:pt x="1760" y="1535"/>
                </a:lnTo>
                <a:lnTo>
                  <a:pt x="1760" y="1537"/>
                </a:lnTo>
                <a:lnTo>
                  <a:pt x="1758" y="1539"/>
                </a:lnTo>
                <a:lnTo>
                  <a:pt x="1758" y="1539"/>
                </a:lnTo>
                <a:lnTo>
                  <a:pt x="1758" y="1537"/>
                </a:lnTo>
                <a:lnTo>
                  <a:pt x="1758" y="1535"/>
                </a:lnTo>
                <a:lnTo>
                  <a:pt x="1758" y="1533"/>
                </a:lnTo>
                <a:lnTo>
                  <a:pt x="1760" y="1531"/>
                </a:lnTo>
                <a:lnTo>
                  <a:pt x="1760" y="1526"/>
                </a:lnTo>
                <a:lnTo>
                  <a:pt x="1760" y="1524"/>
                </a:lnTo>
                <a:lnTo>
                  <a:pt x="1758" y="1522"/>
                </a:lnTo>
                <a:lnTo>
                  <a:pt x="1758" y="1522"/>
                </a:lnTo>
                <a:lnTo>
                  <a:pt x="1756" y="1520"/>
                </a:lnTo>
                <a:lnTo>
                  <a:pt x="1750" y="1516"/>
                </a:lnTo>
                <a:lnTo>
                  <a:pt x="1745" y="1512"/>
                </a:lnTo>
                <a:lnTo>
                  <a:pt x="1743" y="1512"/>
                </a:lnTo>
                <a:lnTo>
                  <a:pt x="1743" y="1510"/>
                </a:lnTo>
                <a:lnTo>
                  <a:pt x="1741" y="1512"/>
                </a:lnTo>
                <a:lnTo>
                  <a:pt x="1741" y="1512"/>
                </a:lnTo>
                <a:lnTo>
                  <a:pt x="1741" y="1512"/>
                </a:lnTo>
                <a:lnTo>
                  <a:pt x="1739" y="1508"/>
                </a:lnTo>
                <a:lnTo>
                  <a:pt x="1739" y="1508"/>
                </a:lnTo>
                <a:lnTo>
                  <a:pt x="1737" y="1508"/>
                </a:lnTo>
                <a:lnTo>
                  <a:pt x="1733" y="1508"/>
                </a:lnTo>
                <a:lnTo>
                  <a:pt x="1733" y="1508"/>
                </a:lnTo>
                <a:lnTo>
                  <a:pt x="1731" y="1508"/>
                </a:lnTo>
                <a:lnTo>
                  <a:pt x="1727" y="1508"/>
                </a:lnTo>
                <a:lnTo>
                  <a:pt x="1727" y="1508"/>
                </a:lnTo>
                <a:lnTo>
                  <a:pt x="1724" y="1510"/>
                </a:lnTo>
                <a:lnTo>
                  <a:pt x="1720" y="1510"/>
                </a:lnTo>
                <a:lnTo>
                  <a:pt x="1720" y="1510"/>
                </a:lnTo>
                <a:lnTo>
                  <a:pt x="1718" y="1510"/>
                </a:lnTo>
                <a:lnTo>
                  <a:pt x="1716" y="1508"/>
                </a:lnTo>
                <a:lnTo>
                  <a:pt x="1716" y="1508"/>
                </a:lnTo>
                <a:lnTo>
                  <a:pt x="1720" y="1508"/>
                </a:lnTo>
                <a:lnTo>
                  <a:pt x="1722" y="1505"/>
                </a:lnTo>
                <a:lnTo>
                  <a:pt x="1722" y="1503"/>
                </a:lnTo>
                <a:lnTo>
                  <a:pt x="1722" y="1503"/>
                </a:lnTo>
                <a:lnTo>
                  <a:pt x="1722" y="1501"/>
                </a:lnTo>
                <a:lnTo>
                  <a:pt x="1722" y="1501"/>
                </a:lnTo>
                <a:lnTo>
                  <a:pt x="1722" y="1501"/>
                </a:lnTo>
                <a:lnTo>
                  <a:pt x="1724" y="1499"/>
                </a:lnTo>
                <a:lnTo>
                  <a:pt x="1724" y="1499"/>
                </a:lnTo>
                <a:lnTo>
                  <a:pt x="1727" y="1497"/>
                </a:lnTo>
                <a:lnTo>
                  <a:pt x="1727" y="1497"/>
                </a:lnTo>
                <a:lnTo>
                  <a:pt x="1727" y="1495"/>
                </a:lnTo>
                <a:lnTo>
                  <a:pt x="1724" y="1493"/>
                </a:lnTo>
                <a:lnTo>
                  <a:pt x="1720" y="1493"/>
                </a:lnTo>
                <a:lnTo>
                  <a:pt x="1720" y="1493"/>
                </a:lnTo>
                <a:lnTo>
                  <a:pt x="1716" y="1489"/>
                </a:lnTo>
                <a:lnTo>
                  <a:pt x="1716" y="1489"/>
                </a:lnTo>
                <a:lnTo>
                  <a:pt x="1714" y="1491"/>
                </a:lnTo>
                <a:lnTo>
                  <a:pt x="1712" y="1491"/>
                </a:lnTo>
                <a:lnTo>
                  <a:pt x="1714" y="1491"/>
                </a:lnTo>
                <a:lnTo>
                  <a:pt x="1714" y="1491"/>
                </a:lnTo>
                <a:lnTo>
                  <a:pt x="1714" y="1493"/>
                </a:lnTo>
                <a:lnTo>
                  <a:pt x="1714" y="1493"/>
                </a:lnTo>
                <a:lnTo>
                  <a:pt x="1712" y="1491"/>
                </a:lnTo>
                <a:lnTo>
                  <a:pt x="1712" y="1491"/>
                </a:lnTo>
                <a:lnTo>
                  <a:pt x="1712" y="1491"/>
                </a:lnTo>
                <a:lnTo>
                  <a:pt x="1712" y="1489"/>
                </a:lnTo>
                <a:lnTo>
                  <a:pt x="1710" y="1489"/>
                </a:lnTo>
                <a:lnTo>
                  <a:pt x="1708" y="1487"/>
                </a:lnTo>
                <a:lnTo>
                  <a:pt x="1708" y="1487"/>
                </a:lnTo>
                <a:lnTo>
                  <a:pt x="1708" y="1487"/>
                </a:lnTo>
                <a:lnTo>
                  <a:pt x="1708" y="1489"/>
                </a:lnTo>
                <a:lnTo>
                  <a:pt x="1708" y="1489"/>
                </a:lnTo>
                <a:lnTo>
                  <a:pt x="1708" y="1491"/>
                </a:lnTo>
                <a:lnTo>
                  <a:pt x="1708" y="1489"/>
                </a:lnTo>
                <a:lnTo>
                  <a:pt x="1708" y="1489"/>
                </a:lnTo>
                <a:lnTo>
                  <a:pt x="1706" y="1489"/>
                </a:lnTo>
                <a:lnTo>
                  <a:pt x="1706" y="1491"/>
                </a:lnTo>
                <a:lnTo>
                  <a:pt x="1706" y="1491"/>
                </a:lnTo>
                <a:lnTo>
                  <a:pt x="1706" y="1491"/>
                </a:lnTo>
                <a:lnTo>
                  <a:pt x="1706" y="1491"/>
                </a:lnTo>
                <a:lnTo>
                  <a:pt x="1703" y="1489"/>
                </a:lnTo>
                <a:lnTo>
                  <a:pt x="1701" y="1484"/>
                </a:lnTo>
                <a:lnTo>
                  <a:pt x="1701" y="1484"/>
                </a:lnTo>
                <a:lnTo>
                  <a:pt x="1701" y="1484"/>
                </a:lnTo>
                <a:lnTo>
                  <a:pt x="1701" y="1484"/>
                </a:lnTo>
                <a:lnTo>
                  <a:pt x="1701" y="1484"/>
                </a:lnTo>
                <a:lnTo>
                  <a:pt x="1699" y="1487"/>
                </a:lnTo>
                <a:lnTo>
                  <a:pt x="1699" y="1487"/>
                </a:lnTo>
                <a:lnTo>
                  <a:pt x="1699" y="1487"/>
                </a:lnTo>
                <a:lnTo>
                  <a:pt x="1699" y="1484"/>
                </a:lnTo>
                <a:lnTo>
                  <a:pt x="1699" y="1482"/>
                </a:lnTo>
                <a:lnTo>
                  <a:pt x="1699" y="1482"/>
                </a:lnTo>
                <a:lnTo>
                  <a:pt x="1697" y="1482"/>
                </a:lnTo>
                <a:lnTo>
                  <a:pt x="1697" y="1482"/>
                </a:lnTo>
                <a:lnTo>
                  <a:pt x="1697" y="1480"/>
                </a:lnTo>
                <a:lnTo>
                  <a:pt x="1697" y="1480"/>
                </a:lnTo>
                <a:lnTo>
                  <a:pt x="1697" y="1480"/>
                </a:lnTo>
                <a:lnTo>
                  <a:pt x="1699" y="1478"/>
                </a:lnTo>
                <a:lnTo>
                  <a:pt x="1703" y="1478"/>
                </a:lnTo>
                <a:lnTo>
                  <a:pt x="1706" y="1478"/>
                </a:lnTo>
                <a:lnTo>
                  <a:pt x="1710" y="1478"/>
                </a:lnTo>
                <a:lnTo>
                  <a:pt x="1710" y="1478"/>
                </a:lnTo>
                <a:lnTo>
                  <a:pt x="1712" y="1476"/>
                </a:lnTo>
                <a:lnTo>
                  <a:pt x="1706" y="1476"/>
                </a:lnTo>
                <a:lnTo>
                  <a:pt x="1699" y="1476"/>
                </a:lnTo>
                <a:lnTo>
                  <a:pt x="1695" y="1476"/>
                </a:lnTo>
                <a:lnTo>
                  <a:pt x="1695" y="1476"/>
                </a:lnTo>
                <a:lnTo>
                  <a:pt x="1693" y="1476"/>
                </a:lnTo>
                <a:lnTo>
                  <a:pt x="1689" y="1478"/>
                </a:lnTo>
                <a:lnTo>
                  <a:pt x="1683" y="1478"/>
                </a:lnTo>
                <a:lnTo>
                  <a:pt x="1678" y="1478"/>
                </a:lnTo>
                <a:lnTo>
                  <a:pt x="1676" y="1478"/>
                </a:lnTo>
                <a:lnTo>
                  <a:pt x="1676" y="1480"/>
                </a:lnTo>
                <a:lnTo>
                  <a:pt x="1678" y="1478"/>
                </a:lnTo>
                <a:lnTo>
                  <a:pt x="1683" y="1478"/>
                </a:lnTo>
                <a:lnTo>
                  <a:pt x="1685" y="1480"/>
                </a:lnTo>
                <a:lnTo>
                  <a:pt x="1685" y="1480"/>
                </a:lnTo>
                <a:lnTo>
                  <a:pt x="1683" y="1480"/>
                </a:lnTo>
                <a:lnTo>
                  <a:pt x="1678" y="1480"/>
                </a:lnTo>
                <a:lnTo>
                  <a:pt x="1668" y="1487"/>
                </a:lnTo>
                <a:lnTo>
                  <a:pt x="1668" y="1487"/>
                </a:lnTo>
                <a:lnTo>
                  <a:pt x="1666" y="1487"/>
                </a:lnTo>
                <a:lnTo>
                  <a:pt x="1664" y="1487"/>
                </a:lnTo>
                <a:lnTo>
                  <a:pt x="1662" y="1484"/>
                </a:lnTo>
                <a:lnTo>
                  <a:pt x="1659" y="1484"/>
                </a:lnTo>
                <a:lnTo>
                  <a:pt x="1657" y="1484"/>
                </a:lnTo>
                <a:lnTo>
                  <a:pt x="1653" y="1482"/>
                </a:lnTo>
                <a:lnTo>
                  <a:pt x="1651" y="1480"/>
                </a:lnTo>
                <a:lnTo>
                  <a:pt x="1651" y="1480"/>
                </a:lnTo>
                <a:lnTo>
                  <a:pt x="1649" y="1478"/>
                </a:lnTo>
                <a:lnTo>
                  <a:pt x="1649" y="1478"/>
                </a:lnTo>
                <a:lnTo>
                  <a:pt x="1636" y="1478"/>
                </a:lnTo>
                <a:lnTo>
                  <a:pt x="1634" y="1478"/>
                </a:lnTo>
                <a:lnTo>
                  <a:pt x="1628" y="1480"/>
                </a:lnTo>
                <a:lnTo>
                  <a:pt x="1624" y="1480"/>
                </a:lnTo>
                <a:lnTo>
                  <a:pt x="1620" y="1480"/>
                </a:lnTo>
                <a:lnTo>
                  <a:pt x="1620" y="1478"/>
                </a:lnTo>
                <a:lnTo>
                  <a:pt x="1618" y="1478"/>
                </a:lnTo>
                <a:lnTo>
                  <a:pt x="1618" y="1476"/>
                </a:lnTo>
                <a:lnTo>
                  <a:pt x="1620" y="1474"/>
                </a:lnTo>
                <a:lnTo>
                  <a:pt x="1618" y="1474"/>
                </a:lnTo>
                <a:lnTo>
                  <a:pt x="1618" y="1472"/>
                </a:lnTo>
                <a:lnTo>
                  <a:pt x="1618" y="1470"/>
                </a:lnTo>
                <a:lnTo>
                  <a:pt x="1613" y="1468"/>
                </a:lnTo>
                <a:lnTo>
                  <a:pt x="1611" y="1466"/>
                </a:lnTo>
                <a:lnTo>
                  <a:pt x="1607" y="1466"/>
                </a:lnTo>
                <a:lnTo>
                  <a:pt x="1605" y="1466"/>
                </a:lnTo>
                <a:lnTo>
                  <a:pt x="1601" y="1466"/>
                </a:lnTo>
                <a:lnTo>
                  <a:pt x="1601" y="1466"/>
                </a:lnTo>
                <a:lnTo>
                  <a:pt x="1599" y="1466"/>
                </a:lnTo>
                <a:lnTo>
                  <a:pt x="1599" y="1463"/>
                </a:lnTo>
                <a:lnTo>
                  <a:pt x="1597" y="1463"/>
                </a:lnTo>
                <a:lnTo>
                  <a:pt x="1597" y="1461"/>
                </a:lnTo>
                <a:lnTo>
                  <a:pt x="1597" y="1457"/>
                </a:lnTo>
                <a:lnTo>
                  <a:pt x="1597" y="1457"/>
                </a:lnTo>
                <a:lnTo>
                  <a:pt x="1595" y="1457"/>
                </a:lnTo>
                <a:lnTo>
                  <a:pt x="1595" y="1455"/>
                </a:lnTo>
                <a:lnTo>
                  <a:pt x="1592" y="1455"/>
                </a:lnTo>
                <a:lnTo>
                  <a:pt x="1590" y="1457"/>
                </a:lnTo>
                <a:lnTo>
                  <a:pt x="1590" y="1457"/>
                </a:lnTo>
                <a:lnTo>
                  <a:pt x="1590" y="1459"/>
                </a:lnTo>
                <a:lnTo>
                  <a:pt x="1590" y="1461"/>
                </a:lnTo>
                <a:lnTo>
                  <a:pt x="1590" y="1463"/>
                </a:lnTo>
                <a:lnTo>
                  <a:pt x="1590" y="1463"/>
                </a:lnTo>
                <a:lnTo>
                  <a:pt x="1595" y="1463"/>
                </a:lnTo>
                <a:lnTo>
                  <a:pt x="1597" y="1463"/>
                </a:lnTo>
                <a:lnTo>
                  <a:pt x="1597" y="1466"/>
                </a:lnTo>
                <a:lnTo>
                  <a:pt x="1597" y="1466"/>
                </a:lnTo>
                <a:lnTo>
                  <a:pt x="1595" y="1466"/>
                </a:lnTo>
                <a:lnTo>
                  <a:pt x="1592" y="1466"/>
                </a:lnTo>
                <a:lnTo>
                  <a:pt x="1592" y="1466"/>
                </a:lnTo>
                <a:lnTo>
                  <a:pt x="1590" y="1466"/>
                </a:lnTo>
                <a:lnTo>
                  <a:pt x="1590" y="1468"/>
                </a:lnTo>
                <a:lnTo>
                  <a:pt x="1586" y="1470"/>
                </a:lnTo>
                <a:lnTo>
                  <a:pt x="1582" y="1470"/>
                </a:lnTo>
                <a:lnTo>
                  <a:pt x="1576" y="1472"/>
                </a:lnTo>
                <a:lnTo>
                  <a:pt x="1571" y="1474"/>
                </a:lnTo>
                <a:lnTo>
                  <a:pt x="1571" y="1474"/>
                </a:lnTo>
                <a:lnTo>
                  <a:pt x="1571" y="1476"/>
                </a:lnTo>
                <a:lnTo>
                  <a:pt x="1571" y="1478"/>
                </a:lnTo>
                <a:lnTo>
                  <a:pt x="1571" y="1480"/>
                </a:lnTo>
                <a:lnTo>
                  <a:pt x="1571" y="1480"/>
                </a:lnTo>
                <a:lnTo>
                  <a:pt x="1574" y="1482"/>
                </a:lnTo>
                <a:lnTo>
                  <a:pt x="1576" y="1484"/>
                </a:lnTo>
                <a:lnTo>
                  <a:pt x="1576" y="1487"/>
                </a:lnTo>
                <a:lnTo>
                  <a:pt x="1578" y="1489"/>
                </a:lnTo>
                <a:lnTo>
                  <a:pt x="1578" y="1491"/>
                </a:lnTo>
                <a:lnTo>
                  <a:pt x="1578" y="1495"/>
                </a:lnTo>
                <a:lnTo>
                  <a:pt x="1578" y="1497"/>
                </a:lnTo>
                <a:lnTo>
                  <a:pt x="1576" y="1499"/>
                </a:lnTo>
                <a:lnTo>
                  <a:pt x="1576" y="1499"/>
                </a:lnTo>
                <a:lnTo>
                  <a:pt x="1576" y="1499"/>
                </a:lnTo>
                <a:lnTo>
                  <a:pt x="1571" y="1501"/>
                </a:lnTo>
                <a:lnTo>
                  <a:pt x="1569" y="1501"/>
                </a:lnTo>
                <a:lnTo>
                  <a:pt x="1569" y="1501"/>
                </a:lnTo>
                <a:lnTo>
                  <a:pt x="1569" y="1499"/>
                </a:lnTo>
                <a:lnTo>
                  <a:pt x="1567" y="1497"/>
                </a:lnTo>
                <a:lnTo>
                  <a:pt x="1567" y="1497"/>
                </a:lnTo>
                <a:lnTo>
                  <a:pt x="1567" y="1497"/>
                </a:lnTo>
                <a:lnTo>
                  <a:pt x="1567" y="1495"/>
                </a:lnTo>
                <a:lnTo>
                  <a:pt x="1565" y="1493"/>
                </a:lnTo>
                <a:lnTo>
                  <a:pt x="1565" y="1493"/>
                </a:lnTo>
                <a:lnTo>
                  <a:pt x="1563" y="1491"/>
                </a:lnTo>
                <a:lnTo>
                  <a:pt x="1565" y="1487"/>
                </a:lnTo>
                <a:lnTo>
                  <a:pt x="1567" y="1484"/>
                </a:lnTo>
                <a:lnTo>
                  <a:pt x="1567" y="1482"/>
                </a:lnTo>
                <a:lnTo>
                  <a:pt x="1569" y="1480"/>
                </a:lnTo>
                <a:lnTo>
                  <a:pt x="1571" y="1478"/>
                </a:lnTo>
                <a:lnTo>
                  <a:pt x="1571" y="1476"/>
                </a:lnTo>
                <a:lnTo>
                  <a:pt x="1569" y="1474"/>
                </a:lnTo>
                <a:lnTo>
                  <a:pt x="1569" y="1472"/>
                </a:lnTo>
                <a:lnTo>
                  <a:pt x="1569" y="1472"/>
                </a:lnTo>
                <a:lnTo>
                  <a:pt x="1569" y="1472"/>
                </a:lnTo>
                <a:lnTo>
                  <a:pt x="1567" y="1470"/>
                </a:lnTo>
                <a:lnTo>
                  <a:pt x="1567" y="1470"/>
                </a:lnTo>
                <a:lnTo>
                  <a:pt x="1565" y="1466"/>
                </a:lnTo>
                <a:lnTo>
                  <a:pt x="1565" y="1466"/>
                </a:lnTo>
                <a:lnTo>
                  <a:pt x="1565" y="1463"/>
                </a:lnTo>
                <a:lnTo>
                  <a:pt x="1565" y="1463"/>
                </a:lnTo>
                <a:lnTo>
                  <a:pt x="1567" y="1463"/>
                </a:lnTo>
                <a:lnTo>
                  <a:pt x="1571" y="1461"/>
                </a:lnTo>
                <a:lnTo>
                  <a:pt x="1574" y="1461"/>
                </a:lnTo>
                <a:lnTo>
                  <a:pt x="1574" y="1461"/>
                </a:lnTo>
                <a:lnTo>
                  <a:pt x="1574" y="1459"/>
                </a:lnTo>
                <a:lnTo>
                  <a:pt x="1576" y="1459"/>
                </a:lnTo>
                <a:lnTo>
                  <a:pt x="1578" y="1457"/>
                </a:lnTo>
                <a:lnTo>
                  <a:pt x="1578" y="1455"/>
                </a:lnTo>
                <a:lnTo>
                  <a:pt x="1576" y="1453"/>
                </a:lnTo>
                <a:lnTo>
                  <a:pt x="1571" y="1451"/>
                </a:lnTo>
                <a:lnTo>
                  <a:pt x="1571" y="1451"/>
                </a:lnTo>
                <a:lnTo>
                  <a:pt x="1569" y="1451"/>
                </a:lnTo>
                <a:lnTo>
                  <a:pt x="1565" y="1453"/>
                </a:lnTo>
                <a:lnTo>
                  <a:pt x="1565" y="1455"/>
                </a:lnTo>
                <a:lnTo>
                  <a:pt x="1565" y="1455"/>
                </a:lnTo>
                <a:lnTo>
                  <a:pt x="1563" y="1455"/>
                </a:lnTo>
                <a:lnTo>
                  <a:pt x="1563" y="1455"/>
                </a:lnTo>
                <a:lnTo>
                  <a:pt x="1563" y="1457"/>
                </a:lnTo>
                <a:lnTo>
                  <a:pt x="1561" y="1459"/>
                </a:lnTo>
                <a:lnTo>
                  <a:pt x="1559" y="1461"/>
                </a:lnTo>
                <a:lnTo>
                  <a:pt x="1555" y="1461"/>
                </a:lnTo>
                <a:lnTo>
                  <a:pt x="1546" y="1468"/>
                </a:lnTo>
                <a:lnTo>
                  <a:pt x="1540" y="1468"/>
                </a:lnTo>
                <a:lnTo>
                  <a:pt x="1538" y="1468"/>
                </a:lnTo>
                <a:lnTo>
                  <a:pt x="1538" y="1468"/>
                </a:lnTo>
                <a:lnTo>
                  <a:pt x="1534" y="1468"/>
                </a:lnTo>
                <a:lnTo>
                  <a:pt x="1534" y="1468"/>
                </a:lnTo>
                <a:lnTo>
                  <a:pt x="1534" y="1470"/>
                </a:lnTo>
                <a:lnTo>
                  <a:pt x="1532" y="1472"/>
                </a:lnTo>
                <a:lnTo>
                  <a:pt x="1532" y="1474"/>
                </a:lnTo>
                <a:lnTo>
                  <a:pt x="1530" y="1476"/>
                </a:lnTo>
                <a:lnTo>
                  <a:pt x="1530" y="1476"/>
                </a:lnTo>
                <a:lnTo>
                  <a:pt x="1530" y="1476"/>
                </a:lnTo>
                <a:lnTo>
                  <a:pt x="1527" y="1474"/>
                </a:lnTo>
                <a:lnTo>
                  <a:pt x="1527" y="1474"/>
                </a:lnTo>
                <a:lnTo>
                  <a:pt x="1530" y="1474"/>
                </a:lnTo>
                <a:lnTo>
                  <a:pt x="1530" y="1474"/>
                </a:lnTo>
                <a:lnTo>
                  <a:pt x="1532" y="1472"/>
                </a:lnTo>
                <a:lnTo>
                  <a:pt x="1530" y="1472"/>
                </a:lnTo>
                <a:lnTo>
                  <a:pt x="1523" y="1472"/>
                </a:lnTo>
                <a:lnTo>
                  <a:pt x="1523" y="1472"/>
                </a:lnTo>
                <a:lnTo>
                  <a:pt x="1519" y="1474"/>
                </a:lnTo>
                <a:lnTo>
                  <a:pt x="1517" y="1476"/>
                </a:lnTo>
                <a:lnTo>
                  <a:pt x="1517" y="1476"/>
                </a:lnTo>
                <a:lnTo>
                  <a:pt x="1515" y="1478"/>
                </a:lnTo>
                <a:lnTo>
                  <a:pt x="1515" y="1480"/>
                </a:lnTo>
                <a:lnTo>
                  <a:pt x="1513" y="1482"/>
                </a:lnTo>
                <a:lnTo>
                  <a:pt x="1511" y="1484"/>
                </a:lnTo>
                <a:lnTo>
                  <a:pt x="1511" y="1484"/>
                </a:lnTo>
                <a:lnTo>
                  <a:pt x="1513" y="1484"/>
                </a:lnTo>
                <a:lnTo>
                  <a:pt x="1513" y="1484"/>
                </a:lnTo>
                <a:lnTo>
                  <a:pt x="1513" y="1484"/>
                </a:lnTo>
                <a:lnTo>
                  <a:pt x="1513" y="1484"/>
                </a:lnTo>
                <a:lnTo>
                  <a:pt x="1513" y="1487"/>
                </a:lnTo>
                <a:lnTo>
                  <a:pt x="1513" y="1489"/>
                </a:lnTo>
                <a:lnTo>
                  <a:pt x="1511" y="1491"/>
                </a:lnTo>
                <a:lnTo>
                  <a:pt x="1513" y="1493"/>
                </a:lnTo>
                <a:lnTo>
                  <a:pt x="1513" y="1493"/>
                </a:lnTo>
                <a:lnTo>
                  <a:pt x="1513" y="1495"/>
                </a:lnTo>
                <a:lnTo>
                  <a:pt x="1511" y="1495"/>
                </a:lnTo>
                <a:lnTo>
                  <a:pt x="1509" y="1495"/>
                </a:lnTo>
                <a:lnTo>
                  <a:pt x="1507" y="1497"/>
                </a:lnTo>
                <a:lnTo>
                  <a:pt x="1504" y="1497"/>
                </a:lnTo>
                <a:lnTo>
                  <a:pt x="1502" y="1501"/>
                </a:lnTo>
                <a:lnTo>
                  <a:pt x="1496" y="1505"/>
                </a:lnTo>
                <a:lnTo>
                  <a:pt x="1496" y="1508"/>
                </a:lnTo>
                <a:lnTo>
                  <a:pt x="1494" y="1508"/>
                </a:lnTo>
                <a:lnTo>
                  <a:pt x="1494" y="1508"/>
                </a:lnTo>
                <a:lnTo>
                  <a:pt x="1494" y="1510"/>
                </a:lnTo>
                <a:lnTo>
                  <a:pt x="1494" y="1510"/>
                </a:lnTo>
                <a:lnTo>
                  <a:pt x="1496" y="1512"/>
                </a:lnTo>
                <a:lnTo>
                  <a:pt x="1496" y="1516"/>
                </a:lnTo>
                <a:lnTo>
                  <a:pt x="1496" y="1518"/>
                </a:lnTo>
                <a:lnTo>
                  <a:pt x="1494" y="1518"/>
                </a:lnTo>
                <a:lnTo>
                  <a:pt x="1494" y="1516"/>
                </a:lnTo>
                <a:lnTo>
                  <a:pt x="1494" y="1516"/>
                </a:lnTo>
                <a:lnTo>
                  <a:pt x="1494" y="1516"/>
                </a:lnTo>
                <a:lnTo>
                  <a:pt x="1494" y="1516"/>
                </a:lnTo>
                <a:lnTo>
                  <a:pt x="1494" y="1514"/>
                </a:lnTo>
                <a:lnTo>
                  <a:pt x="1494" y="1514"/>
                </a:lnTo>
                <a:lnTo>
                  <a:pt x="1494" y="1514"/>
                </a:lnTo>
                <a:lnTo>
                  <a:pt x="1492" y="1512"/>
                </a:lnTo>
                <a:lnTo>
                  <a:pt x="1490" y="1510"/>
                </a:lnTo>
                <a:lnTo>
                  <a:pt x="1488" y="1510"/>
                </a:lnTo>
                <a:lnTo>
                  <a:pt x="1488" y="1508"/>
                </a:lnTo>
                <a:lnTo>
                  <a:pt x="1488" y="1508"/>
                </a:lnTo>
                <a:lnTo>
                  <a:pt x="1481" y="1503"/>
                </a:lnTo>
                <a:lnTo>
                  <a:pt x="1479" y="1501"/>
                </a:lnTo>
                <a:lnTo>
                  <a:pt x="1477" y="1499"/>
                </a:lnTo>
                <a:lnTo>
                  <a:pt x="1471" y="1495"/>
                </a:lnTo>
                <a:lnTo>
                  <a:pt x="1467" y="1495"/>
                </a:lnTo>
                <a:lnTo>
                  <a:pt x="1465" y="1495"/>
                </a:lnTo>
                <a:lnTo>
                  <a:pt x="1465" y="1495"/>
                </a:lnTo>
                <a:lnTo>
                  <a:pt x="1463" y="1495"/>
                </a:lnTo>
                <a:lnTo>
                  <a:pt x="1463" y="1493"/>
                </a:lnTo>
                <a:lnTo>
                  <a:pt x="1460" y="1495"/>
                </a:lnTo>
                <a:lnTo>
                  <a:pt x="1458" y="1493"/>
                </a:lnTo>
                <a:lnTo>
                  <a:pt x="1454" y="1493"/>
                </a:lnTo>
                <a:lnTo>
                  <a:pt x="1454" y="1493"/>
                </a:lnTo>
                <a:lnTo>
                  <a:pt x="1452" y="1495"/>
                </a:lnTo>
                <a:lnTo>
                  <a:pt x="1450" y="1497"/>
                </a:lnTo>
                <a:lnTo>
                  <a:pt x="1450" y="1497"/>
                </a:lnTo>
                <a:lnTo>
                  <a:pt x="1450" y="1497"/>
                </a:lnTo>
                <a:lnTo>
                  <a:pt x="1448" y="1499"/>
                </a:lnTo>
                <a:lnTo>
                  <a:pt x="1442" y="1501"/>
                </a:lnTo>
                <a:lnTo>
                  <a:pt x="1439" y="1501"/>
                </a:lnTo>
                <a:lnTo>
                  <a:pt x="1437" y="1503"/>
                </a:lnTo>
                <a:lnTo>
                  <a:pt x="1433" y="1503"/>
                </a:lnTo>
                <a:lnTo>
                  <a:pt x="1431" y="1505"/>
                </a:lnTo>
                <a:lnTo>
                  <a:pt x="1429" y="1505"/>
                </a:lnTo>
                <a:lnTo>
                  <a:pt x="1427" y="1503"/>
                </a:lnTo>
                <a:lnTo>
                  <a:pt x="1425" y="1501"/>
                </a:lnTo>
                <a:lnTo>
                  <a:pt x="1423" y="1501"/>
                </a:lnTo>
                <a:lnTo>
                  <a:pt x="1423" y="1499"/>
                </a:lnTo>
                <a:lnTo>
                  <a:pt x="1421" y="1499"/>
                </a:lnTo>
                <a:lnTo>
                  <a:pt x="1421" y="1499"/>
                </a:lnTo>
                <a:lnTo>
                  <a:pt x="1423" y="1501"/>
                </a:lnTo>
                <a:lnTo>
                  <a:pt x="1423" y="1501"/>
                </a:lnTo>
                <a:lnTo>
                  <a:pt x="1423" y="1503"/>
                </a:lnTo>
                <a:lnTo>
                  <a:pt x="1421" y="1501"/>
                </a:lnTo>
                <a:lnTo>
                  <a:pt x="1419" y="1503"/>
                </a:lnTo>
                <a:lnTo>
                  <a:pt x="1419" y="1501"/>
                </a:lnTo>
                <a:lnTo>
                  <a:pt x="1416" y="1501"/>
                </a:lnTo>
                <a:lnTo>
                  <a:pt x="1416" y="1499"/>
                </a:lnTo>
                <a:lnTo>
                  <a:pt x="1416" y="1499"/>
                </a:lnTo>
                <a:lnTo>
                  <a:pt x="1416" y="1499"/>
                </a:lnTo>
                <a:lnTo>
                  <a:pt x="1416" y="1499"/>
                </a:lnTo>
                <a:lnTo>
                  <a:pt x="1416" y="1499"/>
                </a:lnTo>
                <a:lnTo>
                  <a:pt x="1414" y="1499"/>
                </a:lnTo>
                <a:lnTo>
                  <a:pt x="1414" y="1497"/>
                </a:lnTo>
                <a:lnTo>
                  <a:pt x="1414" y="1497"/>
                </a:lnTo>
                <a:lnTo>
                  <a:pt x="1414" y="1495"/>
                </a:lnTo>
                <a:lnTo>
                  <a:pt x="1412" y="1495"/>
                </a:lnTo>
                <a:lnTo>
                  <a:pt x="1412" y="1493"/>
                </a:lnTo>
                <a:lnTo>
                  <a:pt x="1410" y="1493"/>
                </a:lnTo>
                <a:lnTo>
                  <a:pt x="1408" y="1493"/>
                </a:lnTo>
                <a:lnTo>
                  <a:pt x="1408" y="1491"/>
                </a:lnTo>
                <a:lnTo>
                  <a:pt x="1408" y="1491"/>
                </a:lnTo>
                <a:lnTo>
                  <a:pt x="1404" y="1487"/>
                </a:lnTo>
                <a:lnTo>
                  <a:pt x="1404" y="1487"/>
                </a:lnTo>
                <a:lnTo>
                  <a:pt x="1400" y="1482"/>
                </a:lnTo>
                <a:lnTo>
                  <a:pt x="1400" y="1480"/>
                </a:lnTo>
                <a:lnTo>
                  <a:pt x="1398" y="1476"/>
                </a:lnTo>
                <a:lnTo>
                  <a:pt x="1398" y="1476"/>
                </a:lnTo>
                <a:lnTo>
                  <a:pt x="1395" y="1474"/>
                </a:lnTo>
                <a:lnTo>
                  <a:pt x="1395" y="1474"/>
                </a:lnTo>
                <a:lnTo>
                  <a:pt x="1395" y="1474"/>
                </a:lnTo>
                <a:lnTo>
                  <a:pt x="1393" y="1472"/>
                </a:lnTo>
                <a:lnTo>
                  <a:pt x="1393" y="1470"/>
                </a:lnTo>
                <a:lnTo>
                  <a:pt x="1393" y="1468"/>
                </a:lnTo>
                <a:lnTo>
                  <a:pt x="1393" y="1468"/>
                </a:lnTo>
                <a:lnTo>
                  <a:pt x="1393" y="1466"/>
                </a:lnTo>
                <a:lnTo>
                  <a:pt x="1393" y="1466"/>
                </a:lnTo>
                <a:lnTo>
                  <a:pt x="1395" y="1463"/>
                </a:lnTo>
                <a:lnTo>
                  <a:pt x="1395" y="1463"/>
                </a:lnTo>
                <a:lnTo>
                  <a:pt x="1395" y="1461"/>
                </a:lnTo>
                <a:lnTo>
                  <a:pt x="1395" y="1461"/>
                </a:lnTo>
                <a:lnTo>
                  <a:pt x="1393" y="1461"/>
                </a:lnTo>
                <a:lnTo>
                  <a:pt x="1393" y="1461"/>
                </a:lnTo>
                <a:lnTo>
                  <a:pt x="1393" y="1459"/>
                </a:lnTo>
                <a:lnTo>
                  <a:pt x="1393" y="1459"/>
                </a:lnTo>
                <a:lnTo>
                  <a:pt x="1393" y="1459"/>
                </a:lnTo>
                <a:lnTo>
                  <a:pt x="1393" y="1459"/>
                </a:lnTo>
                <a:lnTo>
                  <a:pt x="1393" y="1457"/>
                </a:lnTo>
                <a:lnTo>
                  <a:pt x="1395" y="1457"/>
                </a:lnTo>
                <a:lnTo>
                  <a:pt x="1395" y="1457"/>
                </a:lnTo>
                <a:lnTo>
                  <a:pt x="1395" y="1457"/>
                </a:lnTo>
                <a:lnTo>
                  <a:pt x="1395" y="1455"/>
                </a:lnTo>
                <a:lnTo>
                  <a:pt x="1395" y="1453"/>
                </a:lnTo>
                <a:lnTo>
                  <a:pt x="1395" y="1453"/>
                </a:lnTo>
                <a:lnTo>
                  <a:pt x="1395" y="1453"/>
                </a:lnTo>
                <a:lnTo>
                  <a:pt x="1393" y="1451"/>
                </a:lnTo>
                <a:lnTo>
                  <a:pt x="1395" y="1451"/>
                </a:lnTo>
                <a:lnTo>
                  <a:pt x="1395" y="1449"/>
                </a:lnTo>
                <a:lnTo>
                  <a:pt x="1395" y="1449"/>
                </a:lnTo>
                <a:lnTo>
                  <a:pt x="1398" y="1447"/>
                </a:lnTo>
                <a:lnTo>
                  <a:pt x="1398" y="1449"/>
                </a:lnTo>
                <a:lnTo>
                  <a:pt x="1398" y="1449"/>
                </a:lnTo>
                <a:lnTo>
                  <a:pt x="1395" y="1451"/>
                </a:lnTo>
                <a:lnTo>
                  <a:pt x="1395" y="1451"/>
                </a:lnTo>
                <a:lnTo>
                  <a:pt x="1398" y="1453"/>
                </a:lnTo>
                <a:lnTo>
                  <a:pt x="1398" y="1453"/>
                </a:lnTo>
                <a:lnTo>
                  <a:pt x="1398" y="1453"/>
                </a:lnTo>
                <a:lnTo>
                  <a:pt x="1398" y="1451"/>
                </a:lnTo>
                <a:lnTo>
                  <a:pt x="1398" y="1449"/>
                </a:lnTo>
                <a:lnTo>
                  <a:pt x="1398" y="1445"/>
                </a:lnTo>
                <a:lnTo>
                  <a:pt x="1398" y="1438"/>
                </a:lnTo>
                <a:lnTo>
                  <a:pt x="1398" y="1432"/>
                </a:lnTo>
                <a:lnTo>
                  <a:pt x="1400" y="1430"/>
                </a:lnTo>
                <a:lnTo>
                  <a:pt x="1400" y="1428"/>
                </a:lnTo>
                <a:lnTo>
                  <a:pt x="1402" y="1426"/>
                </a:lnTo>
                <a:lnTo>
                  <a:pt x="1402" y="1426"/>
                </a:lnTo>
                <a:lnTo>
                  <a:pt x="1402" y="1424"/>
                </a:lnTo>
                <a:lnTo>
                  <a:pt x="1402" y="1417"/>
                </a:lnTo>
                <a:lnTo>
                  <a:pt x="1400" y="1417"/>
                </a:lnTo>
                <a:lnTo>
                  <a:pt x="1400" y="1417"/>
                </a:lnTo>
                <a:lnTo>
                  <a:pt x="1400" y="1417"/>
                </a:lnTo>
                <a:lnTo>
                  <a:pt x="1400" y="1415"/>
                </a:lnTo>
                <a:lnTo>
                  <a:pt x="1400" y="1415"/>
                </a:lnTo>
                <a:lnTo>
                  <a:pt x="1402" y="1415"/>
                </a:lnTo>
                <a:lnTo>
                  <a:pt x="1402" y="1417"/>
                </a:lnTo>
                <a:lnTo>
                  <a:pt x="1402" y="1417"/>
                </a:lnTo>
                <a:lnTo>
                  <a:pt x="1402" y="1415"/>
                </a:lnTo>
                <a:lnTo>
                  <a:pt x="1402" y="1415"/>
                </a:lnTo>
                <a:lnTo>
                  <a:pt x="1404" y="1415"/>
                </a:lnTo>
                <a:lnTo>
                  <a:pt x="1402" y="1413"/>
                </a:lnTo>
                <a:lnTo>
                  <a:pt x="1402" y="1413"/>
                </a:lnTo>
                <a:lnTo>
                  <a:pt x="1400" y="1411"/>
                </a:lnTo>
                <a:lnTo>
                  <a:pt x="1395" y="1409"/>
                </a:lnTo>
                <a:lnTo>
                  <a:pt x="1395" y="1409"/>
                </a:lnTo>
                <a:lnTo>
                  <a:pt x="1398" y="1409"/>
                </a:lnTo>
                <a:lnTo>
                  <a:pt x="1398" y="1411"/>
                </a:lnTo>
                <a:lnTo>
                  <a:pt x="1398" y="1411"/>
                </a:lnTo>
                <a:lnTo>
                  <a:pt x="1398" y="1411"/>
                </a:lnTo>
                <a:lnTo>
                  <a:pt x="1395" y="1411"/>
                </a:lnTo>
                <a:lnTo>
                  <a:pt x="1395" y="1411"/>
                </a:lnTo>
                <a:lnTo>
                  <a:pt x="1393" y="1411"/>
                </a:lnTo>
                <a:lnTo>
                  <a:pt x="1393" y="1409"/>
                </a:lnTo>
                <a:lnTo>
                  <a:pt x="1393" y="1409"/>
                </a:lnTo>
                <a:lnTo>
                  <a:pt x="1391" y="1409"/>
                </a:lnTo>
                <a:lnTo>
                  <a:pt x="1391" y="1409"/>
                </a:lnTo>
                <a:lnTo>
                  <a:pt x="1389" y="1409"/>
                </a:lnTo>
                <a:lnTo>
                  <a:pt x="1389" y="1409"/>
                </a:lnTo>
                <a:lnTo>
                  <a:pt x="1389" y="1407"/>
                </a:lnTo>
                <a:lnTo>
                  <a:pt x="1389" y="1407"/>
                </a:lnTo>
                <a:lnTo>
                  <a:pt x="1389" y="1407"/>
                </a:lnTo>
                <a:lnTo>
                  <a:pt x="1391" y="1407"/>
                </a:lnTo>
                <a:lnTo>
                  <a:pt x="1393" y="1409"/>
                </a:lnTo>
                <a:lnTo>
                  <a:pt x="1393" y="1407"/>
                </a:lnTo>
                <a:lnTo>
                  <a:pt x="1387" y="1403"/>
                </a:lnTo>
                <a:lnTo>
                  <a:pt x="1383" y="1401"/>
                </a:lnTo>
                <a:lnTo>
                  <a:pt x="1383" y="1403"/>
                </a:lnTo>
                <a:lnTo>
                  <a:pt x="1385" y="1403"/>
                </a:lnTo>
                <a:lnTo>
                  <a:pt x="1385" y="1403"/>
                </a:lnTo>
                <a:lnTo>
                  <a:pt x="1383" y="1403"/>
                </a:lnTo>
                <a:lnTo>
                  <a:pt x="1383" y="1403"/>
                </a:lnTo>
                <a:lnTo>
                  <a:pt x="1381" y="1401"/>
                </a:lnTo>
                <a:lnTo>
                  <a:pt x="1377" y="1401"/>
                </a:lnTo>
                <a:lnTo>
                  <a:pt x="1377" y="1401"/>
                </a:lnTo>
                <a:lnTo>
                  <a:pt x="1375" y="1401"/>
                </a:lnTo>
                <a:lnTo>
                  <a:pt x="1368" y="1401"/>
                </a:lnTo>
                <a:lnTo>
                  <a:pt x="1364" y="1399"/>
                </a:lnTo>
                <a:lnTo>
                  <a:pt x="1362" y="1399"/>
                </a:lnTo>
                <a:lnTo>
                  <a:pt x="1362" y="1399"/>
                </a:lnTo>
                <a:lnTo>
                  <a:pt x="1362" y="1401"/>
                </a:lnTo>
                <a:lnTo>
                  <a:pt x="1360" y="1401"/>
                </a:lnTo>
                <a:lnTo>
                  <a:pt x="1360" y="1401"/>
                </a:lnTo>
                <a:lnTo>
                  <a:pt x="1356" y="1403"/>
                </a:lnTo>
                <a:lnTo>
                  <a:pt x="1356" y="1403"/>
                </a:lnTo>
                <a:lnTo>
                  <a:pt x="1351" y="1403"/>
                </a:lnTo>
                <a:lnTo>
                  <a:pt x="1349" y="1403"/>
                </a:lnTo>
                <a:lnTo>
                  <a:pt x="1343" y="1403"/>
                </a:lnTo>
                <a:lnTo>
                  <a:pt x="1341" y="1403"/>
                </a:lnTo>
                <a:lnTo>
                  <a:pt x="1341" y="1403"/>
                </a:lnTo>
                <a:lnTo>
                  <a:pt x="1339" y="1403"/>
                </a:lnTo>
                <a:lnTo>
                  <a:pt x="1339" y="1401"/>
                </a:lnTo>
                <a:lnTo>
                  <a:pt x="1337" y="1401"/>
                </a:lnTo>
                <a:lnTo>
                  <a:pt x="1335" y="1401"/>
                </a:lnTo>
                <a:lnTo>
                  <a:pt x="1335" y="1401"/>
                </a:lnTo>
                <a:lnTo>
                  <a:pt x="1333" y="1403"/>
                </a:lnTo>
                <a:lnTo>
                  <a:pt x="1333" y="1403"/>
                </a:lnTo>
                <a:lnTo>
                  <a:pt x="1331" y="1405"/>
                </a:lnTo>
                <a:lnTo>
                  <a:pt x="1331" y="1403"/>
                </a:lnTo>
                <a:lnTo>
                  <a:pt x="1324" y="1401"/>
                </a:lnTo>
                <a:lnTo>
                  <a:pt x="1324" y="1401"/>
                </a:lnTo>
                <a:lnTo>
                  <a:pt x="1324" y="1401"/>
                </a:lnTo>
                <a:lnTo>
                  <a:pt x="1324" y="1403"/>
                </a:lnTo>
                <a:lnTo>
                  <a:pt x="1324" y="1403"/>
                </a:lnTo>
                <a:lnTo>
                  <a:pt x="1322" y="1403"/>
                </a:lnTo>
                <a:lnTo>
                  <a:pt x="1322" y="1401"/>
                </a:lnTo>
                <a:lnTo>
                  <a:pt x="1320" y="1401"/>
                </a:lnTo>
                <a:lnTo>
                  <a:pt x="1320" y="1401"/>
                </a:lnTo>
                <a:lnTo>
                  <a:pt x="1320" y="1401"/>
                </a:lnTo>
                <a:lnTo>
                  <a:pt x="1320" y="1399"/>
                </a:lnTo>
                <a:lnTo>
                  <a:pt x="1322" y="1396"/>
                </a:lnTo>
                <a:lnTo>
                  <a:pt x="1324" y="1394"/>
                </a:lnTo>
                <a:lnTo>
                  <a:pt x="1326" y="1392"/>
                </a:lnTo>
                <a:lnTo>
                  <a:pt x="1326" y="1392"/>
                </a:lnTo>
                <a:lnTo>
                  <a:pt x="1328" y="1390"/>
                </a:lnTo>
                <a:lnTo>
                  <a:pt x="1328" y="1386"/>
                </a:lnTo>
                <a:lnTo>
                  <a:pt x="1328" y="1382"/>
                </a:lnTo>
                <a:lnTo>
                  <a:pt x="1328" y="1380"/>
                </a:lnTo>
                <a:lnTo>
                  <a:pt x="1328" y="1380"/>
                </a:lnTo>
                <a:lnTo>
                  <a:pt x="1331" y="1378"/>
                </a:lnTo>
                <a:lnTo>
                  <a:pt x="1328" y="1375"/>
                </a:lnTo>
                <a:lnTo>
                  <a:pt x="1331" y="1373"/>
                </a:lnTo>
                <a:lnTo>
                  <a:pt x="1331" y="1371"/>
                </a:lnTo>
                <a:lnTo>
                  <a:pt x="1331" y="1369"/>
                </a:lnTo>
                <a:lnTo>
                  <a:pt x="1333" y="1367"/>
                </a:lnTo>
                <a:lnTo>
                  <a:pt x="1331" y="1365"/>
                </a:lnTo>
                <a:lnTo>
                  <a:pt x="1328" y="1365"/>
                </a:lnTo>
                <a:lnTo>
                  <a:pt x="1328" y="1365"/>
                </a:lnTo>
                <a:lnTo>
                  <a:pt x="1328" y="1365"/>
                </a:lnTo>
                <a:lnTo>
                  <a:pt x="1328" y="1363"/>
                </a:lnTo>
                <a:lnTo>
                  <a:pt x="1328" y="1363"/>
                </a:lnTo>
                <a:lnTo>
                  <a:pt x="1331" y="1361"/>
                </a:lnTo>
                <a:lnTo>
                  <a:pt x="1331" y="1359"/>
                </a:lnTo>
                <a:lnTo>
                  <a:pt x="1331" y="1359"/>
                </a:lnTo>
                <a:lnTo>
                  <a:pt x="1333" y="1357"/>
                </a:lnTo>
                <a:lnTo>
                  <a:pt x="1333" y="1357"/>
                </a:lnTo>
                <a:lnTo>
                  <a:pt x="1333" y="1359"/>
                </a:lnTo>
                <a:lnTo>
                  <a:pt x="1333" y="1363"/>
                </a:lnTo>
                <a:lnTo>
                  <a:pt x="1333" y="1363"/>
                </a:lnTo>
                <a:lnTo>
                  <a:pt x="1333" y="1363"/>
                </a:lnTo>
                <a:lnTo>
                  <a:pt x="1335" y="1365"/>
                </a:lnTo>
                <a:lnTo>
                  <a:pt x="1335" y="1367"/>
                </a:lnTo>
                <a:lnTo>
                  <a:pt x="1335" y="1365"/>
                </a:lnTo>
                <a:lnTo>
                  <a:pt x="1337" y="1363"/>
                </a:lnTo>
                <a:lnTo>
                  <a:pt x="1337" y="1361"/>
                </a:lnTo>
                <a:lnTo>
                  <a:pt x="1339" y="1359"/>
                </a:lnTo>
                <a:lnTo>
                  <a:pt x="1339" y="1354"/>
                </a:lnTo>
                <a:lnTo>
                  <a:pt x="1341" y="1350"/>
                </a:lnTo>
                <a:lnTo>
                  <a:pt x="1339" y="1350"/>
                </a:lnTo>
                <a:lnTo>
                  <a:pt x="1339" y="1350"/>
                </a:lnTo>
                <a:lnTo>
                  <a:pt x="1339" y="1352"/>
                </a:lnTo>
                <a:lnTo>
                  <a:pt x="1337" y="1350"/>
                </a:lnTo>
                <a:lnTo>
                  <a:pt x="1337" y="1350"/>
                </a:lnTo>
                <a:lnTo>
                  <a:pt x="1339" y="1350"/>
                </a:lnTo>
                <a:lnTo>
                  <a:pt x="1339" y="1348"/>
                </a:lnTo>
                <a:lnTo>
                  <a:pt x="1339" y="1348"/>
                </a:lnTo>
                <a:lnTo>
                  <a:pt x="1341" y="1348"/>
                </a:lnTo>
                <a:lnTo>
                  <a:pt x="1341" y="1348"/>
                </a:lnTo>
                <a:lnTo>
                  <a:pt x="1341" y="1346"/>
                </a:lnTo>
                <a:lnTo>
                  <a:pt x="1341" y="1346"/>
                </a:lnTo>
                <a:lnTo>
                  <a:pt x="1339" y="1346"/>
                </a:lnTo>
                <a:lnTo>
                  <a:pt x="1339" y="1346"/>
                </a:lnTo>
                <a:lnTo>
                  <a:pt x="1339" y="1346"/>
                </a:lnTo>
                <a:lnTo>
                  <a:pt x="1337" y="1346"/>
                </a:lnTo>
                <a:lnTo>
                  <a:pt x="1337" y="1346"/>
                </a:lnTo>
                <a:lnTo>
                  <a:pt x="1339" y="1344"/>
                </a:lnTo>
                <a:lnTo>
                  <a:pt x="1341" y="1342"/>
                </a:lnTo>
                <a:lnTo>
                  <a:pt x="1341" y="1342"/>
                </a:lnTo>
                <a:lnTo>
                  <a:pt x="1341" y="1342"/>
                </a:lnTo>
                <a:lnTo>
                  <a:pt x="1341" y="1342"/>
                </a:lnTo>
                <a:lnTo>
                  <a:pt x="1341" y="1340"/>
                </a:lnTo>
                <a:lnTo>
                  <a:pt x="1341" y="1338"/>
                </a:lnTo>
                <a:lnTo>
                  <a:pt x="1341" y="1338"/>
                </a:lnTo>
                <a:lnTo>
                  <a:pt x="1343" y="1334"/>
                </a:lnTo>
                <a:lnTo>
                  <a:pt x="1347" y="1331"/>
                </a:lnTo>
                <a:lnTo>
                  <a:pt x="1349" y="1329"/>
                </a:lnTo>
                <a:lnTo>
                  <a:pt x="1349" y="1327"/>
                </a:lnTo>
                <a:lnTo>
                  <a:pt x="1349" y="1325"/>
                </a:lnTo>
                <a:lnTo>
                  <a:pt x="1351" y="1323"/>
                </a:lnTo>
                <a:lnTo>
                  <a:pt x="1349" y="1323"/>
                </a:lnTo>
                <a:lnTo>
                  <a:pt x="1349" y="1321"/>
                </a:lnTo>
                <a:lnTo>
                  <a:pt x="1349" y="1319"/>
                </a:lnTo>
                <a:lnTo>
                  <a:pt x="1349" y="1319"/>
                </a:lnTo>
                <a:lnTo>
                  <a:pt x="1347" y="1317"/>
                </a:lnTo>
                <a:lnTo>
                  <a:pt x="1345" y="1317"/>
                </a:lnTo>
                <a:lnTo>
                  <a:pt x="1345" y="1317"/>
                </a:lnTo>
                <a:lnTo>
                  <a:pt x="1343" y="1317"/>
                </a:lnTo>
                <a:lnTo>
                  <a:pt x="1341" y="1317"/>
                </a:lnTo>
                <a:lnTo>
                  <a:pt x="1341" y="1317"/>
                </a:lnTo>
                <a:lnTo>
                  <a:pt x="1343" y="1317"/>
                </a:lnTo>
                <a:lnTo>
                  <a:pt x="1343" y="1317"/>
                </a:lnTo>
                <a:lnTo>
                  <a:pt x="1345" y="1317"/>
                </a:lnTo>
                <a:lnTo>
                  <a:pt x="1345" y="1317"/>
                </a:lnTo>
                <a:lnTo>
                  <a:pt x="1345" y="1317"/>
                </a:lnTo>
                <a:lnTo>
                  <a:pt x="1345" y="1319"/>
                </a:lnTo>
                <a:lnTo>
                  <a:pt x="1345" y="1319"/>
                </a:lnTo>
                <a:lnTo>
                  <a:pt x="1343" y="1319"/>
                </a:lnTo>
                <a:lnTo>
                  <a:pt x="1341" y="1319"/>
                </a:lnTo>
                <a:lnTo>
                  <a:pt x="1337" y="1317"/>
                </a:lnTo>
                <a:lnTo>
                  <a:pt x="1337" y="1317"/>
                </a:lnTo>
                <a:lnTo>
                  <a:pt x="1333" y="1317"/>
                </a:lnTo>
                <a:lnTo>
                  <a:pt x="1331" y="1317"/>
                </a:lnTo>
                <a:lnTo>
                  <a:pt x="1331" y="1317"/>
                </a:lnTo>
                <a:lnTo>
                  <a:pt x="1331" y="1317"/>
                </a:lnTo>
                <a:lnTo>
                  <a:pt x="1331" y="1317"/>
                </a:lnTo>
                <a:lnTo>
                  <a:pt x="1328" y="1317"/>
                </a:lnTo>
                <a:lnTo>
                  <a:pt x="1326" y="1317"/>
                </a:lnTo>
                <a:lnTo>
                  <a:pt x="1324" y="1317"/>
                </a:lnTo>
                <a:lnTo>
                  <a:pt x="1322" y="1319"/>
                </a:lnTo>
                <a:lnTo>
                  <a:pt x="1320" y="1319"/>
                </a:lnTo>
                <a:lnTo>
                  <a:pt x="1307" y="1321"/>
                </a:lnTo>
                <a:lnTo>
                  <a:pt x="1305" y="1321"/>
                </a:lnTo>
                <a:lnTo>
                  <a:pt x="1301" y="1323"/>
                </a:lnTo>
                <a:lnTo>
                  <a:pt x="1299" y="1325"/>
                </a:lnTo>
                <a:lnTo>
                  <a:pt x="1297" y="1329"/>
                </a:lnTo>
                <a:lnTo>
                  <a:pt x="1297" y="1329"/>
                </a:lnTo>
                <a:lnTo>
                  <a:pt x="1297" y="1331"/>
                </a:lnTo>
                <a:lnTo>
                  <a:pt x="1297" y="1336"/>
                </a:lnTo>
                <a:lnTo>
                  <a:pt x="1297" y="1338"/>
                </a:lnTo>
                <a:lnTo>
                  <a:pt x="1297" y="1340"/>
                </a:lnTo>
                <a:lnTo>
                  <a:pt x="1297" y="1342"/>
                </a:lnTo>
                <a:lnTo>
                  <a:pt x="1297" y="1342"/>
                </a:lnTo>
                <a:lnTo>
                  <a:pt x="1295" y="1344"/>
                </a:lnTo>
                <a:lnTo>
                  <a:pt x="1293" y="1344"/>
                </a:lnTo>
                <a:lnTo>
                  <a:pt x="1293" y="1350"/>
                </a:lnTo>
                <a:lnTo>
                  <a:pt x="1291" y="1352"/>
                </a:lnTo>
                <a:lnTo>
                  <a:pt x="1289" y="1354"/>
                </a:lnTo>
                <a:lnTo>
                  <a:pt x="1287" y="1354"/>
                </a:lnTo>
                <a:lnTo>
                  <a:pt x="1282" y="1357"/>
                </a:lnTo>
                <a:lnTo>
                  <a:pt x="1282" y="1357"/>
                </a:lnTo>
                <a:lnTo>
                  <a:pt x="1282" y="1359"/>
                </a:lnTo>
                <a:lnTo>
                  <a:pt x="1282" y="1359"/>
                </a:lnTo>
                <a:lnTo>
                  <a:pt x="1284" y="1357"/>
                </a:lnTo>
                <a:lnTo>
                  <a:pt x="1284" y="1357"/>
                </a:lnTo>
                <a:lnTo>
                  <a:pt x="1284" y="1359"/>
                </a:lnTo>
                <a:lnTo>
                  <a:pt x="1284" y="1359"/>
                </a:lnTo>
                <a:lnTo>
                  <a:pt x="1284" y="1359"/>
                </a:lnTo>
                <a:lnTo>
                  <a:pt x="1284" y="1359"/>
                </a:lnTo>
                <a:lnTo>
                  <a:pt x="1284" y="1361"/>
                </a:lnTo>
                <a:lnTo>
                  <a:pt x="1282" y="1363"/>
                </a:lnTo>
                <a:lnTo>
                  <a:pt x="1282" y="1363"/>
                </a:lnTo>
                <a:lnTo>
                  <a:pt x="1280" y="1363"/>
                </a:lnTo>
                <a:lnTo>
                  <a:pt x="1278" y="1363"/>
                </a:lnTo>
                <a:lnTo>
                  <a:pt x="1276" y="1363"/>
                </a:lnTo>
                <a:lnTo>
                  <a:pt x="1276" y="1361"/>
                </a:lnTo>
                <a:lnTo>
                  <a:pt x="1276" y="1361"/>
                </a:lnTo>
                <a:lnTo>
                  <a:pt x="1276" y="1361"/>
                </a:lnTo>
                <a:lnTo>
                  <a:pt x="1276" y="1359"/>
                </a:lnTo>
                <a:lnTo>
                  <a:pt x="1274" y="1359"/>
                </a:lnTo>
                <a:lnTo>
                  <a:pt x="1272" y="1361"/>
                </a:lnTo>
                <a:lnTo>
                  <a:pt x="1268" y="1361"/>
                </a:lnTo>
                <a:lnTo>
                  <a:pt x="1268" y="1361"/>
                </a:lnTo>
                <a:lnTo>
                  <a:pt x="1266" y="1361"/>
                </a:lnTo>
                <a:lnTo>
                  <a:pt x="1263" y="1361"/>
                </a:lnTo>
                <a:lnTo>
                  <a:pt x="1263" y="1363"/>
                </a:lnTo>
                <a:lnTo>
                  <a:pt x="1261" y="1363"/>
                </a:lnTo>
                <a:lnTo>
                  <a:pt x="1259" y="1363"/>
                </a:lnTo>
                <a:lnTo>
                  <a:pt x="1257" y="1363"/>
                </a:lnTo>
                <a:lnTo>
                  <a:pt x="1253" y="1363"/>
                </a:lnTo>
                <a:lnTo>
                  <a:pt x="1249" y="1365"/>
                </a:lnTo>
                <a:lnTo>
                  <a:pt x="1247" y="1365"/>
                </a:lnTo>
                <a:lnTo>
                  <a:pt x="1243" y="1367"/>
                </a:lnTo>
                <a:lnTo>
                  <a:pt x="1240" y="1367"/>
                </a:lnTo>
                <a:lnTo>
                  <a:pt x="1238" y="1367"/>
                </a:lnTo>
                <a:lnTo>
                  <a:pt x="1238" y="1367"/>
                </a:lnTo>
                <a:lnTo>
                  <a:pt x="1236" y="1365"/>
                </a:lnTo>
                <a:lnTo>
                  <a:pt x="1234" y="1363"/>
                </a:lnTo>
                <a:lnTo>
                  <a:pt x="1232" y="1361"/>
                </a:lnTo>
                <a:lnTo>
                  <a:pt x="1228" y="1359"/>
                </a:lnTo>
                <a:lnTo>
                  <a:pt x="1224" y="1359"/>
                </a:lnTo>
                <a:lnTo>
                  <a:pt x="1222" y="1359"/>
                </a:lnTo>
                <a:lnTo>
                  <a:pt x="1222" y="1359"/>
                </a:lnTo>
                <a:lnTo>
                  <a:pt x="1222" y="1359"/>
                </a:lnTo>
                <a:lnTo>
                  <a:pt x="1224" y="1361"/>
                </a:lnTo>
                <a:lnTo>
                  <a:pt x="1222" y="1361"/>
                </a:lnTo>
                <a:lnTo>
                  <a:pt x="1219" y="1359"/>
                </a:lnTo>
                <a:lnTo>
                  <a:pt x="1217" y="1359"/>
                </a:lnTo>
                <a:lnTo>
                  <a:pt x="1217" y="1357"/>
                </a:lnTo>
                <a:lnTo>
                  <a:pt x="1219" y="1359"/>
                </a:lnTo>
                <a:lnTo>
                  <a:pt x="1219" y="1359"/>
                </a:lnTo>
                <a:lnTo>
                  <a:pt x="1217" y="1357"/>
                </a:lnTo>
                <a:lnTo>
                  <a:pt x="1217" y="1354"/>
                </a:lnTo>
                <a:lnTo>
                  <a:pt x="1215" y="1354"/>
                </a:lnTo>
                <a:lnTo>
                  <a:pt x="1215" y="1352"/>
                </a:lnTo>
                <a:lnTo>
                  <a:pt x="1213" y="1350"/>
                </a:lnTo>
                <a:lnTo>
                  <a:pt x="1213" y="1348"/>
                </a:lnTo>
                <a:lnTo>
                  <a:pt x="1211" y="1346"/>
                </a:lnTo>
                <a:lnTo>
                  <a:pt x="1211" y="1342"/>
                </a:lnTo>
                <a:lnTo>
                  <a:pt x="1207" y="1338"/>
                </a:lnTo>
                <a:lnTo>
                  <a:pt x="1201" y="1331"/>
                </a:lnTo>
                <a:lnTo>
                  <a:pt x="1201" y="1329"/>
                </a:lnTo>
                <a:lnTo>
                  <a:pt x="1201" y="1329"/>
                </a:lnTo>
                <a:lnTo>
                  <a:pt x="1196" y="1323"/>
                </a:lnTo>
                <a:lnTo>
                  <a:pt x="1194" y="1319"/>
                </a:lnTo>
                <a:lnTo>
                  <a:pt x="1194" y="1319"/>
                </a:lnTo>
                <a:lnTo>
                  <a:pt x="1194" y="1319"/>
                </a:lnTo>
                <a:lnTo>
                  <a:pt x="1194" y="1317"/>
                </a:lnTo>
                <a:lnTo>
                  <a:pt x="1194" y="1317"/>
                </a:lnTo>
                <a:lnTo>
                  <a:pt x="1192" y="1317"/>
                </a:lnTo>
                <a:lnTo>
                  <a:pt x="1192" y="1310"/>
                </a:lnTo>
                <a:lnTo>
                  <a:pt x="1194" y="1315"/>
                </a:lnTo>
                <a:lnTo>
                  <a:pt x="1196" y="1317"/>
                </a:lnTo>
                <a:lnTo>
                  <a:pt x="1196" y="1317"/>
                </a:lnTo>
                <a:lnTo>
                  <a:pt x="1196" y="1317"/>
                </a:lnTo>
                <a:lnTo>
                  <a:pt x="1196" y="1319"/>
                </a:lnTo>
                <a:lnTo>
                  <a:pt x="1196" y="1321"/>
                </a:lnTo>
                <a:lnTo>
                  <a:pt x="1196" y="1321"/>
                </a:lnTo>
                <a:lnTo>
                  <a:pt x="1196" y="1319"/>
                </a:lnTo>
                <a:lnTo>
                  <a:pt x="1199" y="1319"/>
                </a:lnTo>
                <a:lnTo>
                  <a:pt x="1199" y="1317"/>
                </a:lnTo>
                <a:lnTo>
                  <a:pt x="1196" y="1317"/>
                </a:lnTo>
                <a:lnTo>
                  <a:pt x="1196" y="1315"/>
                </a:lnTo>
                <a:lnTo>
                  <a:pt x="1194" y="1313"/>
                </a:lnTo>
                <a:lnTo>
                  <a:pt x="1192" y="1308"/>
                </a:lnTo>
                <a:lnTo>
                  <a:pt x="1190" y="1306"/>
                </a:lnTo>
                <a:lnTo>
                  <a:pt x="1190" y="1302"/>
                </a:lnTo>
                <a:lnTo>
                  <a:pt x="1190" y="1302"/>
                </a:lnTo>
                <a:lnTo>
                  <a:pt x="1190" y="1300"/>
                </a:lnTo>
                <a:lnTo>
                  <a:pt x="1190" y="1298"/>
                </a:lnTo>
                <a:lnTo>
                  <a:pt x="1192" y="1298"/>
                </a:lnTo>
                <a:lnTo>
                  <a:pt x="1192" y="1296"/>
                </a:lnTo>
                <a:lnTo>
                  <a:pt x="1192" y="1289"/>
                </a:lnTo>
                <a:lnTo>
                  <a:pt x="1192" y="1283"/>
                </a:lnTo>
                <a:lnTo>
                  <a:pt x="1192" y="1283"/>
                </a:lnTo>
                <a:lnTo>
                  <a:pt x="1192" y="1283"/>
                </a:lnTo>
                <a:lnTo>
                  <a:pt x="1192" y="1281"/>
                </a:lnTo>
                <a:lnTo>
                  <a:pt x="1192" y="1275"/>
                </a:lnTo>
                <a:lnTo>
                  <a:pt x="1194" y="1264"/>
                </a:lnTo>
                <a:lnTo>
                  <a:pt x="1196" y="1262"/>
                </a:lnTo>
                <a:lnTo>
                  <a:pt x="1199" y="1256"/>
                </a:lnTo>
                <a:lnTo>
                  <a:pt x="1201" y="1254"/>
                </a:lnTo>
                <a:lnTo>
                  <a:pt x="1201" y="1250"/>
                </a:lnTo>
                <a:lnTo>
                  <a:pt x="1201" y="1248"/>
                </a:lnTo>
                <a:lnTo>
                  <a:pt x="1199" y="1248"/>
                </a:lnTo>
                <a:lnTo>
                  <a:pt x="1196" y="1243"/>
                </a:lnTo>
                <a:lnTo>
                  <a:pt x="1196" y="1241"/>
                </a:lnTo>
                <a:lnTo>
                  <a:pt x="1196" y="1239"/>
                </a:lnTo>
                <a:lnTo>
                  <a:pt x="1194" y="1237"/>
                </a:lnTo>
                <a:lnTo>
                  <a:pt x="1194" y="1235"/>
                </a:lnTo>
                <a:lnTo>
                  <a:pt x="1194" y="1235"/>
                </a:lnTo>
                <a:lnTo>
                  <a:pt x="1194" y="1233"/>
                </a:lnTo>
                <a:lnTo>
                  <a:pt x="1196" y="1233"/>
                </a:lnTo>
                <a:lnTo>
                  <a:pt x="1196" y="1231"/>
                </a:lnTo>
                <a:lnTo>
                  <a:pt x="1196" y="1231"/>
                </a:lnTo>
                <a:lnTo>
                  <a:pt x="1192" y="1229"/>
                </a:lnTo>
                <a:lnTo>
                  <a:pt x="1192" y="1227"/>
                </a:lnTo>
                <a:lnTo>
                  <a:pt x="1192" y="1229"/>
                </a:lnTo>
                <a:lnTo>
                  <a:pt x="1194" y="1229"/>
                </a:lnTo>
                <a:lnTo>
                  <a:pt x="1196" y="1229"/>
                </a:lnTo>
                <a:lnTo>
                  <a:pt x="1196" y="1229"/>
                </a:lnTo>
                <a:lnTo>
                  <a:pt x="1196" y="1227"/>
                </a:lnTo>
                <a:lnTo>
                  <a:pt x="1199" y="1224"/>
                </a:lnTo>
                <a:lnTo>
                  <a:pt x="1196" y="1220"/>
                </a:lnTo>
                <a:lnTo>
                  <a:pt x="1196" y="1220"/>
                </a:lnTo>
                <a:lnTo>
                  <a:pt x="1196" y="1220"/>
                </a:lnTo>
                <a:lnTo>
                  <a:pt x="1199" y="1220"/>
                </a:lnTo>
                <a:lnTo>
                  <a:pt x="1201" y="1220"/>
                </a:lnTo>
                <a:lnTo>
                  <a:pt x="1201" y="1218"/>
                </a:lnTo>
                <a:lnTo>
                  <a:pt x="1203" y="1216"/>
                </a:lnTo>
                <a:lnTo>
                  <a:pt x="1201" y="1218"/>
                </a:lnTo>
                <a:lnTo>
                  <a:pt x="1201" y="1216"/>
                </a:lnTo>
                <a:lnTo>
                  <a:pt x="1201" y="1216"/>
                </a:lnTo>
                <a:lnTo>
                  <a:pt x="1201" y="1216"/>
                </a:lnTo>
                <a:lnTo>
                  <a:pt x="1203" y="1216"/>
                </a:lnTo>
                <a:lnTo>
                  <a:pt x="1203" y="1216"/>
                </a:lnTo>
                <a:lnTo>
                  <a:pt x="1203" y="1216"/>
                </a:lnTo>
                <a:lnTo>
                  <a:pt x="1203" y="1216"/>
                </a:lnTo>
                <a:lnTo>
                  <a:pt x="1205" y="1216"/>
                </a:lnTo>
                <a:lnTo>
                  <a:pt x="1205" y="1216"/>
                </a:lnTo>
                <a:lnTo>
                  <a:pt x="1205" y="1216"/>
                </a:lnTo>
                <a:lnTo>
                  <a:pt x="1205" y="1214"/>
                </a:lnTo>
                <a:lnTo>
                  <a:pt x="1205" y="1212"/>
                </a:lnTo>
                <a:lnTo>
                  <a:pt x="1207" y="1214"/>
                </a:lnTo>
                <a:lnTo>
                  <a:pt x="1209" y="1212"/>
                </a:lnTo>
                <a:lnTo>
                  <a:pt x="1209" y="1212"/>
                </a:lnTo>
                <a:lnTo>
                  <a:pt x="1211" y="1212"/>
                </a:lnTo>
                <a:lnTo>
                  <a:pt x="1211" y="1212"/>
                </a:lnTo>
                <a:lnTo>
                  <a:pt x="1209" y="1212"/>
                </a:lnTo>
                <a:lnTo>
                  <a:pt x="1207" y="1208"/>
                </a:lnTo>
                <a:lnTo>
                  <a:pt x="1209" y="1208"/>
                </a:lnTo>
                <a:lnTo>
                  <a:pt x="1209" y="1208"/>
                </a:lnTo>
                <a:lnTo>
                  <a:pt x="1209" y="1208"/>
                </a:lnTo>
                <a:lnTo>
                  <a:pt x="1209" y="1208"/>
                </a:lnTo>
                <a:lnTo>
                  <a:pt x="1211" y="1210"/>
                </a:lnTo>
                <a:lnTo>
                  <a:pt x="1211" y="1208"/>
                </a:lnTo>
                <a:lnTo>
                  <a:pt x="1211" y="1208"/>
                </a:lnTo>
                <a:lnTo>
                  <a:pt x="1213" y="1208"/>
                </a:lnTo>
                <a:lnTo>
                  <a:pt x="1215" y="1210"/>
                </a:lnTo>
                <a:lnTo>
                  <a:pt x="1217" y="1208"/>
                </a:lnTo>
                <a:lnTo>
                  <a:pt x="1215" y="1210"/>
                </a:lnTo>
                <a:lnTo>
                  <a:pt x="1213" y="1212"/>
                </a:lnTo>
                <a:lnTo>
                  <a:pt x="1215" y="1210"/>
                </a:lnTo>
                <a:lnTo>
                  <a:pt x="1217" y="1210"/>
                </a:lnTo>
                <a:lnTo>
                  <a:pt x="1219" y="1208"/>
                </a:lnTo>
                <a:lnTo>
                  <a:pt x="1222" y="1208"/>
                </a:lnTo>
                <a:lnTo>
                  <a:pt x="1222" y="1208"/>
                </a:lnTo>
                <a:lnTo>
                  <a:pt x="1226" y="1206"/>
                </a:lnTo>
                <a:lnTo>
                  <a:pt x="1228" y="1204"/>
                </a:lnTo>
                <a:lnTo>
                  <a:pt x="1230" y="1201"/>
                </a:lnTo>
                <a:lnTo>
                  <a:pt x="1230" y="1199"/>
                </a:lnTo>
                <a:lnTo>
                  <a:pt x="1232" y="1199"/>
                </a:lnTo>
                <a:lnTo>
                  <a:pt x="1232" y="1197"/>
                </a:lnTo>
                <a:lnTo>
                  <a:pt x="1232" y="1195"/>
                </a:lnTo>
                <a:lnTo>
                  <a:pt x="1232" y="1195"/>
                </a:lnTo>
                <a:lnTo>
                  <a:pt x="1232" y="1193"/>
                </a:lnTo>
                <a:lnTo>
                  <a:pt x="1232" y="1191"/>
                </a:lnTo>
                <a:lnTo>
                  <a:pt x="1232" y="1193"/>
                </a:lnTo>
                <a:lnTo>
                  <a:pt x="1232" y="1193"/>
                </a:lnTo>
                <a:lnTo>
                  <a:pt x="1234" y="1191"/>
                </a:lnTo>
                <a:lnTo>
                  <a:pt x="1234" y="1191"/>
                </a:lnTo>
                <a:lnTo>
                  <a:pt x="1236" y="1193"/>
                </a:lnTo>
                <a:lnTo>
                  <a:pt x="1234" y="1195"/>
                </a:lnTo>
                <a:lnTo>
                  <a:pt x="1236" y="1195"/>
                </a:lnTo>
                <a:lnTo>
                  <a:pt x="1236" y="1195"/>
                </a:lnTo>
                <a:lnTo>
                  <a:pt x="1238" y="1195"/>
                </a:lnTo>
                <a:lnTo>
                  <a:pt x="1234" y="1197"/>
                </a:lnTo>
                <a:lnTo>
                  <a:pt x="1234" y="1197"/>
                </a:lnTo>
                <a:lnTo>
                  <a:pt x="1238" y="1195"/>
                </a:lnTo>
                <a:lnTo>
                  <a:pt x="1245" y="1193"/>
                </a:lnTo>
                <a:lnTo>
                  <a:pt x="1247" y="1193"/>
                </a:lnTo>
                <a:lnTo>
                  <a:pt x="1247" y="1191"/>
                </a:lnTo>
                <a:lnTo>
                  <a:pt x="1247" y="1191"/>
                </a:lnTo>
                <a:lnTo>
                  <a:pt x="1249" y="1187"/>
                </a:lnTo>
                <a:lnTo>
                  <a:pt x="1249" y="1187"/>
                </a:lnTo>
                <a:lnTo>
                  <a:pt x="1249" y="1189"/>
                </a:lnTo>
                <a:lnTo>
                  <a:pt x="1249" y="1189"/>
                </a:lnTo>
                <a:lnTo>
                  <a:pt x="1249" y="1189"/>
                </a:lnTo>
                <a:lnTo>
                  <a:pt x="1249" y="1191"/>
                </a:lnTo>
                <a:lnTo>
                  <a:pt x="1247" y="1191"/>
                </a:lnTo>
                <a:lnTo>
                  <a:pt x="1249" y="1191"/>
                </a:lnTo>
                <a:lnTo>
                  <a:pt x="1249" y="1191"/>
                </a:lnTo>
                <a:lnTo>
                  <a:pt x="1249" y="1191"/>
                </a:lnTo>
                <a:lnTo>
                  <a:pt x="1251" y="1191"/>
                </a:lnTo>
                <a:lnTo>
                  <a:pt x="1255" y="1191"/>
                </a:lnTo>
                <a:lnTo>
                  <a:pt x="1257" y="1191"/>
                </a:lnTo>
                <a:lnTo>
                  <a:pt x="1257" y="1191"/>
                </a:lnTo>
                <a:lnTo>
                  <a:pt x="1261" y="1191"/>
                </a:lnTo>
                <a:lnTo>
                  <a:pt x="1263" y="1193"/>
                </a:lnTo>
                <a:lnTo>
                  <a:pt x="1266" y="1193"/>
                </a:lnTo>
                <a:lnTo>
                  <a:pt x="1272" y="1195"/>
                </a:lnTo>
                <a:lnTo>
                  <a:pt x="1274" y="1193"/>
                </a:lnTo>
                <a:lnTo>
                  <a:pt x="1274" y="1193"/>
                </a:lnTo>
                <a:lnTo>
                  <a:pt x="1274" y="1193"/>
                </a:lnTo>
                <a:lnTo>
                  <a:pt x="1274" y="1193"/>
                </a:lnTo>
                <a:lnTo>
                  <a:pt x="1274" y="1191"/>
                </a:lnTo>
                <a:lnTo>
                  <a:pt x="1274" y="1191"/>
                </a:lnTo>
                <a:lnTo>
                  <a:pt x="1276" y="1191"/>
                </a:lnTo>
                <a:lnTo>
                  <a:pt x="1278" y="1191"/>
                </a:lnTo>
                <a:lnTo>
                  <a:pt x="1280" y="1191"/>
                </a:lnTo>
                <a:lnTo>
                  <a:pt x="1280" y="1193"/>
                </a:lnTo>
                <a:lnTo>
                  <a:pt x="1282" y="1195"/>
                </a:lnTo>
                <a:lnTo>
                  <a:pt x="1284" y="1195"/>
                </a:lnTo>
                <a:lnTo>
                  <a:pt x="1284" y="1195"/>
                </a:lnTo>
                <a:lnTo>
                  <a:pt x="1287" y="1195"/>
                </a:lnTo>
                <a:lnTo>
                  <a:pt x="1287" y="1195"/>
                </a:lnTo>
                <a:lnTo>
                  <a:pt x="1287" y="1195"/>
                </a:lnTo>
                <a:lnTo>
                  <a:pt x="1287" y="1197"/>
                </a:lnTo>
                <a:lnTo>
                  <a:pt x="1287" y="1197"/>
                </a:lnTo>
                <a:lnTo>
                  <a:pt x="1287" y="1197"/>
                </a:lnTo>
                <a:lnTo>
                  <a:pt x="1284" y="1197"/>
                </a:lnTo>
                <a:lnTo>
                  <a:pt x="1284" y="1199"/>
                </a:lnTo>
                <a:lnTo>
                  <a:pt x="1289" y="1199"/>
                </a:lnTo>
                <a:lnTo>
                  <a:pt x="1293" y="1201"/>
                </a:lnTo>
                <a:lnTo>
                  <a:pt x="1295" y="1201"/>
                </a:lnTo>
                <a:lnTo>
                  <a:pt x="1295" y="1199"/>
                </a:lnTo>
                <a:lnTo>
                  <a:pt x="1297" y="1199"/>
                </a:lnTo>
                <a:lnTo>
                  <a:pt x="1299" y="1199"/>
                </a:lnTo>
                <a:lnTo>
                  <a:pt x="1299" y="1199"/>
                </a:lnTo>
                <a:lnTo>
                  <a:pt x="1301" y="1201"/>
                </a:lnTo>
                <a:lnTo>
                  <a:pt x="1301" y="1201"/>
                </a:lnTo>
                <a:lnTo>
                  <a:pt x="1301" y="1201"/>
                </a:lnTo>
                <a:lnTo>
                  <a:pt x="1303" y="1199"/>
                </a:lnTo>
                <a:lnTo>
                  <a:pt x="1303" y="1199"/>
                </a:lnTo>
                <a:lnTo>
                  <a:pt x="1303" y="1199"/>
                </a:lnTo>
                <a:lnTo>
                  <a:pt x="1303" y="1197"/>
                </a:lnTo>
                <a:lnTo>
                  <a:pt x="1303" y="1197"/>
                </a:lnTo>
                <a:lnTo>
                  <a:pt x="1303" y="1195"/>
                </a:lnTo>
                <a:lnTo>
                  <a:pt x="1301" y="1195"/>
                </a:lnTo>
                <a:lnTo>
                  <a:pt x="1301" y="1195"/>
                </a:lnTo>
                <a:lnTo>
                  <a:pt x="1301" y="1195"/>
                </a:lnTo>
                <a:lnTo>
                  <a:pt x="1305" y="1195"/>
                </a:lnTo>
                <a:lnTo>
                  <a:pt x="1307" y="1197"/>
                </a:lnTo>
                <a:lnTo>
                  <a:pt x="1307" y="1197"/>
                </a:lnTo>
                <a:lnTo>
                  <a:pt x="1307" y="1197"/>
                </a:lnTo>
                <a:lnTo>
                  <a:pt x="1307" y="1197"/>
                </a:lnTo>
                <a:lnTo>
                  <a:pt x="1310" y="1197"/>
                </a:lnTo>
                <a:lnTo>
                  <a:pt x="1310" y="1197"/>
                </a:lnTo>
                <a:lnTo>
                  <a:pt x="1310" y="1199"/>
                </a:lnTo>
                <a:lnTo>
                  <a:pt x="1312" y="1199"/>
                </a:lnTo>
                <a:lnTo>
                  <a:pt x="1312" y="1199"/>
                </a:lnTo>
                <a:lnTo>
                  <a:pt x="1312" y="1201"/>
                </a:lnTo>
                <a:lnTo>
                  <a:pt x="1314" y="1201"/>
                </a:lnTo>
                <a:lnTo>
                  <a:pt x="1314" y="1204"/>
                </a:lnTo>
                <a:lnTo>
                  <a:pt x="1314" y="1204"/>
                </a:lnTo>
                <a:lnTo>
                  <a:pt x="1316" y="1201"/>
                </a:lnTo>
                <a:lnTo>
                  <a:pt x="1316" y="1201"/>
                </a:lnTo>
                <a:lnTo>
                  <a:pt x="1316" y="1204"/>
                </a:lnTo>
                <a:lnTo>
                  <a:pt x="1316" y="1201"/>
                </a:lnTo>
                <a:lnTo>
                  <a:pt x="1316" y="1201"/>
                </a:lnTo>
                <a:lnTo>
                  <a:pt x="1318" y="1201"/>
                </a:lnTo>
                <a:lnTo>
                  <a:pt x="1318" y="1199"/>
                </a:lnTo>
                <a:lnTo>
                  <a:pt x="1318" y="1199"/>
                </a:lnTo>
                <a:lnTo>
                  <a:pt x="1316" y="1199"/>
                </a:lnTo>
                <a:lnTo>
                  <a:pt x="1316" y="1197"/>
                </a:lnTo>
                <a:lnTo>
                  <a:pt x="1314" y="1197"/>
                </a:lnTo>
                <a:lnTo>
                  <a:pt x="1312" y="1197"/>
                </a:lnTo>
                <a:lnTo>
                  <a:pt x="1310" y="1195"/>
                </a:lnTo>
                <a:lnTo>
                  <a:pt x="1310" y="1195"/>
                </a:lnTo>
                <a:lnTo>
                  <a:pt x="1307" y="1193"/>
                </a:lnTo>
                <a:lnTo>
                  <a:pt x="1307" y="1193"/>
                </a:lnTo>
                <a:lnTo>
                  <a:pt x="1307" y="1193"/>
                </a:lnTo>
                <a:lnTo>
                  <a:pt x="1310" y="1193"/>
                </a:lnTo>
                <a:lnTo>
                  <a:pt x="1310" y="1193"/>
                </a:lnTo>
                <a:lnTo>
                  <a:pt x="1310" y="1193"/>
                </a:lnTo>
                <a:lnTo>
                  <a:pt x="1310" y="1191"/>
                </a:lnTo>
                <a:lnTo>
                  <a:pt x="1312" y="1191"/>
                </a:lnTo>
                <a:lnTo>
                  <a:pt x="1312" y="1191"/>
                </a:lnTo>
                <a:lnTo>
                  <a:pt x="1314" y="1191"/>
                </a:lnTo>
                <a:lnTo>
                  <a:pt x="1314" y="1189"/>
                </a:lnTo>
                <a:lnTo>
                  <a:pt x="1314" y="1189"/>
                </a:lnTo>
                <a:lnTo>
                  <a:pt x="1312" y="1187"/>
                </a:lnTo>
                <a:lnTo>
                  <a:pt x="1312" y="1187"/>
                </a:lnTo>
                <a:lnTo>
                  <a:pt x="1312" y="1187"/>
                </a:lnTo>
                <a:lnTo>
                  <a:pt x="1312" y="1187"/>
                </a:lnTo>
                <a:lnTo>
                  <a:pt x="1310" y="1187"/>
                </a:lnTo>
                <a:lnTo>
                  <a:pt x="1310" y="1189"/>
                </a:lnTo>
                <a:lnTo>
                  <a:pt x="1310" y="1189"/>
                </a:lnTo>
                <a:lnTo>
                  <a:pt x="1307" y="1189"/>
                </a:lnTo>
                <a:lnTo>
                  <a:pt x="1307" y="1187"/>
                </a:lnTo>
                <a:lnTo>
                  <a:pt x="1307" y="1187"/>
                </a:lnTo>
                <a:lnTo>
                  <a:pt x="1307" y="1187"/>
                </a:lnTo>
                <a:lnTo>
                  <a:pt x="1310" y="1185"/>
                </a:lnTo>
                <a:lnTo>
                  <a:pt x="1310" y="1185"/>
                </a:lnTo>
                <a:lnTo>
                  <a:pt x="1307" y="1185"/>
                </a:lnTo>
                <a:lnTo>
                  <a:pt x="1307" y="1185"/>
                </a:lnTo>
                <a:lnTo>
                  <a:pt x="1307" y="1185"/>
                </a:lnTo>
                <a:lnTo>
                  <a:pt x="1305" y="1185"/>
                </a:lnTo>
                <a:lnTo>
                  <a:pt x="1303" y="1187"/>
                </a:lnTo>
                <a:lnTo>
                  <a:pt x="1301" y="1187"/>
                </a:lnTo>
                <a:lnTo>
                  <a:pt x="1299" y="1187"/>
                </a:lnTo>
                <a:lnTo>
                  <a:pt x="1297" y="1185"/>
                </a:lnTo>
                <a:lnTo>
                  <a:pt x="1299" y="1183"/>
                </a:lnTo>
                <a:lnTo>
                  <a:pt x="1301" y="1180"/>
                </a:lnTo>
                <a:lnTo>
                  <a:pt x="1301" y="1183"/>
                </a:lnTo>
                <a:lnTo>
                  <a:pt x="1303" y="1183"/>
                </a:lnTo>
                <a:lnTo>
                  <a:pt x="1305" y="1183"/>
                </a:lnTo>
                <a:lnTo>
                  <a:pt x="1310" y="1185"/>
                </a:lnTo>
                <a:lnTo>
                  <a:pt x="1312" y="1185"/>
                </a:lnTo>
                <a:lnTo>
                  <a:pt x="1314" y="1183"/>
                </a:lnTo>
                <a:lnTo>
                  <a:pt x="1314" y="1183"/>
                </a:lnTo>
                <a:lnTo>
                  <a:pt x="1316" y="1183"/>
                </a:lnTo>
                <a:lnTo>
                  <a:pt x="1318" y="1183"/>
                </a:lnTo>
                <a:lnTo>
                  <a:pt x="1320" y="1180"/>
                </a:lnTo>
                <a:lnTo>
                  <a:pt x="1320" y="1180"/>
                </a:lnTo>
                <a:lnTo>
                  <a:pt x="1320" y="1180"/>
                </a:lnTo>
                <a:lnTo>
                  <a:pt x="1322" y="1183"/>
                </a:lnTo>
                <a:lnTo>
                  <a:pt x="1328" y="1180"/>
                </a:lnTo>
                <a:lnTo>
                  <a:pt x="1328" y="1183"/>
                </a:lnTo>
                <a:lnTo>
                  <a:pt x="1331" y="1183"/>
                </a:lnTo>
                <a:lnTo>
                  <a:pt x="1331" y="1180"/>
                </a:lnTo>
                <a:lnTo>
                  <a:pt x="1333" y="1178"/>
                </a:lnTo>
                <a:lnTo>
                  <a:pt x="1333" y="1176"/>
                </a:lnTo>
                <a:lnTo>
                  <a:pt x="1333" y="1176"/>
                </a:lnTo>
                <a:lnTo>
                  <a:pt x="1333" y="1178"/>
                </a:lnTo>
                <a:lnTo>
                  <a:pt x="1335" y="1178"/>
                </a:lnTo>
                <a:lnTo>
                  <a:pt x="1335" y="1180"/>
                </a:lnTo>
                <a:lnTo>
                  <a:pt x="1335" y="1180"/>
                </a:lnTo>
                <a:lnTo>
                  <a:pt x="1335" y="1180"/>
                </a:lnTo>
                <a:lnTo>
                  <a:pt x="1335" y="1183"/>
                </a:lnTo>
                <a:lnTo>
                  <a:pt x="1337" y="1183"/>
                </a:lnTo>
                <a:lnTo>
                  <a:pt x="1335" y="1183"/>
                </a:lnTo>
                <a:lnTo>
                  <a:pt x="1333" y="1183"/>
                </a:lnTo>
                <a:lnTo>
                  <a:pt x="1333" y="1185"/>
                </a:lnTo>
                <a:lnTo>
                  <a:pt x="1339" y="1183"/>
                </a:lnTo>
                <a:lnTo>
                  <a:pt x="1339" y="1183"/>
                </a:lnTo>
                <a:lnTo>
                  <a:pt x="1341" y="1180"/>
                </a:lnTo>
                <a:lnTo>
                  <a:pt x="1341" y="1183"/>
                </a:lnTo>
                <a:lnTo>
                  <a:pt x="1341" y="1183"/>
                </a:lnTo>
                <a:lnTo>
                  <a:pt x="1341" y="1183"/>
                </a:lnTo>
                <a:lnTo>
                  <a:pt x="1343" y="1183"/>
                </a:lnTo>
                <a:lnTo>
                  <a:pt x="1343" y="1180"/>
                </a:lnTo>
                <a:lnTo>
                  <a:pt x="1345" y="1180"/>
                </a:lnTo>
                <a:lnTo>
                  <a:pt x="1345" y="1178"/>
                </a:lnTo>
                <a:lnTo>
                  <a:pt x="1345" y="1178"/>
                </a:lnTo>
                <a:lnTo>
                  <a:pt x="1347" y="1180"/>
                </a:lnTo>
                <a:lnTo>
                  <a:pt x="1347" y="1178"/>
                </a:lnTo>
                <a:lnTo>
                  <a:pt x="1347" y="1178"/>
                </a:lnTo>
                <a:lnTo>
                  <a:pt x="1347" y="1180"/>
                </a:lnTo>
                <a:lnTo>
                  <a:pt x="1347" y="1180"/>
                </a:lnTo>
                <a:lnTo>
                  <a:pt x="1345" y="1180"/>
                </a:lnTo>
                <a:lnTo>
                  <a:pt x="1345" y="1180"/>
                </a:lnTo>
                <a:lnTo>
                  <a:pt x="1345" y="1183"/>
                </a:lnTo>
                <a:lnTo>
                  <a:pt x="1347" y="1180"/>
                </a:lnTo>
                <a:lnTo>
                  <a:pt x="1351" y="1180"/>
                </a:lnTo>
                <a:lnTo>
                  <a:pt x="1354" y="1180"/>
                </a:lnTo>
                <a:lnTo>
                  <a:pt x="1354" y="1180"/>
                </a:lnTo>
                <a:lnTo>
                  <a:pt x="1356" y="1180"/>
                </a:lnTo>
                <a:lnTo>
                  <a:pt x="1356" y="1180"/>
                </a:lnTo>
                <a:lnTo>
                  <a:pt x="1358" y="1180"/>
                </a:lnTo>
                <a:lnTo>
                  <a:pt x="1360" y="1180"/>
                </a:lnTo>
                <a:lnTo>
                  <a:pt x="1360" y="1180"/>
                </a:lnTo>
                <a:lnTo>
                  <a:pt x="1360" y="1180"/>
                </a:lnTo>
                <a:lnTo>
                  <a:pt x="1358" y="1180"/>
                </a:lnTo>
                <a:lnTo>
                  <a:pt x="1356" y="1180"/>
                </a:lnTo>
                <a:lnTo>
                  <a:pt x="1360" y="1183"/>
                </a:lnTo>
                <a:lnTo>
                  <a:pt x="1364" y="1185"/>
                </a:lnTo>
                <a:lnTo>
                  <a:pt x="1364" y="1185"/>
                </a:lnTo>
                <a:lnTo>
                  <a:pt x="1366" y="1185"/>
                </a:lnTo>
                <a:lnTo>
                  <a:pt x="1366" y="1185"/>
                </a:lnTo>
                <a:lnTo>
                  <a:pt x="1366" y="1183"/>
                </a:lnTo>
                <a:lnTo>
                  <a:pt x="1366" y="1183"/>
                </a:lnTo>
                <a:lnTo>
                  <a:pt x="1368" y="1183"/>
                </a:lnTo>
                <a:lnTo>
                  <a:pt x="1366" y="1185"/>
                </a:lnTo>
                <a:lnTo>
                  <a:pt x="1366" y="1185"/>
                </a:lnTo>
                <a:lnTo>
                  <a:pt x="1368" y="1185"/>
                </a:lnTo>
                <a:lnTo>
                  <a:pt x="1368" y="1185"/>
                </a:lnTo>
                <a:lnTo>
                  <a:pt x="1366" y="1185"/>
                </a:lnTo>
                <a:lnTo>
                  <a:pt x="1368" y="1187"/>
                </a:lnTo>
                <a:lnTo>
                  <a:pt x="1370" y="1189"/>
                </a:lnTo>
                <a:lnTo>
                  <a:pt x="1372" y="1191"/>
                </a:lnTo>
                <a:lnTo>
                  <a:pt x="1372" y="1191"/>
                </a:lnTo>
                <a:lnTo>
                  <a:pt x="1372" y="1191"/>
                </a:lnTo>
                <a:lnTo>
                  <a:pt x="1370" y="1191"/>
                </a:lnTo>
                <a:lnTo>
                  <a:pt x="1370" y="1189"/>
                </a:lnTo>
                <a:lnTo>
                  <a:pt x="1370" y="1191"/>
                </a:lnTo>
                <a:lnTo>
                  <a:pt x="1370" y="1193"/>
                </a:lnTo>
                <a:lnTo>
                  <a:pt x="1372" y="1193"/>
                </a:lnTo>
                <a:lnTo>
                  <a:pt x="1375" y="1191"/>
                </a:lnTo>
                <a:lnTo>
                  <a:pt x="1377" y="1191"/>
                </a:lnTo>
                <a:lnTo>
                  <a:pt x="1377" y="1191"/>
                </a:lnTo>
                <a:lnTo>
                  <a:pt x="1379" y="1191"/>
                </a:lnTo>
                <a:lnTo>
                  <a:pt x="1379" y="1191"/>
                </a:lnTo>
                <a:lnTo>
                  <a:pt x="1383" y="1189"/>
                </a:lnTo>
                <a:lnTo>
                  <a:pt x="1385" y="1189"/>
                </a:lnTo>
                <a:lnTo>
                  <a:pt x="1385" y="1189"/>
                </a:lnTo>
                <a:lnTo>
                  <a:pt x="1385" y="1189"/>
                </a:lnTo>
                <a:lnTo>
                  <a:pt x="1385" y="1187"/>
                </a:lnTo>
                <a:lnTo>
                  <a:pt x="1385" y="1187"/>
                </a:lnTo>
                <a:lnTo>
                  <a:pt x="1387" y="1187"/>
                </a:lnTo>
                <a:lnTo>
                  <a:pt x="1389" y="1185"/>
                </a:lnTo>
                <a:lnTo>
                  <a:pt x="1395" y="1189"/>
                </a:lnTo>
                <a:lnTo>
                  <a:pt x="1402" y="1195"/>
                </a:lnTo>
                <a:lnTo>
                  <a:pt x="1408" y="1201"/>
                </a:lnTo>
                <a:lnTo>
                  <a:pt x="1410" y="1206"/>
                </a:lnTo>
                <a:lnTo>
                  <a:pt x="1410" y="1206"/>
                </a:lnTo>
                <a:lnTo>
                  <a:pt x="1410" y="1206"/>
                </a:lnTo>
                <a:lnTo>
                  <a:pt x="1410" y="1212"/>
                </a:lnTo>
                <a:lnTo>
                  <a:pt x="1408" y="1214"/>
                </a:lnTo>
                <a:lnTo>
                  <a:pt x="1408" y="1220"/>
                </a:lnTo>
                <a:lnTo>
                  <a:pt x="1408" y="1222"/>
                </a:lnTo>
                <a:lnTo>
                  <a:pt x="1408" y="1222"/>
                </a:lnTo>
                <a:lnTo>
                  <a:pt x="1408" y="1222"/>
                </a:lnTo>
                <a:lnTo>
                  <a:pt x="1410" y="1222"/>
                </a:lnTo>
                <a:lnTo>
                  <a:pt x="1410" y="1222"/>
                </a:lnTo>
                <a:lnTo>
                  <a:pt x="1410" y="1222"/>
                </a:lnTo>
                <a:lnTo>
                  <a:pt x="1410" y="1222"/>
                </a:lnTo>
                <a:lnTo>
                  <a:pt x="1410" y="1220"/>
                </a:lnTo>
                <a:lnTo>
                  <a:pt x="1410" y="1220"/>
                </a:lnTo>
                <a:lnTo>
                  <a:pt x="1410" y="1218"/>
                </a:lnTo>
                <a:lnTo>
                  <a:pt x="1410" y="1218"/>
                </a:lnTo>
                <a:lnTo>
                  <a:pt x="1412" y="1218"/>
                </a:lnTo>
                <a:lnTo>
                  <a:pt x="1412" y="1220"/>
                </a:lnTo>
                <a:lnTo>
                  <a:pt x="1412" y="1220"/>
                </a:lnTo>
                <a:lnTo>
                  <a:pt x="1414" y="1220"/>
                </a:lnTo>
                <a:lnTo>
                  <a:pt x="1414" y="1220"/>
                </a:lnTo>
                <a:lnTo>
                  <a:pt x="1414" y="1220"/>
                </a:lnTo>
                <a:lnTo>
                  <a:pt x="1414" y="1222"/>
                </a:lnTo>
                <a:lnTo>
                  <a:pt x="1412" y="1224"/>
                </a:lnTo>
                <a:lnTo>
                  <a:pt x="1410" y="1227"/>
                </a:lnTo>
                <a:lnTo>
                  <a:pt x="1410" y="1227"/>
                </a:lnTo>
                <a:lnTo>
                  <a:pt x="1410" y="1227"/>
                </a:lnTo>
                <a:lnTo>
                  <a:pt x="1410" y="1227"/>
                </a:lnTo>
                <a:lnTo>
                  <a:pt x="1410" y="1229"/>
                </a:lnTo>
                <a:lnTo>
                  <a:pt x="1414" y="1233"/>
                </a:lnTo>
                <a:lnTo>
                  <a:pt x="1414" y="1235"/>
                </a:lnTo>
                <a:lnTo>
                  <a:pt x="1416" y="1237"/>
                </a:lnTo>
                <a:lnTo>
                  <a:pt x="1416" y="1237"/>
                </a:lnTo>
                <a:lnTo>
                  <a:pt x="1416" y="1237"/>
                </a:lnTo>
                <a:lnTo>
                  <a:pt x="1416" y="1235"/>
                </a:lnTo>
                <a:lnTo>
                  <a:pt x="1416" y="1235"/>
                </a:lnTo>
                <a:lnTo>
                  <a:pt x="1419" y="1235"/>
                </a:lnTo>
                <a:lnTo>
                  <a:pt x="1419" y="1235"/>
                </a:lnTo>
                <a:lnTo>
                  <a:pt x="1419" y="1235"/>
                </a:lnTo>
                <a:lnTo>
                  <a:pt x="1419" y="1239"/>
                </a:lnTo>
                <a:lnTo>
                  <a:pt x="1419" y="1241"/>
                </a:lnTo>
                <a:lnTo>
                  <a:pt x="1421" y="1241"/>
                </a:lnTo>
                <a:lnTo>
                  <a:pt x="1421" y="1241"/>
                </a:lnTo>
                <a:lnTo>
                  <a:pt x="1421" y="1239"/>
                </a:lnTo>
                <a:lnTo>
                  <a:pt x="1421" y="1239"/>
                </a:lnTo>
                <a:lnTo>
                  <a:pt x="1423" y="1239"/>
                </a:lnTo>
                <a:lnTo>
                  <a:pt x="1421" y="1241"/>
                </a:lnTo>
                <a:lnTo>
                  <a:pt x="1421" y="1241"/>
                </a:lnTo>
                <a:lnTo>
                  <a:pt x="1421" y="1241"/>
                </a:lnTo>
                <a:lnTo>
                  <a:pt x="1423" y="1243"/>
                </a:lnTo>
                <a:lnTo>
                  <a:pt x="1423" y="1248"/>
                </a:lnTo>
                <a:lnTo>
                  <a:pt x="1425" y="1250"/>
                </a:lnTo>
                <a:lnTo>
                  <a:pt x="1427" y="1252"/>
                </a:lnTo>
                <a:lnTo>
                  <a:pt x="1429" y="1252"/>
                </a:lnTo>
                <a:lnTo>
                  <a:pt x="1429" y="1254"/>
                </a:lnTo>
                <a:lnTo>
                  <a:pt x="1431" y="1256"/>
                </a:lnTo>
                <a:lnTo>
                  <a:pt x="1433" y="1260"/>
                </a:lnTo>
                <a:lnTo>
                  <a:pt x="1433" y="1260"/>
                </a:lnTo>
                <a:lnTo>
                  <a:pt x="1435" y="1260"/>
                </a:lnTo>
                <a:lnTo>
                  <a:pt x="1435" y="1260"/>
                </a:lnTo>
                <a:lnTo>
                  <a:pt x="1435" y="1262"/>
                </a:lnTo>
                <a:lnTo>
                  <a:pt x="1433" y="1260"/>
                </a:lnTo>
                <a:lnTo>
                  <a:pt x="1433" y="1260"/>
                </a:lnTo>
                <a:lnTo>
                  <a:pt x="1431" y="1260"/>
                </a:lnTo>
                <a:lnTo>
                  <a:pt x="1431" y="1262"/>
                </a:lnTo>
                <a:lnTo>
                  <a:pt x="1433" y="1262"/>
                </a:lnTo>
                <a:lnTo>
                  <a:pt x="1433" y="1262"/>
                </a:lnTo>
                <a:lnTo>
                  <a:pt x="1435" y="1262"/>
                </a:lnTo>
                <a:lnTo>
                  <a:pt x="1437" y="1262"/>
                </a:lnTo>
                <a:lnTo>
                  <a:pt x="1442" y="1262"/>
                </a:lnTo>
                <a:lnTo>
                  <a:pt x="1442" y="1262"/>
                </a:lnTo>
                <a:lnTo>
                  <a:pt x="1444" y="1260"/>
                </a:lnTo>
                <a:lnTo>
                  <a:pt x="1444" y="1258"/>
                </a:lnTo>
                <a:lnTo>
                  <a:pt x="1444" y="1256"/>
                </a:lnTo>
                <a:lnTo>
                  <a:pt x="1446" y="1254"/>
                </a:lnTo>
                <a:lnTo>
                  <a:pt x="1446" y="1252"/>
                </a:lnTo>
                <a:lnTo>
                  <a:pt x="1446" y="1252"/>
                </a:lnTo>
                <a:lnTo>
                  <a:pt x="1446" y="1252"/>
                </a:lnTo>
                <a:lnTo>
                  <a:pt x="1448" y="1252"/>
                </a:lnTo>
                <a:lnTo>
                  <a:pt x="1448" y="1248"/>
                </a:lnTo>
                <a:lnTo>
                  <a:pt x="1448" y="1241"/>
                </a:lnTo>
                <a:lnTo>
                  <a:pt x="1448" y="1237"/>
                </a:lnTo>
                <a:lnTo>
                  <a:pt x="1448" y="1235"/>
                </a:lnTo>
                <a:lnTo>
                  <a:pt x="1448" y="1233"/>
                </a:lnTo>
                <a:lnTo>
                  <a:pt x="1446" y="1231"/>
                </a:lnTo>
                <a:lnTo>
                  <a:pt x="1439" y="1216"/>
                </a:lnTo>
                <a:lnTo>
                  <a:pt x="1439" y="1214"/>
                </a:lnTo>
                <a:lnTo>
                  <a:pt x="1437" y="1212"/>
                </a:lnTo>
                <a:lnTo>
                  <a:pt x="1437" y="1210"/>
                </a:lnTo>
                <a:lnTo>
                  <a:pt x="1437" y="1208"/>
                </a:lnTo>
                <a:lnTo>
                  <a:pt x="1437" y="1208"/>
                </a:lnTo>
                <a:lnTo>
                  <a:pt x="1437" y="1208"/>
                </a:lnTo>
                <a:lnTo>
                  <a:pt x="1437" y="1208"/>
                </a:lnTo>
                <a:lnTo>
                  <a:pt x="1437" y="1208"/>
                </a:lnTo>
                <a:lnTo>
                  <a:pt x="1437" y="1208"/>
                </a:lnTo>
                <a:lnTo>
                  <a:pt x="1439" y="1210"/>
                </a:lnTo>
                <a:lnTo>
                  <a:pt x="1439" y="1210"/>
                </a:lnTo>
                <a:lnTo>
                  <a:pt x="1437" y="1210"/>
                </a:lnTo>
                <a:lnTo>
                  <a:pt x="1437" y="1212"/>
                </a:lnTo>
                <a:lnTo>
                  <a:pt x="1439" y="1214"/>
                </a:lnTo>
                <a:lnTo>
                  <a:pt x="1439" y="1212"/>
                </a:lnTo>
                <a:lnTo>
                  <a:pt x="1439" y="1212"/>
                </a:lnTo>
                <a:lnTo>
                  <a:pt x="1439" y="1210"/>
                </a:lnTo>
                <a:lnTo>
                  <a:pt x="1439" y="1210"/>
                </a:lnTo>
                <a:lnTo>
                  <a:pt x="1439" y="1214"/>
                </a:lnTo>
                <a:lnTo>
                  <a:pt x="1439" y="1216"/>
                </a:lnTo>
                <a:lnTo>
                  <a:pt x="1442" y="1220"/>
                </a:lnTo>
                <a:lnTo>
                  <a:pt x="1442" y="1220"/>
                </a:lnTo>
                <a:lnTo>
                  <a:pt x="1442" y="1218"/>
                </a:lnTo>
                <a:lnTo>
                  <a:pt x="1439" y="1216"/>
                </a:lnTo>
                <a:lnTo>
                  <a:pt x="1439" y="1214"/>
                </a:lnTo>
                <a:lnTo>
                  <a:pt x="1439" y="1212"/>
                </a:lnTo>
                <a:lnTo>
                  <a:pt x="1439" y="1212"/>
                </a:lnTo>
                <a:lnTo>
                  <a:pt x="1442" y="1212"/>
                </a:lnTo>
                <a:lnTo>
                  <a:pt x="1442" y="1210"/>
                </a:lnTo>
                <a:lnTo>
                  <a:pt x="1435" y="1201"/>
                </a:lnTo>
                <a:lnTo>
                  <a:pt x="1433" y="1195"/>
                </a:lnTo>
                <a:lnTo>
                  <a:pt x="1431" y="1191"/>
                </a:lnTo>
                <a:lnTo>
                  <a:pt x="1429" y="1185"/>
                </a:lnTo>
                <a:lnTo>
                  <a:pt x="1429" y="1183"/>
                </a:lnTo>
                <a:lnTo>
                  <a:pt x="1427" y="1176"/>
                </a:lnTo>
                <a:lnTo>
                  <a:pt x="1427" y="1176"/>
                </a:lnTo>
                <a:lnTo>
                  <a:pt x="1427" y="1174"/>
                </a:lnTo>
                <a:lnTo>
                  <a:pt x="1427" y="1174"/>
                </a:lnTo>
                <a:lnTo>
                  <a:pt x="1427" y="1172"/>
                </a:lnTo>
                <a:lnTo>
                  <a:pt x="1427" y="1172"/>
                </a:lnTo>
                <a:lnTo>
                  <a:pt x="1427" y="1170"/>
                </a:lnTo>
                <a:lnTo>
                  <a:pt x="1427" y="1170"/>
                </a:lnTo>
                <a:lnTo>
                  <a:pt x="1427" y="1168"/>
                </a:lnTo>
                <a:lnTo>
                  <a:pt x="1429" y="1168"/>
                </a:lnTo>
                <a:lnTo>
                  <a:pt x="1429" y="1168"/>
                </a:lnTo>
                <a:lnTo>
                  <a:pt x="1431" y="1168"/>
                </a:lnTo>
                <a:lnTo>
                  <a:pt x="1429" y="1166"/>
                </a:lnTo>
                <a:lnTo>
                  <a:pt x="1429" y="1166"/>
                </a:lnTo>
                <a:lnTo>
                  <a:pt x="1429" y="1166"/>
                </a:lnTo>
                <a:lnTo>
                  <a:pt x="1429" y="1166"/>
                </a:lnTo>
                <a:lnTo>
                  <a:pt x="1431" y="1164"/>
                </a:lnTo>
                <a:lnTo>
                  <a:pt x="1431" y="1164"/>
                </a:lnTo>
                <a:lnTo>
                  <a:pt x="1431" y="1164"/>
                </a:lnTo>
                <a:lnTo>
                  <a:pt x="1431" y="1164"/>
                </a:lnTo>
                <a:lnTo>
                  <a:pt x="1431" y="1164"/>
                </a:lnTo>
                <a:lnTo>
                  <a:pt x="1431" y="1164"/>
                </a:lnTo>
                <a:lnTo>
                  <a:pt x="1431" y="1162"/>
                </a:lnTo>
                <a:lnTo>
                  <a:pt x="1431" y="1162"/>
                </a:lnTo>
                <a:lnTo>
                  <a:pt x="1431" y="1162"/>
                </a:lnTo>
                <a:lnTo>
                  <a:pt x="1431" y="1162"/>
                </a:lnTo>
                <a:lnTo>
                  <a:pt x="1431" y="1160"/>
                </a:lnTo>
                <a:lnTo>
                  <a:pt x="1431" y="1160"/>
                </a:lnTo>
                <a:lnTo>
                  <a:pt x="1433" y="1160"/>
                </a:lnTo>
                <a:lnTo>
                  <a:pt x="1433" y="1160"/>
                </a:lnTo>
                <a:lnTo>
                  <a:pt x="1433" y="1160"/>
                </a:lnTo>
                <a:lnTo>
                  <a:pt x="1433" y="1157"/>
                </a:lnTo>
                <a:lnTo>
                  <a:pt x="1433" y="1157"/>
                </a:lnTo>
                <a:lnTo>
                  <a:pt x="1433" y="1157"/>
                </a:lnTo>
                <a:lnTo>
                  <a:pt x="1433" y="1157"/>
                </a:lnTo>
                <a:lnTo>
                  <a:pt x="1435" y="1157"/>
                </a:lnTo>
                <a:lnTo>
                  <a:pt x="1435" y="1155"/>
                </a:lnTo>
                <a:lnTo>
                  <a:pt x="1435" y="1155"/>
                </a:lnTo>
                <a:lnTo>
                  <a:pt x="1437" y="1153"/>
                </a:lnTo>
                <a:lnTo>
                  <a:pt x="1437" y="1153"/>
                </a:lnTo>
                <a:lnTo>
                  <a:pt x="1437" y="1153"/>
                </a:lnTo>
                <a:lnTo>
                  <a:pt x="1439" y="1153"/>
                </a:lnTo>
                <a:lnTo>
                  <a:pt x="1439" y="1151"/>
                </a:lnTo>
                <a:lnTo>
                  <a:pt x="1437" y="1151"/>
                </a:lnTo>
                <a:lnTo>
                  <a:pt x="1437" y="1151"/>
                </a:lnTo>
                <a:lnTo>
                  <a:pt x="1437" y="1149"/>
                </a:lnTo>
                <a:lnTo>
                  <a:pt x="1437" y="1149"/>
                </a:lnTo>
                <a:lnTo>
                  <a:pt x="1439" y="1151"/>
                </a:lnTo>
                <a:lnTo>
                  <a:pt x="1439" y="1151"/>
                </a:lnTo>
                <a:lnTo>
                  <a:pt x="1439" y="1149"/>
                </a:lnTo>
                <a:lnTo>
                  <a:pt x="1439" y="1149"/>
                </a:lnTo>
                <a:lnTo>
                  <a:pt x="1439" y="1151"/>
                </a:lnTo>
                <a:lnTo>
                  <a:pt x="1439" y="1151"/>
                </a:lnTo>
                <a:lnTo>
                  <a:pt x="1439" y="1151"/>
                </a:lnTo>
                <a:lnTo>
                  <a:pt x="1442" y="1151"/>
                </a:lnTo>
                <a:lnTo>
                  <a:pt x="1442" y="1151"/>
                </a:lnTo>
                <a:lnTo>
                  <a:pt x="1442" y="1149"/>
                </a:lnTo>
                <a:lnTo>
                  <a:pt x="1442" y="1149"/>
                </a:lnTo>
                <a:lnTo>
                  <a:pt x="1439" y="1147"/>
                </a:lnTo>
                <a:lnTo>
                  <a:pt x="1439" y="1147"/>
                </a:lnTo>
                <a:lnTo>
                  <a:pt x="1442" y="1147"/>
                </a:lnTo>
                <a:lnTo>
                  <a:pt x="1444" y="1147"/>
                </a:lnTo>
                <a:lnTo>
                  <a:pt x="1446" y="1147"/>
                </a:lnTo>
                <a:lnTo>
                  <a:pt x="1446" y="1147"/>
                </a:lnTo>
                <a:lnTo>
                  <a:pt x="1446" y="1147"/>
                </a:lnTo>
                <a:lnTo>
                  <a:pt x="1448" y="1147"/>
                </a:lnTo>
                <a:lnTo>
                  <a:pt x="1448" y="1145"/>
                </a:lnTo>
                <a:lnTo>
                  <a:pt x="1450" y="1145"/>
                </a:lnTo>
                <a:lnTo>
                  <a:pt x="1450" y="1145"/>
                </a:lnTo>
                <a:lnTo>
                  <a:pt x="1450" y="1143"/>
                </a:lnTo>
                <a:lnTo>
                  <a:pt x="1452" y="1143"/>
                </a:lnTo>
                <a:lnTo>
                  <a:pt x="1452" y="1143"/>
                </a:lnTo>
                <a:lnTo>
                  <a:pt x="1454" y="1141"/>
                </a:lnTo>
                <a:lnTo>
                  <a:pt x="1454" y="1141"/>
                </a:lnTo>
                <a:lnTo>
                  <a:pt x="1456" y="1139"/>
                </a:lnTo>
                <a:lnTo>
                  <a:pt x="1456" y="1139"/>
                </a:lnTo>
                <a:lnTo>
                  <a:pt x="1458" y="1139"/>
                </a:lnTo>
                <a:lnTo>
                  <a:pt x="1460" y="1136"/>
                </a:lnTo>
                <a:lnTo>
                  <a:pt x="1458" y="1134"/>
                </a:lnTo>
                <a:lnTo>
                  <a:pt x="1460" y="1132"/>
                </a:lnTo>
                <a:lnTo>
                  <a:pt x="1460" y="1134"/>
                </a:lnTo>
                <a:lnTo>
                  <a:pt x="1460" y="1134"/>
                </a:lnTo>
                <a:lnTo>
                  <a:pt x="1460" y="1136"/>
                </a:lnTo>
                <a:lnTo>
                  <a:pt x="1460" y="1132"/>
                </a:lnTo>
                <a:lnTo>
                  <a:pt x="1465" y="1130"/>
                </a:lnTo>
                <a:lnTo>
                  <a:pt x="1465" y="1128"/>
                </a:lnTo>
                <a:lnTo>
                  <a:pt x="1469" y="1126"/>
                </a:lnTo>
                <a:lnTo>
                  <a:pt x="1471" y="1126"/>
                </a:lnTo>
                <a:lnTo>
                  <a:pt x="1477" y="1126"/>
                </a:lnTo>
                <a:lnTo>
                  <a:pt x="1477" y="1124"/>
                </a:lnTo>
                <a:lnTo>
                  <a:pt x="1479" y="1122"/>
                </a:lnTo>
                <a:lnTo>
                  <a:pt x="1479" y="1122"/>
                </a:lnTo>
                <a:lnTo>
                  <a:pt x="1479" y="1124"/>
                </a:lnTo>
                <a:lnTo>
                  <a:pt x="1479" y="1124"/>
                </a:lnTo>
                <a:lnTo>
                  <a:pt x="1479" y="1124"/>
                </a:lnTo>
                <a:lnTo>
                  <a:pt x="1479" y="1122"/>
                </a:lnTo>
                <a:lnTo>
                  <a:pt x="1481" y="1120"/>
                </a:lnTo>
                <a:lnTo>
                  <a:pt x="1481" y="1118"/>
                </a:lnTo>
                <a:lnTo>
                  <a:pt x="1483" y="1118"/>
                </a:lnTo>
                <a:lnTo>
                  <a:pt x="1486" y="1115"/>
                </a:lnTo>
                <a:lnTo>
                  <a:pt x="1488" y="1115"/>
                </a:lnTo>
                <a:lnTo>
                  <a:pt x="1486" y="1115"/>
                </a:lnTo>
                <a:lnTo>
                  <a:pt x="1486" y="1113"/>
                </a:lnTo>
                <a:lnTo>
                  <a:pt x="1486" y="1111"/>
                </a:lnTo>
                <a:lnTo>
                  <a:pt x="1486" y="1113"/>
                </a:lnTo>
                <a:lnTo>
                  <a:pt x="1488" y="1113"/>
                </a:lnTo>
                <a:lnTo>
                  <a:pt x="1488" y="1113"/>
                </a:lnTo>
                <a:lnTo>
                  <a:pt x="1488" y="1113"/>
                </a:lnTo>
                <a:lnTo>
                  <a:pt x="1490" y="1111"/>
                </a:lnTo>
                <a:lnTo>
                  <a:pt x="1492" y="1113"/>
                </a:lnTo>
                <a:lnTo>
                  <a:pt x="1494" y="1111"/>
                </a:lnTo>
                <a:lnTo>
                  <a:pt x="1496" y="1111"/>
                </a:lnTo>
                <a:lnTo>
                  <a:pt x="1496" y="1111"/>
                </a:lnTo>
                <a:lnTo>
                  <a:pt x="1496" y="1111"/>
                </a:lnTo>
                <a:lnTo>
                  <a:pt x="1498" y="1111"/>
                </a:lnTo>
                <a:lnTo>
                  <a:pt x="1498" y="1111"/>
                </a:lnTo>
                <a:lnTo>
                  <a:pt x="1500" y="1109"/>
                </a:lnTo>
                <a:lnTo>
                  <a:pt x="1502" y="1109"/>
                </a:lnTo>
                <a:lnTo>
                  <a:pt x="1500" y="1107"/>
                </a:lnTo>
                <a:lnTo>
                  <a:pt x="1496" y="1109"/>
                </a:lnTo>
                <a:lnTo>
                  <a:pt x="1494" y="1107"/>
                </a:lnTo>
                <a:lnTo>
                  <a:pt x="1492" y="1107"/>
                </a:lnTo>
                <a:lnTo>
                  <a:pt x="1492" y="1105"/>
                </a:lnTo>
                <a:lnTo>
                  <a:pt x="1494" y="1107"/>
                </a:lnTo>
                <a:lnTo>
                  <a:pt x="1496" y="1107"/>
                </a:lnTo>
                <a:lnTo>
                  <a:pt x="1498" y="1107"/>
                </a:lnTo>
                <a:lnTo>
                  <a:pt x="1498" y="1105"/>
                </a:lnTo>
                <a:lnTo>
                  <a:pt x="1498" y="1105"/>
                </a:lnTo>
                <a:lnTo>
                  <a:pt x="1498" y="1105"/>
                </a:lnTo>
                <a:lnTo>
                  <a:pt x="1500" y="1103"/>
                </a:lnTo>
                <a:lnTo>
                  <a:pt x="1498" y="1103"/>
                </a:lnTo>
                <a:lnTo>
                  <a:pt x="1498" y="1103"/>
                </a:lnTo>
                <a:lnTo>
                  <a:pt x="1492" y="1101"/>
                </a:lnTo>
                <a:lnTo>
                  <a:pt x="1492" y="1099"/>
                </a:lnTo>
                <a:lnTo>
                  <a:pt x="1494" y="1101"/>
                </a:lnTo>
                <a:lnTo>
                  <a:pt x="1496" y="1101"/>
                </a:lnTo>
                <a:lnTo>
                  <a:pt x="1498" y="1101"/>
                </a:lnTo>
                <a:lnTo>
                  <a:pt x="1498" y="1099"/>
                </a:lnTo>
                <a:lnTo>
                  <a:pt x="1498" y="1099"/>
                </a:lnTo>
                <a:lnTo>
                  <a:pt x="1498" y="1099"/>
                </a:lnTo>
                <a:lnTo>
                  <a:pt x="1500" y="1101"/>
                </a:lnTo>
                <a:lnTo>
                  <a:pt x="1500" y="1101"/>
                </a:lnTo>
                <a:lnTo>
                  <a:pt x="1500" y="1101"/>
                </a:lnTo>
                <a:lnTo>
                  <a:pt x="1500" y="1101"/>
                </a:lnTo>
                <a:lnTo>
                  <a:pt x="1502" y="1101"/>
                </a:lnTo>
                <a:lnTo>
                  <a:pt x="1504" y="1101"/>
                </a:lnTo>
                <a:lnTo>
                  <a:pt x="1504" y="1101"/>
                </a:lnTo>
                <a:lnTo>
                  <a:pt x="1507" y="1099"/>
                </a:lnTo>
                <a:lnTo>
                  <a:pt x="1511" y="1097"/>
                </a:lnTo>
                <a:lnTo>
                  <a:pt x="1511" y="1095"/>
                </a:lnTo>
                <a:lnTo>
                  <a:pt x="1511" y="1095"/>
                </a:lnTo>
                <a:lnTo>
                  <a:pt x="1511" y="1092"/>
                </a:lnTo>
                <a:lnTo>
                  <a:pt x="1509" y="1092"/>
                </a:lnTo>
                <a:lnTo>
                  <a:pt x="1509" y="1092"/>
                </a:lnTo>
                <a:lnTo>
                  <a:pt x="1507" y="1092"/>
                </a:lnTo>
                <a:lnTo>
                  <a:pt x="1507" y="1097"/>
                </a:lnTo>
                <a:lnTo>
                  <a:pt x="1507" y="1097"/>
                </a:lnTo>
                <a:lnTo>
                  <a:pt x="1504" y="1097"/>
                </a:lnTo>
                <a:lnTo>
                  <a:pt x="1507" y="1095"/>
                </a:lnTo>
                <a:lnTo>
                  <a:pt x="1507" y="1092"/>
                </a:lnTo>
                <a:lnTo>
                  <a:pt x="1507" y="1092"/>
                </a:lnTo>
                <a:lnTo>
                  <a:pt x="1504" y="1090"/>
                </a:lnTo>
                <a:lnTo>
                  <a:pt x="1502" y="1092"/>
                </a:lnTo>
                <a:lnTo>
                  <a:pt x="1502" y="1092"/>
                </a:lnTo>
                <a:lnTo>
                  <a:pt x="1500" y="1092"/>
                </a:lnTo>
                <a:lnTo>
                  <a:pt x="1498" y="1092"/>
                </a:lnTo>
                <a:lnTo>
                  <a:pt x="1496" y="1092"/>
                </a:lnTo>
                <a:lnTo>
                  <a:pt x="1496" y="1090"/>
                </a:lnTo>
                <a:lnTo>
                  <a:pt x="1496" y="1088"/>
                </a:lnTo>
                <a:lnTo>
                  <a:pt x="1496" y="1088"/>
                </a:lnTo>
                <a:lnTo>
                  <a:pt x="1496" y="1088"/>
                </a:lnTo>
                <a:lnTo>
                  <a:pt x="1496" y="1090"/>
                </a:lnTo>
                <a:lnTo>
                  <a:pt x="1498" y="1090"/>
                </a:lnTo>
                <a:lnTo>
                  <a:pt x="1500" y="1090"/>
                </a:lnTo>
                <a:lnTo>
                  <a:pt x="1500" y="1090"/>
                </a:lnTo>
                <a:lnTo>
                  <a:pt x="1500" y="1088"/>
                </a:lnTo>
                <a:lnTo>
                  <a:pt x="1502" y="1088"/>
                </a:lnTo>
                <a:lnTo>
                  <a:pt x="1502" y="1088"/>
                </a:lnTo>
                <a:lnTo>
                  <a:pt x="1502" y="1088"/>
                </a:lnTo>
                <a:lnTo>
                  <a:pt x="1504" y="1088"/>
                </a:lnTo>
                <a:lnTo>
                  <a:pt x="1504" y="1088"/>
                </a:lnTo>
                <a:lnTo>
                  <a:pt x="1504" y="1088"/>
                </a:lnTo>
                <a:lnTo>
                  <a:pt x="1504" y="1086"/>
                </a:lnTo>
                <a:lnTo>
                  <a:pt x="1507" y="1088"/>
                </a:lnTo>
                <a:lnTo>
                  <a:pt x="1507" y="1088"/>
                </a:lnTo>
                <a:lnTo>
                  <a:pt x="1509" y="1088"/>
                </a:lnTo>
                <a:lnTo>
                  <a:pt x="1509" y="1090"/>
                </a:lnTo>
                <a:lnTo>
                  <a:pt x="1509" y="1086"/>
                </a:lnTo>
                <a:lnTo>
                  <a:pt x="1509" y="1084"/>
                </a:lnTo>
                <a:lnTo>
                  <a:pt x="1507" y="1084"/>
                </a:lnTo>
                <a:lnTo>
                  <a:pt x="1507" y="1084"/>
                </a:lnTo>
                <a:lnTo>
                  <a:pt x="1507" y="1082"/>
                </a:lnTo>
                <a:lnTo>
                  <a:pt x="1507" y="1082"/>
                </a:lnTo>
                <a:lnTo>
                  <a:pt x="1507" y="1080"/>
                </a:lnTo>
                <a:lnTo>
                  <a:pt x="1507" y="1080"/>
                </a:lnTo>
                <a:lnTo>
                  <a:pt x="1509" y="1080"/>
                </a:lnTo>
                <a:lnTo>
                  <a:pt x="1509" y="1082"/>
                </a:lnTo>
                <a:lnTo>
                  <a:pt x="1509" y="1086"/>
                </a:lnTo>
                <a:lnTo>
                  <a:pt x="1511" y="1090"/>
                </a:lnTo>
                <a:lnTo>
                  <a:pt x="1513" y="1092"/>
                </a:lnTo>
                <a:lnTo>
                  <a:pt x="1513" y="1095"/>
                </a:lnTo>
                <a:lnTo>
                  <a:pt x="1513" y="1092"/>
                </a:lnTo>
                <a:lnTo>
                  <a:pt x="1511" y="1088"/>
                </a:lnTo>
                <a:lnTo>
                  <a:pt x="1509" y="1080"/>
                </a:lnTo>
                <a:lnTo>
                  <a:pt x="1507" y="1078"/>
                </a:lnTo>
                <a:lnTo>
                  <a:pt x="1507" y="1078"/>
                </a:lnTo>
                <a:lnTo>
                  <a:pt x="1507" y="1076"/>
                </a:lnTo>
                <a:lnTo>
                  <a:pt x="1504" y="1076"/>
                </a:lnTo>
                <a:lnTo>
                  <a:pt x="1502" y="1076"/>
                </a:lnTo>
                <a:lnTo>
                  <a:pt x="1500" y="1076"/>
                </a:lnTo>
                <a:lnTo>
                  <a:pt x="1500" y="1076"/>
                </a:lnTo>
                <a:lnTo>
                  <a:pt x="1500" y="1076"/>
                </a:lnTo>
                <a:lnTo>
                  <a:pt x="1498" y="1074"/>
                </a:lnTo>
                <a:lnTo>
                  <a:pt x="1496" y="1071"/>
                </a:lnTo>
                <a:lnTo>
                  <a:pt x="1496" y="1071"/>
                </a:lnTo>
                <a:lnTo>
                  <a:pt x="1494" y="1071"/>
                </a:lnTo>
                <a:lnTo>
                  <a:pt x="1492" y="1069"/>
                </a:lnTo>
                <a:lnTo>
                  <a:pt x="1490" y="1069"/>
                </a:lnTo>
                <a:lnTo>
                  <a:pt x="1490" y="1069"/>
                </a:lnTo>
                <a:lnTo>
                  <a:pt x="1488" y="1069"/>
                </a:lnTo>
                <a:lnTo>
                  <a:pt x="1492" y="1069"/>
                </a:lnTo>
                <a:lnTo>
                  <a:pt x="1496" y="1071"/>
                </a:lnTo>
                <a:lnTo>
                  <a:pt x="1498" y="1071"/>
                </a:lnTo>
                <a:lnTo>
                  <a:pt x="1498" y="1071"/>
                </a:lnTo>
                <a:lnTo>
                  <a:pt x="1500" y="1074"/>
                </a:lnTo>
                <a:lnTo>
                  <a:pt x="1500" y="1074"/>
                </a:lnTo>
                <a:lnTo>
                  <a:pt x="1500" y="1076"/>
                </a:lnTo>
                <a:lnTo>
                  <a:pt x="1502" y="1074"/>
                </a:lnTo>
                <a:lnTo>
                  <a:pt x="1502" y="1074"/>
                </a:lnTo>
                <a:lnTo>
                  <a:pt x="1502" y="1074"/>
                </a:lnTo>
                <a:lnTo>
                  <a:pt x="1502" y="1071"/>
                </a:lnTo>
                <a:lnTo>
                  <a:pt x="1500" y="1071"/>
                </a:lnTo>
                <a:lnTo>
                  <a:pt x="1500" y="1071"/>
                </a:lnTo>
                <a:lnTo>
                  <a:pt x="1498" y="1069"/>
                </a:lnTo>
                <a:lnTo>
                  <a:pt x="1496" y="1067"/>
                </a:lnTo>
                <a:lnTo>
                  <a:pt x="1496" y="1067"/>
                </a:lnTo>
                <a:lnTo>
                  <a:pt x="1496" y="1067"/>
                </a:lnTo>
                <a:lnTo>
                  <a:pt x="1498" y="1069"/>
                </a:lnTo>
                <a:lnTo>
                  <a:pt x="1500" y="1069"/>
                </a:lnTo>
                <a:lnTo>
                  <a:pt x="1500" y="1069"/>
                </a:lnTo>
                <a:lnTo>
                  <a:pt x="1500" y="1069"/>
                </a:lnTo>
                <a:lnTo>
                  <a:pt x="1500" y="1069"/>
                </a:lnTo>
                <a:lnTo>
                  <a:pt x="1502" y="1069"/>
                </a:lnTo>
                <a:lnTo>
                  <a:pt x="1502" y="1067"/>
                </a:lnTo>
                <a:lnTo>
                  <a:pt x="1502" y="1067"/>
                </a:lnTo>
                <a:lnTo>
                  <a:pt x="1502" y="1065"/>
                </a:lnTo>
                <a:lnTo>
                  <a:pt x="1502" y="1065"/>
                </a:lnTo>
                <a:lnTo>
                  <a:pt x="1500" y="1065"/>
                </a:lnTo>
                <a:lnTo>
                  <a:pt x="1498" y="1063"/>
                </a:lnTo>
                <a:lnTo>
                  <a:pt x="1498" y="1063"/>
                </a:lnTo>
                <a:lnTo>
                  <a:pt x="1496" y="1061"/>
                </a:lnTo>
                <a:lnTo>
                  <a:pt x="1494" y="1059"/>
                </a:lnTo>
                <a:lnTo>
                  <a:pt x="1494" y="1057"/>
                </a:lnTo>
                <a:lnTo>
                  <a:pt x="1490" y="1055"/>
                </a:lnTo>
                <a:lnTo>
                  <a:pt x="1492" y="1055"/>
                </a:lnTo>
                <a:lnTo>
                  <a:pt x="1494" y="1057"/>
                </a:lnTo>
                <a:lnTo>
                  <a:pt x="1494" y="1059"/>
                </a:lnTo>
                <a:lnTo>
                  <a:pt x="1496" y="1059"/>
                </a:lnTo>
                <a:lnTo>
                  <a:pt x="1500" y="1063"/>
                </a:lnTo>
                <a:lnTo>
                  <a:pt x="1500" y="1063"/>
                </a:lnTo>
                <a:lnTo>
                  <a:pt x="1502" y="1063"/>
                </a:lnTo>
                <a:lnTo>
                  <a:pt x="1502" y="1063"/>
                </a:lnTo>
                <a:lnTo>
                  <a:pt x="1502" y="1061"/>
                </a:lnTo>
                <a:lnTo>
                  <a:pt x="1502" y="1061"/>
                </a:lnTo>
                <a:lnTo>
                  <a:pt x="1502" y="1059"/>
                </a:lnTo>
                <a:lnTo>
                  <a:pt x="1502" y="1059"/>
                </a:lnTo>
                <a:lnTo>
                  <a:pt x="1500" y="1059"/>
                </a:lnTo>
                <a:lnTo>
                  <a:pt x="1498" y="1057"/>
                </a:lnTo>
                <a:lnTo>
                  <a:pt x="1498" y="1057"/>
                </a:lnTo>
                <a:lnTo>
                  <a:pt x="1494" y="1055"/>
                </a:lnTo>
                <a:lnTo>
                  <a:pt x="1492" y="1053"/>
                </a:lnTo>
                <a:lnTo>
                  <a:pt x="1490" y="1053"/>
                </a:lnTo>
                <a:lnTo>
                  <a:pt x="1490" y="1053"/>
                </a:lnTo>
                <a:lnTo>
                  <a:pt x="1488" y="1053"/>
                </a:lnTo>
                <a:lnTo>
                  <a:pt x="1488" y="1050"/>
                </a:lnTo>
                <a:lnTo>
                  <a:pt x="1488" y="1048"/>
                </a:lnTo>
                <a:lnTo>
                  <a:pt x="1488" y="1048"/>
                </a:lnTo>
                <a:lnTo>
                  <a:pt x="1490" y="1046"/>
                </a:lnTo>
                <a:lnTo>
                  <a:pt x="1492" y="1046"/>
                </a:lnTo>
                <a:lnTo>
                  <a:pt x="1492" y="1044"/>
                </a:lnTo>
                <a:lnTo>
                  <a:pt x="1492" y="1044"/>
                </a:lnTo>
                <a:lnTo>
                  <a:pt x="1492" y="1044"/>
                </a:lnTo>
                <a:lnTo>
                  <a:pt x="1492" y="1046"/>
                </a:lnTo>
                <a:lnTo>
                  <a:pt x="1490" y="1046"/>
                </a:lnTo>
                <a:lnTo>
                  <a:pt x="1490" y="1048"/>
                </a:lnTo>
                <a:lnTo>
                  <a:pt x="1488" y="1050"/>
                </a:lnTo>
                <a:lnTo>
                  <a:pt x="1490" y="1050"/>
                </a:lnTo>
                <a:lnTo>
                  <a:pt x="1490" y="1050"/>
                </a:lnTo>
                <a:lnTo>
                  <a:pt x="1492" y="1050"/>
                </a:lnTo>
                <a:lnTo>
                  <a:pt x="1492" y="1050"/>
                </a:lnTo>
                <a:lnTo>
                  <a:pt x="1492" y="1053"/>
                </a:lnTo>
                <a:lnTo>
                  <a:pt x="1494" y="1053"/>
                </a:lnTo>
                <a:lnTo>
                  <a:pt x="1494" y="1053"/>
                </a:lnTo>
                <a:lnTo>
                  <a:pt x="1494" y="1053"/>
                </a:lnTo>
                <a:lnTo>
                  <a:pt x="1494" y="1053"/>
                </a:lnTo>
                <a:lnTo>
                  <a:pt x="1496" y="1055"/>
                </a:lnTo>
                <a:lnTo>
                  <a:pt x="1498" y="1055"/>
                </a:lnTo>
                <a:lnTo>
                  <a:pt x="1500" y="1055"/>
                </a:lnTo>
                <a:lnTo>
                  <a:pt x="1500" y="1057"/>
                </a:lnTo>
                <a:lnTo>
                  <a:pt x="1502" y="1057"/>
                </a:lnTo>
                <a:lnTo>
                  <a:pt x="1502" y="1057"/>
                </a:lnTo>
                <a:lnTo>
                  <a:pt x="1502" y="1055"/>
                </a:lnTo>
                <a:lnTo>
                  <a:pt x="1500" y="1055"/>
                </a:lnTo>
                <a:lnTo>
                  <a:pt x="1498" y="1050"/>
                </a:lnTo>
                <a:lnTo>
                  <a:pt x="1496" y="1048"/>
                </a:lnTo>
                <a:lnTo>
                  <a:pt x="1496" y="1048"/>
                </a:lnTo>
                <a:lnTo>
                  <a:pt x="1498" y="1048"/>
                </a:lnTo>
                <a:lnTo>
                  <a:pt x="1498" y="1048"/>
                </a:lnTo>
                <a:lnTo>
                  <a:pt x="1498" y="1050"/>
                </a:lnTo>
                <a:lnTo>
                  <a:pt x="1500" y="1050"/>
                </a:lnTo>
                <a:lnTo>
                  <a:pt x="1500" y="1053"/>
                </a:lnTo>
                <a:lnTo>
                  <a:pt x="1500" y="1053"/>
                </a:lnTo>
                <a:lnTo>
                  <a:pt x="1500" y="1050"/>
                </a:lnTo>
                <a:lnTo>
                  <a:pt x="1500" y="1050"/>
                </a:lnTo>
                <a:lnTo>
                  <a:pt x="1500" y="1048"/>
                </a:lnTo>
                <a:lnTo>
                  <a:pt x="1498" y="1046"/>
                </a:lnTo>
                <a:lnTo>
                  <a:pt x="1498" y="1044"/>
                </a:lnTo>
                <a:lnTo>
                  <a:pt x="1500" y="1044"/>
                </a:lnTo>
                <a:lnTo>
                  <a:pt x="1498" y="1042"/>
                </a:lnTo>
                <a:lnTo>
                  <a:pt x="1500" y="1042"/>
                </a:lnTo>
                <a:lnTo>
                  <a:pt x="1498" y="1042"/>
                </a:lnTo>
                <a:lnTo>
                  <a:pt x="1498" y="1040"/>
                </a:lnTo>
                <a:lnTo>
                  <a:pt x="1498" y="1040"/>
                </a:lnTo>
                <a:lnTo>
                  <a:pt x="1500" y="1040"/>
                </a:lnTo>
                <a:lnTo>
                  <a:pt x="1500" y="1040"/>
                </a:lnTo>
                <a:lnTo>
                  <a:pt x="1500" y="1040"/>
                </a:lnTo>
                <a:lnTo>
                  <a:pt x="1500" y="1038"/>
                </a:lnTo>
                <a:lnTo>
                  <a:pt x="1498" y="1038"/>
                </a:lnTo>
                <a:lnTo>
                  <a:pt x="1498" y="1038"/>
                </a:lnTo>
                <a:lnTo>
                  <a:pt x="1500" y="1038"/>
                </a:lnTo>
                <a:lnTo>
                  <a:pt x="1500" y="1038"/>
                </a:lnTo>
                <a:lnTo>
                  <a:pt x="1500" y="1036"/>
                </a:lnTo>
                <a:lnTo>
                  <a:pt x="1502" y="1036"/>
                </a:lnTo>
                <a:lnTo>
                  <a:pt x="1502" y="1036"/>
                </a:lnTo>
                <a:lnTo>
                  <a:pt x="1502" y="1036"/>
                </a:lnTo>
                <a:lnTo>
                  <a:pt x="1502" y="1034"/>
                </a:lnTo>
                <a:lnTo>
                  <a:pt x="1502" y="1036"/>
                </a:lnTo>
                <a:lnTo>
                  <a:pt x="1502" y="1036"/>
                </a:lnTo>
                <a:lnTo>
                  <a:pt x="1502" y="1034"/>
                </a:lnTo>
                <a:lnTo>
                  <a:pt x="1504" y="1034"/>
                </a:lnTo>
                <a:lnTo>
                  <a:pt x="1504" y="1036"/>
                </a:lnTo>
                <a:lnTo>
                  <a:pt x="1504" y="1034"/>
                </a:lnTo>
                <a:lnTo>
                  <a:pt x="1504" y="1034"/>
                </a:lnTo>
                <a:lnTo>
                  <a:pt x="1507" y="1034"/>
                </a:lnTo>
                <a:lnTo>
                  <a:pt x="1504" y="1032"/>
                </a:lnTo>
                <a:lnTo>
                  <a:pt x="1507" y="1032"/>
                </a:lnTo>
                <a:lnTo>
                  <a:pt x="1507" y="1032"/>
                </a:lnTo>
                <a:lnTo>
                  <a:pt x="1507" y="1032"/>
                </a:lnTo>
                <a:lnTo>
                  <a:pt x="1507" y="1034"/>
                </a:lnTo>
                <a:lnTo>
                  <a:pt x="1509" y="1034"/>
                </a:lnTo>
                <a:lnTo>
                  <a:pt x="1509" y="1034"/>
                </a:lnTo>
                <a:lnTo>
                  <a:pt x="1507" y="1034"/>
                </a:lnTo>
                <a:lnTo>
                  <a:pt x="1507" y="1034"/>
                </a:lnTo>
                <a:lnTo>
                  <a:pt x="1507" y="1034"/>
                </a:lnTo>
                <a:lnTo>
                  <a:pt x="1509" y="1036"/>
                </a:lnTo>
                <a:lnTo>
                  <a:pt x="1507" y="1036"/>
                </a:lnTo>
                <a:lnTo>
                  <a:pt x="1507" y="1036"/>
                </a:lnTo>
                <a:lnTo>
                  <a:pt x="1504" y="1036"/>
                </a:lnTo>
                <a:lnTo>
                  <a:pt x="1502" y="1038"/>
                </a:lnTo>
                <a:lnTo>
                  <a:pt x="1504" y="1040"/>
                </a:lnTo>
                <a:lnTo>
                  <a:pt x="1504" y="1040"/>
                </a:lnTo>
                <a:lnTo>
                  <a:pt x="1504" y="1040"/>
                </a:lnTo>
                <a:lnTo>
                  <a:pt x="1504" y="1042"/>
                </a:lnTo>
                <a:lnTo>
                  <a:pt x="1502" y="1042"/>
                </a:lnTo>
                <a:lnTo>
                  <a:pt x="1502" y="1042"/>
                </a:lnTo>
                <a:lnTo>
                  <a:pt x="1502" y="1042"/>
                </a:lnTo>
                <a:lnTo>
                  <a:pt x="1502" y="1042"/>
                </a:lnTo>
                <a:lnTo>
                  <a:pt x="1502" y="1042"/>
                </a:lnTo>
                <a:lnTo>
                  <a:pt x="1504" y="1042"/>
                </a:lnTo>
                <a:lnTo>
                  <a:pt x="1504" y="1044"/>
                </a:lnTo>
                <a:lnTo>
                  <a:pt x="1502" y="1044"/>
                </a:lnTo>
                <a:lnTo>
                  <a:pt x="1502" y="1044"/>
                </a:lnTo>
                <a:lnTo>
                  <a:pt x="1502" y="1046"/>
                </a:lnTo>
                <a:lnTo>
                  <a:pt x="1502" y="1046"/>
                </a:lnTo>
                <a:lnTo>
                  <a:pt x="1502" y="1044"/>
                </a:lnTo>
                <a:lnTo>
                  <a:pt x="1504" y="1046"/>
                </a:lnTo>
                <a:lnTo>
                  <a:pt x="1504" y="1046"/>
                </a:lnTo>
                <a:lnTo>
                  <a:pt x="1507" y="1048"/>
                </a:lnTo>
                <a:lnTo>
                  <a:pt x="1507" y="1048"/>
                </a:lnTo>
                <a:lnTo>
                  <a:pt x="1507" y="1048"/>
                </a:lnTo>
                <a:lnTo>
                  <a:pt x="1504" y="1048"/>
                </a:lnTo>
                <a:lnTo>
                  <a:pt x="1504" y="1048"/>
                </a:lnTo>
                <a:lnTo>
                  <a:pt x="1502" y="1048"/>
                </a:lnTo>
                <a:lnTo>
                  <a:pt x="1502" y="1050"/>
                </a:lnTo>
                <a:lnTo>
                  <a:pt x="1502" y="1050"/>
                </a:lnTo>
                <a:lnTo>
                  <a:pt x="1504" y="1053"/>
                </a:lnTo>
                <a:lnTo>
                  <a:pt x="1504" y="1053"/>
                </a:lnTo>
                <a:lnTo>
                  <a:pt x="1507" y="1053"/>
                </a:lnTo>
                <a:lnTo>
                  <a:pt x="1507" y="1053"/>
                </a:lnTo>
                <a:lnTo>
                  <a:pt x="1507" y="1053"/>
                </a:lnTo>
                <a:lnTo>
                  <a:pt x="1507" y="1053"/>
                </a:lnTo>
                <a:lnTo>
                  <a:pt x="1507" y="1053"/>
                </a:lnTo>
                <a:lnTo>
                  <a:pt x="1509" y="1053"/>
                </a:lnTo>
                <a:lnTo>
                  <a:pt x="1509" y="1053"/>
                </a:lnTo>
                <a:lnTo>
                  <a:pt x="1509" y="1053"/>
                </a:lnTo>
                <a:lnTo>
                  <a:pt x="1509" y="1053"/>
                </a:lnTo>
                <a:lnTo>
                  <a:pt x="1509" y="1055"/>
                </a:lnTo>
                <a:lnTo>
                  <a:pt x="1509" y="1055"/>
                </a:lnTo>
                <a:lnTo>
                  <a:pt x="1509" y="1055"/>
                </a:lnTo>
                <a:lnTo>
                  <a:pt x="1509" y="1055"/>
                </a:lnTo>
                <a:lnTo>
                  <a:pt x="1509" y="1057"/>
                </a:lnTo>
                <a:lnTo>
                  <a:pt x="1509" y="1057"/>
                </a:lnTo>
                <a:lnTo>
                  <a:pt x="1509" y="1057"/>
                </a:lnTo>
                <a:lnTo>
                  <a:pt x="1509" y="1059"/>
                </a:lnTo>
                <a:lnTo>
                  <a:pt x="1511" y="1059"/>
                </a:lnTo>
                <a:lnTo>
                  <a:pt x="1511" y="1059"/>
                </a:lnTo>
                <a:lnTo>
                  <a:pt x="1511" y="1061"/>
                </a:lnTo>
                <a:lnTo>
                  <a:pt x="1511" y="1063"/>
                </a:lnTo>
                <a:lnTo>
                  <a:pt x="1509" y="1065"/>
                </a:lnTo>
                <a:lnTo>
                  <a:pt x="1507" y="1067"/>
                </a:lnTo>
                <a:lnTo>
                  <a:pt x="1507" y="1069"/>
                </a:lnTo>
                <a:lnTo>
                  <a:pt x="1507" y="1071"/>
                </a:lnTo>
                <a:lnTo>
                  <a:pt x="1509" y="1071"/>
                </a:lnTo>
                <a:lnTo>
                  <a:pt x="1509" y="1069"/>
                </a:lnTo>
                <a:lnTo>
                  <a:pt x="1509" y="1067"/>
                </a:lnTo>
                <a:lnTo>
                  <a:pt x="1511" y="1067"/>
                </a:lnTo>
                <a:lnTo>
                  <a:pt x="1511" y="1065"/>
                </a:lnTo>
                <a:lnTo>
                  <a:pt x="1513" y="1065"/>
                </a:lnTo>
                <a:lnTo>
                  <a:pt x="1513" y="1065"/>
                </a:lnTo>
                <a:lnTo>
                  <a:pt x="1513" y="1065"/>
                </a:lnTo>
                <a:lnTo>
                  <a:pt x="1517" y="1057"/>
                </a:lnTo>
                <a:lnTo>
                  <a:pt x="1517" y="1057"/>
                </a:lnTo>
                <a:lnTo>
                  <a:pt x="1517" y="1055"/>
                </a:lnTo>
                <a:lnTo>
                  <a:pt x="1519" y="1055"/>
                </a:lnTo>
                <a:lnTo>
                  <a:pt x="1519" y="1053"/>
                </a:lnTo>
                <a:lnTo>
                  <a:pt x="1519" y="1053"/>
                </a:lnTo>
                <a:lnTo>
                  <a:pt x="1519" y="1050"/>
                </a:lnTo>
                <a:lnTo>
                  <a:pt x="1519" y="1050"/>
                </a:lnTo>
                <a:lnTo>
                  <a:pt x="1519" y="1050"/>
                </a:lnTo>
                <a:lnTo>
                  <a:pt x="1519" y="1053"/>
                </a:lnTo>
                <a:lnTo>
                  <a:pt x="1521" y="1053"/>
                </a:lnTo>
                <a:lnTo>
                  <a:pt x="1521" y="1050"/>
                </a:lnTo>
                <a:lnTo>
                  <a:pt x="1521" y="1050"/>
                </a:lnTo>
                <a:lnTo>
                  <a:pt x="1519" y="1048"/>
                </a:lnTo>
                <a:lnTo>
                  <a:pt x="1519" y="1048"/>
                </a:lnTo>
                <a:lnTo>
                  <a:pt x="1519" y="1048"/>
                </a:lnTo>
                <a:lnTo>
                  <a:pt x="1519" y="1048"/>
                </a:lnTo>
                <a:lnTo>
                  <a:pt x="1519" y="1046"/>
                </a:lnTo>
                <a:lnTo>
                  <a:pt x="1519" y="1044"/>
                </a:lnTo>
                <a:lnTo>
                  <a:pt x="1519" y="1044"/>
                </a:lnTo>
                <a:lnTo>
                  <a:pt x="1517" y="1042"/>
                </a:lnTo>
                <a:lnTo>
                  <a:pt x="1515" y="1040"/>
                </a:lnTo>
                <a:lnTo>
                  <a:pt x="1515" y="1036"/>
                </a:lnTo>
                <a:lnTo>
                  <a:pt x="1513" y="1034"/>
                </a:lnTo>
                <a:lnTo>
                  <a:pt x="1513" y="1034"/>
                </a:lnTo>
                <a:lnTo>
                  <a:pt x="1513" y="1032"/>
                </a:lnTo>
                <a:lnTo>
                  <a:pt x="1513" y="1032"/>
                </a:lnTo>
                <a:lnTo>
                  <a:pt x="1513" y="1032"/>
                </a:lnTo>
                <a:lnTo>
                  <a:pt x="1515" y="1030"/>
                </a:lnTo>
                <a:lnTo>
                  <a:pt x="1515" y="1027"/>
                </a:lnTo>
                <a:lnTo>
                  <a:pt x="1515" y="1027"/>
                </a:lnTo>
                <a:lnTo>
                  <a:pt x="1517" y="1027"/>
                </a:lnTo>
                <a:lnTo>
                  <a:pt x="1519" y="1025"/>
                </a:lnTo>
                <a:lnTo>
                  <a:pt x="1519" y="1025"/>
                </a:lnTo>
                <a:lnTo>
                  <a:pt x="1519" y="1025"/>
                </a:lnTo>
                <a:lnTo>
                  <a:pt x="1519" y="1027"/>
                </a:lnTo>
                <a:lnTo>
                  <a:pt x="1517" y="1027"/>
                </a:lnTo>
                <a:lnTo>
                  <a:pt x="1515" y="1027"/>
                </a:lnTo>
                <a:lnTo>
                  <a:pt x="1515" y="1030"/>
                </a:lnTo>
                <a:lnTo>
                  <a:pt x="1513" y="1032"/>
                </a:lnTo>
                <a:lnTo>
                  <a:pt x="1513" y="1032"/>
                </a:lnTo>
                <a:lnTo>
                  <a:pt x="1513" y="1034"/>
                </a:lnTo>
                <a:lnTo>
                  <a:pt x="1517" y="1036"/>
                </a:lnTo>
                <a:lnTo>
                  <a:pt x="1517" y="1036"/>
                </a:lnTo>
                <a:lnTo>
                  <a:pt x="1519" y="1038"/>
                </a:lnTo>
                <a:lnTo>
                  <a:pt x="1521" y="1038"/>
                </a:lnTo>
                <a:lnTo>
                  <a:pt x="1521" y="1038"/>
                </a:lnTo>
                <a:lnTo>
                  <a:pt x="1523" y="1040"/>
                </a:lnTo>
                <a:lnTo>
                  <a:pt x="1523" y="1040"/>
                </a:lnTo>
                <a:lnTo>
                  <a:pt x="1521" y="1042"/>
                </a:lnTo>
                <a:lnTo>
                  <a:pt x="1523" y="1042"/>
                </a:lnTo>
                <a:lnTo>
                  <a:pt x="1523" y="1042"/>
                </a:lnTo>
                <a:lnTo>
                  <a:pt x="1525" y="1038"/>
                </a:lnTo>
                <a:lnTo>
                  <a:pt x="1527" y="1038"/>
                </a:lnTo>
                <a:lnTo>
                  <a:pt x="1527" y="1036"/>
                </a:lnTo>
                <a:lnTo>
                  <a:pt x="1527" y="1036"/>
                </a:lnTo>
                <a:lnTo>
                  <a:pt x="1527" y="1036"/>
                </a:lnTo>
                <a:lnTo>
                  <a:pt x="1530" y="1036"/>
                </a:lnTo>
                <a:lnTo>
                  <a:pt x="1530" y="1036"/>
                </a:lnTo>
                <a:lnTo>
                  <a:pt x="1530" y="1034"/>
                </a:lnTo>
                <a:lnTo>
                  <a:pt x="1530" y="1034"/>
                </a:lnTo>
                <a:lnTo>
                  <a:pt x="1530" y="1032"/>
                </a:lnTo>
                <a:lnTo>
                  <a:pt x="1532" y="1032"/>
                </a:lnTo>
                <a:lnTo>
                  <a:pt x="1532" y="1032"/>
                </a:lnTo>
                <a:lnTo>
                  <a:pt x="1534" y="1030"/>
                </a:lnTo>
                <a:lnTo>
                  <a:pt x="1534" y="1025"/>
                </a:lnTo>
                <a:lnTo>
                  <a:pt x="1534" y="1025"/>
                </a:lnTo>
                <a:lnTo>
                  <a:pt x="1534" y="1025"/>
                </a:lnTo>
                <a:lnTo>
                  <a:pt x="1534" y="1027"/>
                </a:lnTo>
                <a:lnTo>
                  <a:pt x="1534" y="1027"/>
                </a:lnTo>
                <a:lnTo>
                  <a:pt x="1536" y="1025"/>
                </a:lnTo>
                <a:lnTo>
                  <a:pt x="1536" y="1023"/>
                </a:lnTo>
                <a:lnTo>
                  <a:pt x="1536" y="1021"/>
                </a:lnTo>
                <a:lnTo>
                  <a:pt x="1536" y="1021"/>
                </a:lnTo>
                <a:lnTo>
                  <a:pt x="1536" y="1019"/>
                </a:lnTo>
                <a:lnTo>
                  <a:pt x="1536" y="1017"/>
                </a:lnTo>
                <a:lnTo>
                  <a:pt x="1536" y="1017"/>
                </a:lnTo>
                <a:lnTo>
                  <a:pt x="1536" y="1017"/>
                </a:lnTo>
                <a:lnTo>
                  <a:pt x="1532" y="1017"/>
                </a:lnTo>
                <a:lnTo>
                  <a:pt x="1532" y="1015"/>
                </a:lnTo>
                <a:lnTo>
                  <a:pt x="1532" y="1015"/>
                </a:lnTo>
                <a:lnTo>
                  <a:pt x="1534" y="1013"/>
                </a:lnTo>
                <a:lnTo>
                  <a:pt x="1534" y="1013"/>
                </a:lnTo>
                <a:lnTo>
                  <a:pt x="1534" y="1013"/>
                </a:lnTo>
                <a:lnTo>
                  <a:pt x="1534" y="1013"/>
                </a:lnTo>
                <a:lnTo>
                  <a:pt x="1536" y="1013"/>
                </a:lnTo>
                <a:lnTo>
                  <a:pt x="1536" y="1009"/>
                </a:lnTo>
                <a:lnTo>
                  <a:pt x="1538" y="1009"/>
                </a:lnTo>
                <a:lnTo>
                  <a:pt x="1536" y="1004"/>
                </a:lnTo>
                <a:lnTo>
                  <a:pt x="1536" y="1002"/>
                </a:lnTo>
                <a:lnTo>
                  <a:pt x="1536" y="1004"/>
                </a:lnTo>
                <a:lnTo>
                  <a:pt x="1538" y="1004"/>
                </a:lnTo>
                <a:lnTo>
                  <a:pt x="1538" y="1006"/>
                </a:lnTo>
                <a:lnTo>
                  <a:pt x="1538" y="1009"/>
                </a:lnTo>
                <a:lnTo>
                  <a:pt x="1536" y="1011"/>
                </a:lnTo>
                <a:lnTo>
                  <a:pt x="1536" y="1013"/>
                </a:lnTo>
                <a:lnTo>
                  <a:pt x="1536" y="1011"/>
                </a:lnTo>
                <a:lnTo>
                  <a:pt x="1538" y="1011"/>
                </a:lnTo>
                <a:lnTo>
                  <a:pt x="1538" y="1011"/>
                </a:lnTo>
                <a:lnTo>
                  <a:pt x="1538" y="1011"/>
                </a:lnTo>
                <a:lnTo>
                  <a:pt x="1540" y="1009"/>
                </a:lnTo>
                <a:lnTo>
                  <a:pt x="1542" y="1006"/>
                </a:lnTo>
                <a:lnTo>
                  <a:pt x="1548" y="1004"/>
                </a:lnTo>
                <a:lnTo>
                  <a:pt x="1551" y="1004"/>
                </a:lnTo>
                <a:lnTo>
                  <a:pt x="1551" y="1002"/>
                </a:lnTo>
                <a:lnTo>
                  <a:pt x="1553" y="1002"/>
                </a:lnTo>
                <a:lnTo>
                  <a:pt x="1557" y="1002"/>
                </a:lnTo>
                <a:lnTo>
                  <a:pt x="1559" y="1002"/>
                </a:lnTo>
                <a:lnTo>
                  <a:pt x="1561" y="1002"/>
                </a:lnTo>
                <a:lnTo>
                  <a:pt x="1563" y="1002"/>
                </a:lnTo>
                <a:lnTo>
                  <a:pt x="1565" y="1002"/>
                </a:lnTo>
                <a:lnTo>
                  <a:pt x="1567" y="1002"/>
                </a:lnTo>
                <a:lnTo>
                  <a:pt x="1571" y="1000"/>
                </a:lnTo>
                <a:lnTo>
                  <a:pt x="1574" y="1000"/>
                </a:lnTo>
                <a:lnTo>
                  <a:pt x="1574" y="996"/>
                </a:lnTo>
                <a:lnTo>
                  <a:pt x="1574" y="996"/>
                </a:lnTo>
                <a:lnTo>
                  <a:pt x="1574" y="994"/>
                </a:lnTo>
                <a:lnTo>
                  <a:pt x="1574" y="994"/>
                </a:lnTo>
                <a:lnTo>
                  <a:pt x="1574" y="994"/>
                </a:lnTo>
                <a:lnTo>
                  <a:pt x="1574" y="996"/>
                </a:lnTo>
                <a:lnTo>
                  <a:pt x="1576" y="996"/>
                </a:lnTo>
                <a:lnTo>
                  <a:pt x="1576" y="994"/>
                </a:lnTo>
                <a:lnTo>
                  <a:pt x="1578" y="994"/>
                </a:lnTo>
                <a:lnTo>
                  <a:pt x="1576" y="996"/>
                </a:lnTo>
                <a:lnTo>
                  <a:pt x="1576" y="998"/>
                </a:lnTo>
                <a:lnTo>
                  <a:pt x="1576" y="1000"/>
                </a:lnTo>
                <a:lnTo>
                  <a:pt x="1578" y="998"/>
                </a:lnTo>
                <a:lnTo>
                  <a:pt x="1580" y="998"/>
                </a:lnTo>
                <a:lnTo>
                  <a:pt x="1584" y="996"/>
                </a:lnTo>
                <a:lnTo>
                  <a:pt x="1584" y="996"/>
                </a:lnTo>
                <a:lnTo>
                  <a:pt x="1584" y="998"/>
                </a:lnTo>
                <a:lnTo>
                  <a:pt x="1584" y="998"/>
                </a:lnTo>
                <a:lnTo>
                  <a:pt x="1584" y="998"/>
                </a:lnTo>
                <a:lnTo>
                  <a:pt x="1586" y="998"/>
                </a:lnTo>
                <a:lnTo>
                  <a:pt x="1588" y="996"/>
                </a:lnTo>
                <a:lnTo>
                  <a:pt x="1592" y="996"/>
                </a:lnTo>
                <a:lnTo>
                  <a:pt x="1595" y="996"/>
                </a:lnTo>
                <a:lnTo>
                  <a:pt x="1595" y="996"/>
                </a:lnTo>
                <a:lnTo>
                  <a:pt x="1595" y="996"/>
                </a:lnTo>
                <a:lnTo>
                  <a:pt x="1595" y="994"/>
                </a:lnTo>
                <a:lnTo>
                  <a:pt x="1595" y="992"/>
                </a:lnTo>
                <a:lnTo>
                  <a:pt x="1592" y="990"/>
                </a:lnTo>
                <a:lnTo>
                  <a:pt x="1590" y="990"/>
                </a:lnTo>
                <a:lnTo>
                  <a:pt x="1590" y="990"/>
                </a:lnTo>
                <a:lnTo>
                  <a:pt x="1590" y="990"/>
                </a:lnTo>
                <a:lnTo>
                  <a:pt x="1590" y="990"/>
                </a:lnTo>
                <a:lnTo>
                  <a:pt x="1590" y="990"/>
                </a:lnTo>
                <a:lnTo>
                  <a:pt x="1590" y="990"/>
                </a:lnTo>
                <a:lnTo>
                  <a:pt x="1592" y="990"/>
                </a:lnTo>
                <a:lnTo>
                  <a:pt x="1592" y="992"/>
                </a:lnTo>
                <a:lnTo>
                  <a:pt x="1595" y="992"/>
                </a:lnTo>
                <a:lnTo>
                  <a:pt x="1595" y="994"/>
                </a:lnTo>
                <a:lnTo>
                  <a:pt x="1592" y="994"/>
                </a:lnTo>
                <a:lnTo>
                  <a:pt x="1590" y="996"/>
                </a:lnTo>
                <a:lnTo>
                  <a:pt x="1588" y="994"/>
                </a:lnTo>
                <a:lnTo>
                  <a:pt x="1586" y="994"/>
                </a:lnTo>
                <a:lnTo>
                  <a:pt x="1586" y="992"/>
                </a:lnTo>
                <a:lnTo>
                  <a:pt x="1584" y="990"/>
                </a:lnTo>
                <a:lnTo>
                  <a:pt x="1584" y="990"/>
                </a:lnTo>
                <a:lnTo>
                  <a:pt x="1584" y="990"/>
                </a:lnTo>
                <a:lnTo>
                  <a:pt x="1582" y="986"/>
                </a:lnTo>
                <a:lnTo>
                  <a:pt x="1582" y="986"/>
                </a:lnTo>
                <a:lnTo>
                  <a:pt x="1580" y="986"/>
                </a:lnTo>
                <a:lnTo>
                  <a:pt x="1578" y="986"/>
                </a:lnTo>
                <a:lnTo>
                  <a:pt x="1580" y="983"/>
                </a:lnTo>
                <a:lnTo>
                  <a:pt x="1582" y="981"/>
                </a:lnTo>
                <a:lnTo>
                  <a:pt x="1582" y="981"/>
                </a:lnTo>
                <a:lnTo>
                  <a:pt x="1582" y="981"/>
                </a:lnTo>
                <a:lnTo>
                  <a:pt x="1584" y="979"/>
                </a:lnTo>
                <a:lnTo>
                  <a:pt x="1584" y="979"/>
                </a:lnTo>
                <a:lnTo>
                  <a:pt x="1584" y="979"/>
                </a:lnTo>
                <a:lnTo>
                  <a:pt x="1584" y="979"/>
                </a:lnTo>
                <a:lnTo>
                  <a:pt x="1584" y="979"/>
                </a:lnTo>
                <a:lnTo>
                  <a:pt x="1584" y="979"/>
                </a:lnTo>
                <a:lnTo>
                  <a:pt x="1582" y="979"/>
                </a:lnTo>
                <a:lnTo>
                  <a:pt x="1582" y="977"/>
                </a:lnTo>
                <a:lnTo>
                  <a:pt x="1582" y="977"/>
                </a:lnTo>
                <a:lnTo>
                  <a:pt x="1582" y="977"/>
                </a:lnTo>
                <a:lnTo>
                  <a:pt x="1582" y="975"/>
                </a:lnTo>
                <a:lnTo>
                  <a:pt x="1582" y="971"/>
                </a:lnTo>
                <a:lnTo>
                  <a:pt x="1584" y="971"/>
                </a:lnTo>
                <a:lnTo>
                  <a:pt x="1584" y="971"/>
                </a:lnTo>
                <a:lnTo>
                  <a:pt x="1586" y="967"/>
                </a:lnTo>
                <a:lnTo>
                  <a:pt x="1588" y="965"/>
                </a:lnTo>
                <a:lnTo>
                  <a:pt x="1590" y="962"/>
                </a:lnTo>
                <a:lnTo>
                  <a:pt x="1590" y="962"/>
                </a:lnTo>
                <a:lnTo>
                  <a:pt x="1590" y="960"/>
                </a:lnTo>
                <a:lnTo>
                  <a:pt x="1590" y="960"/>
                </a:lnTo>
                <a:lnTo>
                  <a:pt x="1592" y="958"/>
                </a:lnTo>
                <a:lnTo>
                  <a:pt x="1595" y="958"/>
                </a:lnTo>
                <a:lnTo>
                  <a:pt x="1595" y="958"/>
                </a:lnTo>
                <a:lnTo>
                  <a:pt x="1595" y="960"/>
                </a:lnTo>
                <a:lnTo>
                  <a:pt x="1595" y="958"/>
                </a:lnTo>
                <a:lnTo>
                  <a:pt x="1595" y="958"/>
                </a:lnTo>
                <a:lnTo>
                  <a:pt x="1597" y="960"/>
                </a:lnTo>
                <a:lnTo>
                  <a:pt x="1597" y="960"/>
                </a:lnTo>
                <a:lnTo>
                  <a:pt x="1597" y="958"/>
                </a:lnTo>
                <a:lnTo>
                  <a:pt x="1597" y="958"/>
                </a:lnTo>
                <a:lnTo>
                  <a:pt x="1597" y="956"/>
                </a:lnTo>
                <a:lnTo>
                  <a:pt x="1597" y="958"/>
                </a:lnTo>
                <a:lnTo>
                  <a:pt x="1597" y="958"/>
                </a:lnTo>
                <a:lnTo>
                  <a:pt x="1597" y="958"/>
                </a:lnTo>
                <a:lnTo>
                  <a:pt x="1599" y="956"/>
                </a:lnTo>
                <a:lnTo>
                  <a:pt x="1599" y="956"/>
                </a:lnTo>
                <a:lnTo>
                  <a:pt x="1599" y="956"/>
                </a:lnTo>
                <a:lnTo>
                  <a:pt x="1599" y="958"/>
                </a:lnTo>
                <a:lnTo>
                  <a:pt x="1599" y="958"/>
                </a:lnTo>
                <a:lnTo>
                  <a:pt x="1601" y="956"/>
                </a:lnTo>
                <a:lnTo>
                  <a:pt x="1601" y="956"/>
                </a:lnTo>
                <a:lnTo>
                  <a:pt x="1601" y="958"/>
                </a:lnTo>
                <a:lnTo>
                  <a:pt x="1601" y="958"/>
                </a:lnTo>
                <a:lnTo>
                  <a:pt x="1601" y="956"/>
                </a:lnTo>
                <a:lnTo>
                  <a:pt x="1603" y="956"/>
                </a:lnTo>
                <a:lnTo>
                  <a:pt x="1605" y="956"/>
                </a:lnTo>
                <a:lnTo>
                  <a:pt x="1607" y="954"/>
                </a:lnTo>
                <a:lnTo>
                  <a:pt x="1607" y="954"/>
                </a:lnTo>
                <a:lnTo>
                  <a:pt x="1607" y="952"/>
                </a:lnTo>
                <a:lnTo>
                  <a:pt x="1609" y="950"/>
                </a:lnTo>
                <a:lnTo>
                  <a:pt x="1609" y="948"/>
                </a:lnTo>
                <a:lnTo>
                  <a:pt x="1611" y="948"/>
                </a:lnTo>
                <a:lnTo>
                  <a:pt x="1611" y="946"/>
                </a:lnTo>
                <a:lnTo>
                  <a:pt x="1611" y="946"/>
                </a:lnTo>
                <a:lnTo>
                  <a:pt x="1611" y="946"/>
                </a:lnTo>
                <a:lnTo>
                  <a:pt x="1611" y="948"/>
                </a:lnTo>
                <a:lnTo>
                  <a:pt x="1611" y="948"/>
                </a:lnTo>
                <a:lnTo>
                  <a:pt x="1611" y="948"/>
                </a:lnTo>
                <a:lnTo>
                  <a:pt x="1611" y="948"/>
                </a:lnTo>
                <a:lnTo>
                  <a:pt x="1611" y="950"/>
                </a:lnTo>
                <a:lnTo>
                  <a:pt x="1611" y="950"/>
                </a:lnTo>
                <a:lnTo>
                  <a:pt x="1611" y="950"/>
                </a:lnTo>
                <a:lnTo>
                  <a:pt x="1613" y="950"/>
                </a:lnTo>
                <a:lnTo>
                  <a:pt x="1613" y="950"/>
                </a:lnTo>
                <a:lnTo>
                  <a:pt x="1615" y="952"/>
                </a:lnTo>
                <a:lnTo>
                  <a:pt x="1615" y="950"/>
                </a:lnTo>
                <a:lnTo>
                  <a:pt x="1615" y="950"/>
                </a:lnTo>
                <a:lnTo>
                  <a:pt x="1615" y="948"/>
                </a:lnTo>
                <a:lnTo>
                  <a:pt x="1615" y="946"/>
                </a:lnTo>
                <a:lnTo>
                  <a:pt x="1618" y="948"/>
                </a:lnTo>
                <a:lnTo>
                  <a:pt x="1618" y="948"/>
                </a:lnTo>
                <a:lnTo>
                  <a:pt x="1618" y="948"/>
                </a:lnTo>
                <a:lnTo>
                  <a:pt x="1618" y="946"/>
                </a:lnTo>
                <a:lnTo>
                  <a:pt x="1620" y="946"/>
                </a:lnTo>
                <a:lnTo>
                  <a:pt x="1620" y="946"/>
                </a:lnTo>
                <a:lnTo>
                  <a:pt x="1620" y="948"/>
                </a:lnTo>
                <a:lnTo>
                  <a:pt x="1622" y="948"/>
                </a:lnTo>
                <a:lnTo>
                  <a:pt x="1622" y="948"/>
                </a:lnTo>
                <a:lnTo>
                  <a:pt x="1622" y="950"/>
                </a:lnTo>
                <a:lnTo>
                  <a:pt x="1622" y="948"/>
                </a:lnTo>
                <a:lnTo>
                  <a:pt x="1622" y="948"/>
                </a:lnTo>
                <a:lnTo>
                  <a:pt x="1624" y="948"/>
                </a:lnTo>
                <a:lnTo>
                  <a:pt x="1624" y="948"/>
                </a:lnTo>
                <a:lnTo>
                  <a:pt x="1624" y="946"/>
                </a:lnTo>
                <a:lnTo>
                  <a:pt x="1626" y="946"/>
                </a:lnTo>
                <a:lnTo>
                  <a:pt x="1626" y="946"/>
                </a:lnTo>
                <a:lnTo>
                  <a:pt x="1628" y="946"/>
                </a:lnTo>
                <a:lnTo>
                  <a:pt x="1628" y="946"/>
                </a:lnTo>
                <a:lnTo>
                  <a:pt x="1628" y="944"/>
                </a:lnTo>
                <a:lnTo>
                  <a:pt x="1630" y="944"/>
                </a:lnTo>
                <a:lnTo>
                  <a:pt x="1632" y="944"/>
                </a:lnTo>
                <a:lnTo>
                  <a:pt x="1634" y="944"/>
                </a:lnTo>
                <a:lnTo>
                  <a:pt x="1636" y="941"/>
                </a:lnTo>
                <a:lnTo>
                  <a:pt x="1636" y="941"/>
                </a:lnTo>
                <a:lnTo>
                  <a:pt x="1636" y="939"/>
                </a:lnTo>
                <a:lnTo>
                  <a:pt x="1636" y="939"/>
                </a:lnTo>
                <a:lnTo>
                  <a:pt x="1636" y="939"/>
                </a:lnTo>
                <a:lnTo>
                  <a:pt x="1636" y="937"/>
                </a:lnTo>
                <a:lnTo>
                  <a:pt x="1636" y="937"/>
                </a:lnTo>
                <a:lnTo>
                  <a:pt x="1634" y="935"/>
                </a:lnTo>
                <a:lnTo>
                  <a:pt x="1634" y="935"/>
                </a:lnTo>
                <a:lnTo>
                  <a:pt x="1636" y="935"/>
                </a:lnTo>
                <a:lnTo>
                  <a:pt x="1636" y="935"/>
                </a:lnTo>
                <a:lnTo>
                  <a:pt x="1639" y="935"/>
                </a:lnTo>
                <a:lnTo>
                  <a:pt x="1639" y="935"/>
                </a:lnTo>
                <a:lnTo>
                  <a:pt x="1639" y="937"/>
                </a:lnTo>
                <a:lnTo>
                  <a:pt x="1641" y="937"/>
                </a:lnTo>
                <a:lnTo>
                  <a:pt x="1645" y="935"/>
                </a:lnTo>
                <a:lnTo>
                  <a:pt x="1645" y="937"/>
                </a:lnTo>
                <a:lnTo>
                  <a:pt x="1647" y="935"/>
                </a:lnTo>
                <a:lnTo>
                  <a:pt x="1647" y="935"/>
                </a:lnTo>
                <a:lnTo>
                  <a:pt x="1649" y="933"/>
                </a:lnTo>
                <a:lnTo>
                  <a:pt x="1649" y="933"/>
                </a:lnTo>
                <a:lnTo>
                  <a:pt x="1649" y="931"/>
                </a:lnTo>
                <a:lnTo>
                  <a:pt x="1651" y="931"/>
                </a:lnTo>
                <a:lnTo>
                  <a:pt x="1651" y="931"/>
                </a:lnTo>
                <a:lnTo>
                  <a:pt x="1651" y="931"/>
                </a:lnTo>
                <a:lnTo>
                  <a:pt x="1651" y="931"/>
                </a:lnTo>
                <a:lnTo>
                  <a:pt x="1649" y="933"/>
                </a:lnTo>
                <a:lnTo>
                  <a:pt x="1653" y="933"/>
                </a:lnTo>
                <a:lnTo>
                  <a:pt x="1653" y="933"/>
                </a:lnTo>
                <a:lnTo>
                  <a:pt x="1657" y="931"/>
                </a:lnTo>
                <a:lnTo>
                  <a:pt x="1662" y="929"/>
                </a:lnTo>
                <a:lnTo>
                  <a:pt x="1666" y="929"/>
                </a:lnTo>
                <a:lnTo>
                  <a:pt x="1668" y="927"/>
                </a:lnTo>
                <a:lnTo>
                  <a:pt x="1670" y="927"/>
                </a:lnTo>
                <a:lnTo>
                  <a:pt x="1672" y="923"/>
                </a:lnTo>
                <a:lnTo>
                  <a:pt x="1672" y="923"/>
                </a:lnTo>
                <a:lnTo>
                  <a:pt x="1672" y="921"/>
                </a:lnTo>
                <a:lnTo>
                  <a:pt x="1672" y="923"/>
                </a:lnTo>
                <a:lnTo>
                  <a:pt x="1674" y="923"/>
                </a:lnTo>
                <a:lnTo>
                  <a:pt x="1674" y="923"/>
                </a:lnTo>
                <a:lnTo>
                  <a:pt x="1676" y="923"/>
                </a:lnTo>
                <a:lnTo>
                  <a:pt x="1676" y="925"/>
                </a:lnTo>
                <a:lnTo>
                  <a:pt x="1674" y="925"/>
                </a:lnTo>
                <a:lnTo>
                  <a:pt x="1672" y="927"/>
                </a:lnTo>
                <a:lnTo>
                  <a:pt x="1668" y="929"/>
                </a:lnTo>
                <a:lnTo>
                  <a:pt x="1668" y="931"/>
                </a:lnTo>
                <a:lnTo>
                  <a:pt x="1668" y="931"/>
                </a:lnTo>
                <a:lnTo>
                  <a:pt x="1668" y="931"/>
                </a:lnTo>
                <a:lnTo>
                  <a:pt x="1670" y="933"/>
                </a:lnTo>
                <a:lnTo>
                  <a:pt x="1670" y="931"/>
                </a:lnTo>
                <a:lnTo>
                  <a:pt x="1672" y="931"/>
                </a:lnTo>
                <a:lnTo>
                  <a:pt x="1676" y="931"/>
                </a:lnTo>
                <a:lnTo>
                  <a:pt x="1678" y="931"/>
                </a:lnTo>
                <a:lnTo>
                  <a:pt x="1683" y="931"/>
                </a:lnTo>
                <a:lnTo>
                  <a:pt x="1687" y="931"/>
                </a:lnTo>
                <a:lnTo>
                  <a:pt x="1689" y="931"/>
                </a:lnTo>
                <a:lnTo>
                  <a:pt x="1689" y="933"/>
                </a:lnTo>
                <a:lnTo>
                  <a:pt x="1685" y="933"/>
                </a:lnTo>
                <a:lnTo>
                  <a:pt x="1678" y="933"/>
                </a:lnTo>
                <a:lnTo>
                  <a:pt x="1678" y="935"/>
                </a:lnTo>
                <a:lnTo>
                  <a:pt x="1678" y="937"/>
                </a:lnTo>
                <a:lnTo>
                  <a:pt x="1676" y="935"/>
                </a:lnTo>
                <a:lnTo>
                  <a:pt x="1676" y="935"/>
                </a:lnTo>
                <a:lnTo>
                  <a:pt x="1676" y="935"/>
                </a:lnTo>
                <a:lnTo>
                  <a:pt x="1676" y="933"/>
                </a:lnTo>
                <a:lnTo>
                  <a:pt x="1676" y="933"/>
                </a:lnTo>
                <a:lnTo>
                  <a:pt x="1676" y="933"/>
                </a:lnTo>
                <a:lnTo>
                  <a:pt x="1674" y="931"/>
                </a:lnTo>
                <a:lnTo>
                  <a:pt x="1674" y="933"/>
                </a:lnTo>
                <a:lnTo>
                  <a:pt x="1674" y="933"/>
                </a:lnTo>
                <a:lnTo>
                  <a:pt x="1670" y="935"/>
                </a:lnTo>
                <a:lnTo>
                  <a:pt x="1668" y="935"/>
                </a:lnTo>
                <a:lnTo>
                  <a:pt x="1657" y="941"/>
                </a:lnTo>
                <a:lnTo>
                  <a:pt x="1655" y="944"/>
                </a:lnTo>
                <a:lnTo>
                  <a:pt x="1655" y="944"/>
                </a:lnTo>
                <a:lnTo>
                  <a:pt x="1657" y="944"/>
                </a:lnTo>
                <a:lnTo>
                  <a:pt x="1659" y="941"/>
                </a:lnTo>
                <a:lnTo>
                  <a:pt x="1659" y="944"/>
                </a:lnTo>
                <a:lnTo>
                  <a:pt x="1657" y="944"/>
                </a:lnTo>
                <a:lnTo>
                  <a:pt x="1655" y="944"/>
                </a:lnTo>
                <a:lnTo>
                  <a:pt x="1655" y="944"/>
                </a:lnTo>
                <a:lnTo>
                  <a:pt x="1653" y="946"/>
                </a:lnTo>
                <a:lnTo>
                  <a:pt x="1651" y="946"/>
                </a:lnTo>
                <a:lnTo>
                  <a:pt x="1651" y="948"/>
                </a:lnTo>
                <a:lnTo>
                  <a:pt x="1649" y="948"/>
                </a:lnTo>
                <a:lnTo>
                  <a:pt x="1649" y="948"/>
                </a:lnTo>
                <a:lnTo>
                  <a:pt x="1653" y="946"/>
                </a:lnTo>
                <a:lnTo>
                  <a:pt x="1653" y="946"/>
                </a:lnTo>
                <a:lnTo>
                  <a:pt x="1651" y="950"/>
                </a:lnTo>
                <a:lnTo>
                  <a:pt x="1649" y="954"/>
                </a:lnTo>
                <a:lnTo>
                  <a:pt x="1649" y="954"/>
                </a:lnTo>
                <a:lnTo>
                  <a:pt x="1649" y="958"/>
                </a:lnTo>
                <a:lnTo>
                  <a:pt x="1651" y="960"/>
                </a:lnTo>
                <a:lnTo>
                  <a:pt x="1651" y="960"/>
                </a:lnTo>
                <a:lnTo>
                  <a:pt x="1651" y="958"/>
                </a:lnTo>
                <a:lnTo>
                  <a:pt x="1653" y="958"/>
                </a:lnTo>
                <a:lnTo>
                  <a:pt x="1653" y="960"/>
                </a:lnTo>
                <a:lnTo>
                  <a:pt x="1655" y="962"/>
                </a:lnTo>
                <a:lnTo>
                  <a:pt x="1657" y="965"/>
                </a:lnTo>
                <a:lnTo>
                  <a:pt x="1657" y="962"/>
                </a:lnTo>
                <a:lnTo>
                  <a:pt x="1659" y="965"/>
                </a:lnTo>
                <a:lnTo>
                  <a:pt x="1659" y="965"/>
                </a:lnTo>
                <a:lnTo>
                  <a:pt x="1659" y="962"/>
                </a:lnTo>
                <a:lnTo>
                  <a:pt x="1659" y="962"/>
                </a:lnTo>
                <a:lnTo>
                  <a:pt x="1662" y="965"/>
                </a:lnTo>
                <a:lnTo>
                  <a:pt x="1662" y="962"/>
                </a:lnTo>
                <a:lnTo>
                  <a:pt x="1664" y="960"/>
                </a:lnTo>
                <a:lnTo>
                  <a:pt x="1664" y="960"/>
                </a:lnTo>
                <a:lnTo>
                  <a:pt x="1666" y="960"/>
                </a:lnTo>
                <a:lnTo>
                  <a:pt x="1668" y="958"/>
                </a:lnTo>
                <a:lnTo>
                  <a:pt x="1668" y="956"/>
                </a:lnTo>
                <a:lnTo>
                  <a:pt x="1670" y="956"/>
                </a:lnTo>
                <a:lnTo>
                  <a:pt x="1672" y="954"/>
                </a:lnTo>
                <a:lnTo>
                  <a:pt x="1674" y="952"/>
                </a:lnTo>
                <a:lnTo>
                  <a:pt x="1674" y="950"/>
                </a:lnTo>
                <a:lnTo>
                  <a:pt x="1676" y="950"/>
                </a:lnTo>
                <a:lnTo>
                  <a:pt x="1676" y="950"/>
                </a:lnTo>
                <a:lnTo>
                  <a:pt x="1676" y="948"/>
                </a:lnTo>
                <a:lnTo>
                  <a:pt x="1676" y="948"/>
                </a:lnTo>
                <a:lnTo>
                  <a:pt x="1676" y="946"/>
                </a:lnTo>
                <a:lnTo>
                  <a:pt x="1678" y="946"/>
                </a:lnTo>
                <a:lnTo>
                  <a:pt x="1678" y="948"/>
                </a:lnTo>
                <a:lnTo>
                  <a:pt x="1680" y="946"/>
                </a:lnTo>
                <a:lnTo>
                  <a:pt x="1680" y="946"/>
                </a:lnTo>
                <a:lnTo>
                  <a:pt x="1680" y="944"/>
                </a:lnTo>
                <a:lnTo>
                  <a:pt x="1683" y="946"/>
                </a:lnTo>
                <a:lnTo>
                  <a:pt x="1683" y="946"/>
                </a:lnTo>
                <a:lnTo>
                  <a:pt x="1683" y="946"/>
                </a:lnTo>
                <a:lnTo>
                  <a:pt x="1685" y="948"/>
                </a:lnTo>
                <a:lnTo>
                  <a:pt x="1687" y="948"/>
                </a:lnTo>
                <a:lnTo>
                  <a:pt x="1687" y="946"/>
                </a:lnTo>
                <a:lnTo>
                  <a:pt x="1687" y="946"/>
                </a:lnTo>
                <a:lnTo>
                  <a:pt x="1687" y="946"/>
                </a:lnTo>
                <a:lnTo>
                  <a:pt x="1687" y="944"/>
                </a:lnTo>
                <a:lnTo>
                  <a:pt x="1687" y="944"/>
                </a:lnTo>
                <a:lnTo>
                  <a:pt x="1689" y="944"/>
                </a:lnTo>
                <a:lnTo>
                  <a:pt x="1689" y="944"/>
                </a:lnTo>
                <a:lnTo>
                  <a:pt x="1691" y="944"/>
                </a:lnTo>
                <a:lnTo>
                  <a:pt x="1693" y="944"/>
                </a:lnTo>
                <a:lnTo>
                  <a:pt x="1693" y="944"/>
                </a:lnTo>
                <a:lnTo>
                  <a:pt x="1695" y="944"/>
                </a:lnTo>
                <a:lnTo>
                  <a:pt x="1699" y="941"/>
                </a:lnTo>
                <a:lnTo>
                  <a:pt x="1701" y="941"/>
                </a:lnTo>
                <a:lnTo>
                  <a:pt x="1706" y="939"/>
                </a:lnTo>
                <a:lnTo>
                  <a:pt x="1710" y="937"/>
                </a:lnTo>
                <a:lnTo>
                  <a:pt x="1712" y="937"/>
                </a:lnTo>
                <a:lnTo>
                  <a:pt x="1714" y="937"/>
                </a:lnTo>
                <a:lnTo>
                  <a:pt x="1714" y="935"/>
                </a:lnTo>
                <a:lnTo>
                  <a:pt x="1716" y="935"/>
                </a:lnTo>
                <a:lnTo>
                  <a:pt x="1716" y="935"/>
                </a:lnTo>
                <a:lnTo>
                  <a:pt x="1718" y="935"/>
                </a:lnTo>
                <a:lnTo>
                  <a:pt x="1720" y="933"/>
                </a:lnTo>
                <a:lnTo>
                  <a:pt x="1722" y="933"/>
                </a:lnTo>
                <a:lnTo>
                  <a:pt x="1722" y="933"/>
                </a:lnTo>
                <a:lnTo>
                  <a:pt x="1722" y="933"/>
                </a:lnTo>
                <a:lnTo>
                  <a:pt x="1724" y="933"/>
                </a:lnTo>
                <a:lnTo>
                  <a:pt x="1722" y="933"/>
                </a:lnTo>
                <a:lnTo>
                  <a:pt x="1722" y="931"/>
                </a:lnTo>
                <a:lnTo>
                  <a:pt x="1718" y="931"/>
                </a:lnTo>
                <a:lnTo>
                  <a:pt x="1718" y="931"/>
                </a:lnTo>
                <a:lnTo>
                  <a:pt x="1720" y="931"/>
                </a:lnTo>
                <a:lnTo>
                  <a:pt x="1720" y="929"/>
                </a:lnTo>
                <a:lnTo>
                  <a:pt x="1718" y="927"/>
                </a:lnTo>
                <a:lnTo>
                  <a:pt x="1718" y="927"/>
                </a:lnTo>
                <a:lnTo>
                  <a:pt x="1716" y="925"/>
                </a:lnTo>
                <a:lnTo>
                  <a:pt x="1714" y="927"/>
                </a:lnTo>
                <a:lnTo>
                  <a:pt x="1712" y="927"/>
                </a:lnTo>
                <a:lnTo>
                  <a:pt x="1712" y="925"/>
                </a:lnTo>
                <a:lnTo>
                  <a:pt x="1710" y="925"/>
                </a:lnTo>
                <a:lnTo>
                  <a:pt x="1710" y="923"/>
                </a:lnTo>
                <a:lnTo>
                  <a:pt x="1710" y="923"/>
                </a:lnTo>
                <a:lnTo>
                  <a:pt x="1706" y="925"/>
                </a:lnTo>
                <a:lnTo>
                  <a:pt x="1703" y="927"/>
                </a:lnTo>
                <a:lnTo>
                  <a:pt x="1703" y="927"/>
                </a:lnTo>
                <a:lnTo>
                  <a:pt x="1703" y="927"/>
                </a:lnTo>
                <a:lnTo>
                  <a:pt x="1701" y="927"/>
                </a:lnTo>
                <a:lnTo>
                  <a:pt x="1699" y="927"/>
                </a:lnTo>
                <a:lnTo>
                  <a:pt x="1699" y="925"/>
                </a:lnTo>
                <a:lnTo>
                  <a:pt x="1699" y="925"/>
                </a:lnTo>
                <a:lnTo>
                  <a:pt x="1697" y="925"/>
                </a:lnTo>
                <a:lnTo>
                  <a:pt x="1693" y="925"/>
                </a:lnTo>
                <a:lnTo>
                  <a:pt x="1691" y="925"/>
                </a:lnTo>
                <a:lnTo>
                  <a:pt x="1691" y="925"/>
                </a:lnTo>
                <a:lnTo>
                  <a:pt x="1691" y="925"/>
                </a:lnTo>
                <a:lnTo>
                  <a:pt x="1689" y="923"/>
                </a:lnTo>
                <a:lnTo>
                  <a:pt x="1687" y="923"/>
                </a:lnTo>
                <a:lnTo>
                  <a:pt x="1687" y="923"/>
                </a:lnTo>
                <a:lnTo>
                  <a:pt x="1685" y="923"/>
                </a:lnTo>
                <a:lnTo>
                  <a:pt x="1683" y="921"/>
                </a:lnTo>
                <a:lnTo>
                  <a:pt x="1680" y="921"/>
                </a:lnTo>
                <a:lnTo>
                  <a:pt x="1683" y="918"/>
                </a:lnTo>
                <a:lnTo>
                  <a:pt x="1683" y="918"/>
                </a:lnTo>
                <a:lnTo>
                  <a:pt x="1683" y="916"/>
                </a:lnTo>
                <a:lnTo>
                  <a:pt x="1678" y="916"/>
                </a:lnTo>
                <a:lnTo>
                  <a:pt x="1678" y="916"/>
                </a:lnTo>
                <a:lnTo>
                  <a:pt x="1672" y="916"/>
                </a:lnTo>
                <a:lnTo>
                  <a:pt x="1672" y="914"/>
                </a:lnTo>
                <a:lnTo>
                  <a:pt x="1672" y="914"/>
                </a:lnTo>
                <a:lnTo>
                  <a:pt x="1672" y="912"/>
                </a:lnTo>
                <a:lnTo>
                  <a:pt x="1670" y="910"/>
                </a:lnTo>
                <a:lnTo>
                  <a:pt x="1670" y="908"/>
                </a:lnTo>
                <a:lnTo>
                  <a:pt x="1668" y="908"/>
                </a:lnTo>
                <a:lnTo>
                  <a:pt x="1668" y="906"/>
                </a:lnTo>
                <a:lnTo>
                  <a:pt x="1668" y="904"/>
                </a:lnTo>
                <a:lnTo>
                  <a:pt x="1668" y="904"/>
                </a:lnTo>
                <a:lnTo>
                  <a:pt x="1668" y="902"/>
                </a:lnTo>
                <a:lnTo>
                  <a:pt x="1668" y="900"/>
                </a:lnTo>
                <a:lnTo>
                  <a:pt x="1666" y="900"/>
                </a:lnTo>
                <a:lnTo>
                  <a:pt x="1664" y="902"/>
                </a:lnTo>
                <a:lnTo>
                  <a:pt x="1662" y="902"/>
                </a:lnTo>
                <a:lnTo>
                  <a:pt x="1662" y="900"/>
                </a:lnTo>
                <a:lnTo>
                  <a:pt x="1666" y="897"/>
                </a:lnTo>
                <a:lnTo>
                  <a:pt x="1668" y="895"/>
                </a:lnTo>
                <a:lnTo>
                  <a:pt x="1668" y="891"/>
                </a:lnTo>
                <a:lnTo>
                  <a:pt x="1670" y="889"/>
                </a:lnTo>
                <a:lnTo>
                  <a:pt x="1670" y="889"/>
                </a:lnTo>
                <a:lnTo>
                  <a:pt x="1668" y="887"/>
                </a:lnTo>
                <a:lnTo>
                  <a:pt x="1666" y="887"/>
                </a:lnTo>
                <a:lnTo>
                  <a:pt x="1666" y="887"/>
                </a:lnTo>
                <a:lnTo>
                  <a:pt x="1664" y="887"/>
                </a:lnTo>
                <a:lnTo>
                  <a:pt x="1662" y="889"/>
                </a:lnTo>
                <a:lnTo>
                  <a:pt x="1659" y="889"/>
                </a:lnTo>
                <a:lnTo>
                  <a:pt x="1657" y="889"/>
                </a:lnTo>
                <a:lnTo>
                  <a:pt x="1657" y="889"/>
                </a:lnTo>
                <a:lnTo>
                  <a:pt x="1655" y="887"/>
                </a:lnTo>
                <a:lnTo>
                  <a:pt x="1653" y="885"/>
                </a:lnTo>
                <a:lnTo>
                  <a:pt x="1649" y="885"/>
                </a:lnTo>
                <a:lnTo>
                  <a:pt x="1647" y="883"/>
                </a:lnTo>
                <a:lnTo>
                  <a:pt x="1645" y="883"/>
                </a:lnTo>
                <a:lnTo>
                  <a:pt x="1643" y="883"/>
                </a:lnTo>
                <a:lnTo>
                  <a:pt x="1641" y="883"/>
                </a:lnTo>
                <a:lnTo>
                  <a:pt x="1645" y="881"/>
                </a:lnTo>
                <a:lnTo>
                  <a:pt x="1647" y="883"/>
                </a:lnTo>
                <a:lnTo>
                  <a:pt x="1647" y="883"/>
                </a:lnTo>
                <a:lnTo>
                  <a:pt x="1651" y="883"/>
                </a:lnTo>
                <a:lnTo>
                  <a:pt x="1651" y="881"/>
                </a:lnTo>
                <a:lnTo>
                  <a:pt x="1653" y="881"/>
                </a:lnTo>
                <a:lnTo>
                  <a:pt x="1655" y="883"/>
                </a:lnTo>
                <a:lnTo>
                  <a:pt x="1659" y="883"/>
                </a:lnTo>
                <a:lnTo>
                  <a:pt x="1662" y="883"/>
                </a:lnTo>
                <a:lnTo>
                  <a:pt x="1662" y="883"/>
                </a:lnTo>
                <a:lnTo>
                  <a:pt x="1666" y="883"/>
                </a:lnTo>
                <a:lnTo>
                  <a:pt x="1666" y="881"/>
                </a:lnTo>
                <a:lnTo>
                  <a:pt x="1668" y="881"/>
                </a:lnTo>
                <a:lnTo>
                  <a:pt x="1670" y="881"/>
                </a:lnTo>
                <a:lnTo>
                  <a:pt x="1670" y="879"/>
                </a:lnTo>
                <a:lnTo>
                  <a:pt x="1672" y="876"/>
                </a:lnTo>
                <a:lnTo>
                  <a:pt x="1676" y="876"/>
                </a:lnTo>
                <a:lnTo>
                  <a:pt x="1676" y="874"/>
                </a:lnTo>
                <a:lnTo>
                  <a:pt x="1676" y="870"/>
                </a:lnTo>
                <a:lnTo>
                  <a:pt x="1674" y="868"/>
                </a:lnTo>
                <a:lnTo>
                  <a:pt x="1672" y="868"/>
                </a:lnTo>
                <a:lnTo>
                  <a:pt x="1674" y="868"/>
                </a:lnTo>
                <a:lnTo>
                  <a:pt x="1678" y="868"/>
                </a:lnTo>
                <a:lnTo>
                  <a:pt x="1678" y="868"/>
                </a:lnTo>
                <a:lnTo>
                  <a:pt x="1676" y="866"/>
                </a:lnTo>
                <a:lnTo>
                  <a:pt x="1672" y="864"/>
                </a:lnTo>
                <a:lnTo>
                  <a:pt x="1668" y="862"/>
                </a:lnTo>
                <a:lnTo>
                  <a:pt x="1659" y="860"/>
                </a:lnTo>
                <a:lnTo>
                  <a:pt x="1659" y="860"/>
                </a:lnTo>
                <a:lnTo>
                  <a:pt x="1653" y="862"/>
                </a:lnTo>
                <a:lnTo>
                  <a:pt x="1649" y="862"/>
                </a:lnTo>
                <a:lnTo>
                  <a:pt x="1643" y="864"/>
                </a:lnTo>
                <a:lnTo>
                  <a:pt x="1634" y="866"/>
                </a:lnTo>
                <a:lnTo>
                  <a:pt x="1628" y="868"/>
                </a:lnTo>
                <a:lnTo>
                  <a:pt x="1624" y="870"/>
                </a:lnTo>
                <a:lnTo>
                  <a:pt x="1620" y="872"/>
                </a:lnTo>
                <a:lnTo>
                  <a:pt x="1615" y="874"/>
                </a:lnTo>
                <a:lnTo>
                  <a:pt x="1615" y="876"/>
                </a:lnTo>
                <a:lnTo>
                  <a:pt x="1611" y="876"/>
                </a:lnTo>
                <a:lnTo>
                  <a:pt x="1611" y="876"/>
                </a:lnTo>
                <a:lnTo>
                  <a:pt x="1609" y="879"/>
                </a:lnTo>
                <a:lnTo>
                  <a:pt x="1603" y="883"/>
                </a:lnTo>
                <a:lnTo>
                  <a:pt x="1601" y="885"/>
                </a:lnTo>
                <a:lnTo>
                  <a:pt x="1599" y="887"/>
                </a:lnTo>
                <a:lnTo>
                  <a:pt x="1597" y="891"/>
                </a:lnTo>
                <a:lnTo>
                  <a:pt x="1592" y="893"/>
                </a:lnTo>
                <a:lnTo>
                  <a:pt x="1592" y="895"/>
                </a:lnTo>
                <a:lnTo>
                  <a:pt x="1590" y="897"/>
                </a:lnTo>
                <a:lnTo>
                  <a:pt x="1588" y="900"/>
                </a:lnTo>
                <a:lnTo>
                  <a:pt x="1586" y="902"/>
                </a:lnTo>
                <a:lnTo>
                  <a:pt x="1580" y="904"/>
                </a:lnTo>
                <a:lnTo>
                  <a:pt x="1578" y="906"/>
                </a:lnTo>
                <a:lnTo>
                  <a:pt x="1576" y="906"/>
                </a:lnTo>
                <a:lnTo>
                  <a:pt x="1574" y="908"/>
                </a:lnTo>
                <a:lnTo>
                  <a:pt x="1569" y="908"/>
                </a:lnTo>
                <a:lnTo>
                  <a:pt x="1565" y="908"/>
                </a:lnTo>
                <a:lnTo>
                  <a:pt x="1563" y="910"/>
                </a:lnTo>
                <a:lnTo>
                  <a:pt x="1561" y="910"/>
                </a:lnTo>
                <a:lnTo>
                  <a:pt x="1561" y="912"/>
                </a:lnTo>
                <a:lnTo>
                  <a:pt x="1559" y="912"/>
                </a:lnTo>
                <a:lnTo>
                  <a:pt x="1557" y="914"/>
                </a:lnTo>
                <a:lnTo>
                  <a:pt x="1555" y="916"/>
                </a:lnTo>
                <a:lnTo>
                  <a:pt x="1551" y="918"/>
                </a:lnTo>
                <a:lnTo>
                  <a:pt x="1548" y="921"/>
                </a:lnTo>
                <a:lnTo>
                  <a:pt x="1546" y="923"/>
                </a:lnTo>
                <a:lnTo>
                  <a:pt x="1544" y="925"/>
                </a:lnTo>
                <a:lnTo>
                  <a:pt x="1544" y="927"/>
                </a:lnTo>
                <a:lnTo>
                  <a:pt x="1542" y="927"/>
                </a:lnTo>
                <a:lnTo>
                  <a:pt x="1542" y="929"/>
                </a:lnTo>
                <a:lnTo>
                  <a:pt x="1542" y="931"/>
                </a:lnTo>
                <a:lnTo>
                  <a:pt x="1540" y="931"/>
                </a:lnTo>
                <a:lnTo>
                  <a:pt x="1536" y="933"/>
                </a:lnTo>
                <a:lnTo>
                  <a:pt x="1532" y="935"/>
                </a:lnTo>
                <a:lnTo>
                  <a:pt x="1527" y="937"/>
                </a:lnTo>
                <a:lnTo>
                  <a:pt x="1525" y="937"/>
                </a:lnTo>
                <a:lnTo>
                  <a:pt x="1530" y="935"/>
                </a:lnTo>
                <a:lnTo>
                  <a:pt x="1534" y="933"/>
                </a:lnTo>
                <a:lnTo>
                  <a:pt x="1536" y="931"/>
                </a:lnTo>
                <a:lnTo>
                  <a:pt x="1536" y="931"/>
                </a:lnTo>
                <a:lnTo>
                  <a:pt x="1532" y="929"/>
                </a:lnTo>
                <a:lnTo>
                  <a:pt x="1532" y="929"/>
                </a:lnTo>
                <a:lnTo>
                  <a:pt x="1536" y="929"/>
                </a:lnTo>
                <a:lnTo>
                  <a:pt x="1538" y="929"/>
                </a:lnTo>
                <a:lnTo>
                  <a:pt x="1538" y="927"/>
                </a:lnTo>
                <a:lnTo>
                  <a:pt x="1540" y="925"/>
                </a:lnTo>
                <a:lnTo>
                  <a:pt x="1544" y="925"/>
                </a:lnTo>
                <a:lnTo>
                  <a:pt x="1546" y="923"/>
                </a:lnTo>
                <a:lnTo>
                  <a:pt x="1548" y="921"/>
                </a:lnTo>
                <a:lnTo>
                  <a:pt x="1548" y="918"/>
                </a:lnTo>
                <a:lnTo>
                  <a:pt x="1551" y="918"/>
                </a:lnTo>
                <a:lnTo>
                  <a:pt x="1551" y="916"/>
                </a:lnTo>
                <a:lnTo>
                  <a:pt x="1553" y="916"/>
                </a:lnTo>
                <a:lnTo>
                  <a:pt x="1555" y="914"/>
                </a:lnTo>
                <a:lnTo>
                  <a:pt x="1561" y="912"/>
                </a:lnTo>
                <a:lnTo>
                  <a:pt x="1561" y="910"/>
                </a:lnTo>
                <a:lnTo>
                  <a:pt x="1565" y="910"/>
                </a:lnTo>
                <a:lnTo>
                  <a:pt x="1567" y="908"/>
                </a:lnTo>
                <a:lnTo>
                  <a:pt x="1567" y="908"/>
                </a:lnTo>
                <a:lnTo>
                  <a:pt x="1569" y="908"/>
                </a:lnTo>
                <a:lnTo>
                  <a:pt x="1576" y="906"/>
                </a:lnTo>
                <a:lnTo>
                  <a:pt x="1578" y="904"/>
                </a:lnTo>
                <a:lnTo>
                  <a:pt x="1580" y="902"/>
                </a:lnTo>
                <a:lnTo>
                  <a:pt x="1584" y="900"/>
                </a:lnTo>
                <a:lnTo>
                  <a:pt x="1586" y="895"/>
                </a:lnTo>
                <a:lnTo>
                  <a:pt x="1588" y="893"/>
                </a:lnTo>
                <a:lnTo>
                  <a:pt x="1595" y="889"/>
                </a:lnTo>
                <a:lnTo>
                  <a:pt x="1595" y="887"/>
                </a:lnTo>
                <a:lnTo>
                  <a:pt x="1597" y="885"/>
                </a:lnTo>
                <a:lnTo>
                  <a:pt x="1597" y="883"/>
                </a:lnTo>
                <a:lnTo>
                  <a:pt x="1595" y="881"/>
                </a:lnTo>
                <a:lnTo>
                  <a:pt x="1595" y="881"/>
                </a:lnTo>
                <a:lnTo>
                  <a:pt x="1592" y="879"/>
                </a:lnTo>
                <a:lnTo>
                  <a:pt x="1586" y="876"/>
                </a:lnTo>
                <a:lnTo>
                  <a:pt x="1584" y="876"/>
                </a:lnTo>
                <a:lnTo>
                  <a:pt x="1582" y="876"/>
                </a:lnTo>
                <a:lnTo>
                  <a:pt x="1580" y="876"/>
                </a:lnTo>
                <a:lnTo>
                  <a:pt x="1580" y="876"/>
                </a:lnTo>
                <a:lnTo>
                  <a:pt x="1588" y="876"/>
                </a:lnTo>
                <a:lnTo>
                  <a:pt x="1592" y="879"/>
                </a:lnTo>
                <a:lnTo>
                  <a:pt x="1595" y="879"/>
                </a:lnTo>
                <a:lnTo>
                  <a:pt x="1597" y="881"/>
                </a:lnTo>
                <a:lnTo>
                  <a:pt x="1597" y="881"/>
                </a:lnTo>
                <a:lnTo>
                  <a:pt x="1599" y="881"/>
                </a:lnTo>
                <a:lnTo>
                  <a:pt x="1601" y="879"/>
                </a:lnTo>
                <a:lnTo>
                  <a:pt x="1603" y="876"/>
                </a:lnTo>
                <a:lnTo>
                  <a:pt x="1605" y="874"/>
                </a:lnTo>
                <a:lnTo>
                  <a:pt x="1609" y="868"/>
                </a:lnTo>
                <a:lnTo>
                  <a:pt x="1613" y="866"/>
                </a:lnTo>
                <a:lnTo>
                  <a:pt x="1613" y="866"/>
                </a:lnTo>
                <a:lnTo>
                  <a:pt x="1615" y="864"/>
                </a:lnTo>
                <a:lnTo>
                  <a:pt x="1618" y="864"/>
                </a:lnTo>
                <a:lnTo>
                  <a:pt x="1618" y="864"/>
                </a:lnTo>
                <a:lnTo>
                  <a:pt x="1620" y="862"/>
                </a:lnTo>
                <a:lnTo>
                  <a:pt x="1618" y="862"/>
                </a:lnTo>
                <a:lnTo>
                  <a:pt x="1622" y="860"/>
                </a:lnTo>
                <a:lnTo>
                  <a:pt x="1630" y="860"/>
                </a:lnTo>
                <a:lnTo>
                  <a:pt x="1630" y="860"/>
                </a:lnTo>
                <a:lnTo>
                  <a:pt x="1632" y="860"/>
                </a:lnTo>
                <a:lnTo>
                  <a:pt x="1632" y="858"/>
                </a:lnTo>
                <a:lnTo>
                  <a:pt x="1634" y="853"/>
                </a:lnTo>
                <a:lnTo>
                  <a:pt x="1639" y="847"/>
                </a:lnTo>
                <a:lnTo>
                  <a:pt x="1641" y="845"/>
                </a:lnTo>
                <a:lnTo>
                  <a:pt x="1643" y="843"/>
                </a:lnTo>
                <a:lnTo>
                  <a:pt x="1643" y="843"/>
                </a:lnTo>
                <a:lnTo>
                  <a:pt x="1645" y="843"/>
                </a:lnTo>
                <a:lnTo>
                  <a:pt x="1645" y="843"/>
                </a:lnTo>
                <a:lnTo>
                  <a:pt x="1647" y="843"/>
                </a:lnTo>
                <a:lnTo>
                  <a:pt x="1649" y="843"/>
                </a:lnTo>
                <a:lnTo>
                  <a:pt x="1649" y="843"/>
                </a:lnTo>
                <a:lnTo>
                  <a:pt x="1653" y="841"/>
                </a:lnTo>
                <a:lnTo>
                  <a:pt x="1655" y="843"/>
                </a:lnTo>
                <a:lnTo>
                  <a:pt x="1662" y="841"/>
                </a:lnTo>
                <a:lnTo>
                  <a:pt x="1664" y="841"/>
                </a:lnTo>
                <a:lnTo>
                  <a:pt x="1668" y="841"/>
                </a:lnTo>
                <a:lnTo>
                  <a:pt x="1674" y="841"/>
                </a:lnTo>
                <a:lnTo>
                  <a:pt x="1678" y="841"/>
                </a:lnTo>
                <a:lnTo>
                  <a:pt x="1680" y="841"/>
                </a:lnTo>
                <a:lnTo>
                  <a:pt x="1683" y="841"/>
                </a:lnTo>
                <a:lnTo>
                  <a:pt x="1685" y="841"/>
                </a:lnTo>
                <a:lnTo>
                  <a:pt x="1687" y="843"/>
                </a:lnTo>
                <a:lnTo>
                  <a:pt x="1691" y="843"/>
                </a:lnTo>
                <a:lnTo>
                  <a:pt x="1693" y="841"/>
                </a:lnTo>
                <a:lnTo>
                  <a:pt x="1695" y="841"/>
                </a:lnTo>
                <a:lnTo>
                  <a:pt x="1697" y="841"/>
                </a:lnTo>
                <a:lnTo>
                  <a:pt x="1699" y="841"/>
                </a:lnTo>
                <a:lnTo>
                  <a:pt x="1701" y="841"/>
                </a:lnTo>
                <a:lnTo>
                  <a:pt x="1703" y="841"/>
                </a:lnTo>
                <a:lnTo>
                  <a:pt x="1708" y="843"/>
                </a:lnTo>
                <a:lnTo>
                  <a:pt x="1710" y="843"/>
                </a:lnTo>
                <a:lnTo>
                  <a:pt x="1712" y="843"/>
                </a:lnTo>
                <a:lnTo>
                  <a:pt x="1714" y="845"/>
                </a:lnTo>
                <a:lnTo>
                  <a:pt x="1720" y="843"/>
                </a:lnTo>
                <a:lnTo>
                  <a:pt x="1722" y="843"/>
                </a:lnTo>
                <a:lnTo>
                  <a:pt x="1724" y="843"/>
                </a:lnTo>
                <a:lnTo>
                  <a:pt x="1727" y="843"/>
                </a:lnTo>
                <a:lnTo>
                  <a:pt x="1729" y="843"/>
                </a:lnTo>
                <a:lnTo>
                  <a:pt x="1733" y="843"/>
                </a:lnTo>
                <a:lnTo>
                  <a:pt x="1737" y="843"/>
                </a:lnTo>
                <a:lnTo>
                  <a:pt x="1739" y="841"/>
                </a:lnTo>
                <a:lnTo>
                  <a:pt x="1741" y="839"/>
                </a:lnTo>
                <a:lnTo>
                  <a:pt x="1743" y="837"/>
                </a:lnTo>
                <a:lnTo>
                  <a:pt x="1747" y="835"/>
                </a:lnTo>
                <a:lnTo>
                  <a:pt x="1750" y="832"/>
                </a:lnTo>
                <a:lnTo>
                  <a:pt x="1752" y="830"/>
                </a:lnTo>
                <a:lnTo>
                  <a:pt x="1758" y="824"/>
                </a:lnTo>
                <a:lnTo>
                  <a:pt x="1758" y="824"/>
                </a:lnTo>
                <a:lnTo>
                  <a:pt x="1758" y="824"/>
                </a:lnTo>
                <a:lnTo>
                  <a:pt x="1760" y="822"/>
                </a:lnTo>
                <a:lnTo>
                  <a:pt x="1760" y="822"/>
                </a:lnTo>
                <a:lnTo>
                  <a:pt x="1764" y="822"/>
                </a:lnTo>
                <a:lnTo>
                  <a:pt x="1766" y="822"/>
                </a:lnTo>
                <a:lnTo>
                  <a:pt x="1766" y="822"/>
                </a:lnTo>
                <a:lnTo>
                  <a:pt x="1771" y="820"/>
                </a:lnTo>
                <a:lnTo>
                  <a:pt x="1771" y="820"/>
                </a:lnTo>
                <a:lnTo>
                  <a:pt x="1775" y="820"/>
                </a:lnTo>
                <a:lnTo>
                  <a:pt x="1777" y="820"/>
                </a:lnTo>
                <a:lnTo>
                  <a:pt x="1781" y="820"/>
                </a:lnTo>
                <a:lnTo>
                  <a:pt x="1781" y="820"/>
                </a:lnTo>
                <a:lnTo>
                  <a:pt x="1783" y="820"/>
                </a:lnTo>
                <a:lnTo>
                  <a:pt x="1789" y="816"/>
                </a:lnTo>
                <a:lnTo>
                  <a:pt x="1791" y="814"/>
                </a:lnTo>
                <a:lnTo>
                  <a:pt x="1796" y="809"/>
                </a:lnTo>
                <a:lnTo>
                  <a:pt x="1800" y="807"/>
                </a:lnTo>
                <a:lnTo>
                  <a:pt x="1802" y="805"/>
                </a:lnTo>
                <a:lnTo>
                  <a:pt x="1800" y="805"/>
                </a:lnTo>
                <a:lnTo>
                  <a:pt x="1800" y="803"/>
                </a:lnTo>
                <a:lnTo>
                  <a:pt x="1800" y="803"/>
                </a:lnTo>
                <a:lnTo>
                  <a:pt x="1796" y="801"/>
                </a:lnTo>
                <a:lnTo>
                  <a:pt x="1796" y="801"/>
                </a:lnTo>
                <a:lnTo>
                  <a:pt x="1798" y="801"/>
                </a:lnTo>
                <a:lnTo>
                  <a:pt x="1800" y="801"/>
                </a:lnTo>
                <a:lnTo>
                  <a:pt x="1800" y="801"/>
                </a:lnTo>
                <a:lnTo>
                  <a:pt x="1800" y="801"/>
                </a:lnTo>
                <a:lnTo>
                  <a:pt x="1800" y="799"/>
                </a:lnTo>
                <a:lnTo>
                  <a:pt x="1798" y="799"/>
                </a:lnTo>
                <a:lnTo>
                  <a:pt x="1796" y="799"/>
                </a:lnTo>
                <a:lnTo>
                  <a:pt x="1794" y="799"/>
                </a:lnTo>
                <a:lnTo>
                  <a:pt x="1791" y="799"/>
                </a:lnTo>
                <a:lnTo>
                  <a:pt x="1791" y="797"/>
                </a:lnTo>
                <a:lnTo>
                  <a:pt x="1794" y="797"/>
                </a:lnTo>
                <a:lnTo>
                  <a:pt x="1798" y="797"/>
                </a:lnTo>
                <a:lnTo>
                  <a:pt x="1800" y="797"/>
                </a:lnTo>
                <a:lnTo>
                  <a:pt x="1800" y="797"/>
                </a:lnTo>
                <a:lnTo>
                  <a:pt x="1798" y="795"/>
                </a:lnTo>
                <a:lnTo>
                  <a:pt x="1798" y="793"/>
                </a:lnTo>
                <a:lnTo>
                  <a:pt x="1800" y="793"/>
                </a:lnTo>
                <a:lnTo>
                  <a:pt x="1798" y="791"/>
                </a:lnTo>
                <a:lnTo>
                  <a:pt x="1800" y="786"/>
                </a:lnTo>
                <a:lnTo>
                  <a:pt x="1800" y="786"/>
                </a:lnTo>
                <a:lnTo>
                  <a:pt x="1800" y="784"/>
                </a:lnTo>
                <a:lnTo>
                  <a:pt x="1798" y="784"/>
                </a:lnTo>
                <a:lnTo>
                  <a:pt x="1798" y="784"/>
                </a:lnTo>
                <a:lnTo>
                  <a:pt x="1798" y="782"/>
                </a:lnTo>
                <a:lnTo>
                  <a:pt x="1798" y="782"/>
                </a:lnTo>
                <a:lnTo>
                  <a:pt x="1798" y="780"/>
                </a:lnTo>
                <a:lnTo>
                  <a:pt x="1796" y="778"/>
                </a:lnTo>
                <a:lnTo>
                  <a:pt x="1791" y="778"/>
                </a:lnTo>
                <a:lnTo>
                  <a:pt x="1791" y="778"/>
                </a:lnTo>
                <a:lnTo>
                  <a:pt x="1789" y="776"/>
                </a:lnTo>
                <a:lnTo>
                  <a:pt x="1789" y="774"/>
                </a:lnTo>
                <a:lnTo>
                  <a:pt x="1789" y="774"/>
                </a:lnTo>
                <a:lnTo>
                  <a:pt x="1787" y="774"/>
                </a:lnTo>
                <a:lnTo>
                  <a:pt x="1785" y="776"/>
                </a:lnTo>
                <a:lnTo>
                  <a:pt x="1781" y="776"/>
                </a:lnTo>
                <a:lnTo>
                  <a:pt x="1779" y="780"/>
                </a:lnTo>
                <a:lnTo>
                  <a:pt x="1777" y="780"/>
                </a:lnTo>
                <a:lnTo>
                  <a:pt x="1777" y="778"/>
                </a:lnTo>
                <a:lnTo>
                  <a:pt x="1777" y="778"/>
                </a:lnTo>
                <a:lnTo>
                  <a:pt x="1775" y="778"/>
                </a:lnTo>
                <a:lnTo>
                  <a:pt x="1775" y="778"/>
                </a:lnTo>
                <a:lnTo>
                  <a:pt x="1775" y="778"/>
                </a:lnTo>
                <a:lnTo>
                  <a:pt x="1779" y="776"/>
                </a:lnTo>
                <a:lnTo>
                  <a:pt x="1779" y="776"/>
                </a:lnTo>
                <a:lnTo>
                  <a:pt x="1781" y="774"/>
                </a:lnTo>
                <a:lnTo>
                  <a:pt x="1779" y="774"/>
                </a:lnTo>
                <a:lnTo>
                  <a:pt x="1779" y="772"/>
                </a:lnTo>
                <a:lnTo>
                  <a:pt x="1777" y="767"/>
                </a:lnTo>
                <a:lnTo>
                  <a:pt x="1773" y="765"/>
                </a:lnTo>
                <a:lnTo>
                  <a:pt x="1764" y="765"/>
                </a:lnTo>
                <a:lnTo>
                  <a:pt x="1762" y="765"/>
                </a:lnTo>
                <a:lnTo>
                  <a:pt x="1762" y="767"/>
                </a:lnTo>
                <a:lnTo>
                  <a:pt x="1762" y="767"/>
                </a:lnTo>
                <a:lnTo>
                  <a:pt x="1762" y="767"/>
                </a:lnTo>
                <a:lnTo>
                  <a:pt x="1764" y="767"/>
                </a:lnTo>
                <a:lnTo>
                  <a:pt x="1766" y="767"/>
                </a:lnTo>
                <a:lnTo>
                  <a:pt x="1768" y="767"/>
                </a:lnTo>
                <a:lnTo>
                  <a:pt x="1768" y="767"/>
                </a:lnTo>
                <a:lnTo>
                  <a:pt x="1766" y="767"/>
                </a:lnTo>
                <a:lnTo>
                  <a:pt x="1762" y="770"/>
                </a:lnTo>
                <a:lnTo>
                  <a:pt x="1758" y="770"/>
                </a:lnTo>
                <a:lnTo>
                  <a:pt x="1754" y="772"/>
                </a:lnTo>
                <a:lnTo>
                  <a:pt x="1752" y="776"/>
                </a:lnTo>
                <a:lnTo>
                  <a:pt x="1747" y="778"/>
                </a:lnTo>
                <a:lnTo>
                  <a:pt x="1745" y="778"/>
                </a:lnTo>
                <a:lnTo>
                  <a:pt x="1743" y="780"/>
                </a:lnTo>
                <a:lnTo>
                  <a:pt x="1741" y="780"/>
                </a:lnTo>
                <a:lnTo>
                  <a:pt x="1741" y="780"/>
                </a:lnTo>
                <a:lnTo>
                  <a:pt x="1739" y="782"/>
                </a:lnTo>
                <a:lnTo>
                  <a:pt x="1737" y="784"/>
                </a:lnTo>
                <a:lnTo>
                  <a:pt x="1733" y="784"/>
                </a:lnTo>
                <a:lnTo>
                  <a:pt x="1733" y="784"/>
                </a:lnTo>
                <a:lnTo>
                  <a:pt x="1733" y="784"/>
                </a:lnTo>
                <a:lnTo>
                  <a:pt x="1735" y="784"/>
                </a:lnTo>
                <a:lnTo>
                  <a:pt x="1735" y="782"/>
                </a:lnTo>
                <a:lnTo>
                  <a:pt x="1735" y="782"/>
                </a:lnTo>
                <a:lnTo>
                  <a:pt x="1735" y="782"/>
                </a:lnTo>
                <a:lnTo>
                  <a:pt x="1737" y="780"/>
                </a:lnTo>
                <a:lnTo>
                  <a:pt x="1737" y="780"/>
                </a:lnTo>
                <a:lnTo>
                  <a:pt x="1737" y="780"/>
                </a:lnTo>
                <a:lnTo>
                  <a:pt x="1733" y="778"/>
                </a:lnTo>
                <a:lnTo>
                  <a:pt x="1733" y="776"/>
                </a:lnTo>
                <a:lnTo>
                  <a:pt x="1735" y="778"/>
                </a:lnTo>
                <a:lnTo>
                  <a:pt x="1737" y="778"/>
                </a:lnTo>
                <a:lnTo>
                  <a:pt x="1737" y="778"/>
                </a:lnTo>
                <a:lnTo>
                  <a:pt x="1737" y="778"/>
                </a:lnTo>
                <a:lnTo>
                  <a:pt x="1737" y="776"/>
                </a:lnTo>
                <a:lnTo>
                  <a:pt x="1737" y="776"/>
                </a:lnTo>
                <a:lnTo>
                  <a:pt x="1739" y="774"/>
                </a:lnTo>
                <a:lnTo>
                  <a:pt x="1741" y="774"/>
                </a:lnTo>
                <a:lnTo>
                  <a:pt x="1741" y="774"/>
                </a:lnTo>
                <a:lnTo>
                  <a:pt x="1741" y="774"/>
                </a:lnTo>
                <a:lnTo>
                  <a:pt x="1743" y="774"/>
                </a:lnTo>
                <a:lnTo>
                  <a:pt x="1745" y="774"/>
                </a:lnTo>
                <a:lnTo>
                  <a:pt x="1750" y="772"/>
                </a:lnTo>
                <a:lnTo>
                  <a:pt x="1752" y="772"/>
                </a:lnTo>
                <a:lnTo>
                  <a:pt x="1754" y="770"/>
                </a:lnTo>
                <a:lnTo>
                  <a:pt x="1754" y="770"/>
                </a:lnTo>
                <a:lnTo>
                  <a:pt x="1754" y="770"/>
                </a:lnTo>
                <a:lnTo>
                  <a:pt x="1756" y="770"/>
                </a:lnTo>
                <a:lnTo>
                  <a:pt x="1758" y="770"/>
                </a:lnTo>
                <a:lnTo>
                  <a:pt x="1758" y="770"/>
                </a:lnTo>
                <a:lnTo>
                  <a:pt x="1760" y="767"/>
                </a:lnTo>
                <a:lnTo>
                  <a:pt x="1762" y="765"/>
                </a:lnTo>
                <a:lnTo>
                  <a:pt x="1762" y="765"/>
                </a:lnTo>
                <a:lnTo>
                  <a:pt x="1764" y="765"/>
                </a:lnTo>
                <a:lnTo>
                  <a:pt x="1764" y="763"/>
                </a:lnTo>
                <a:lnTo>
                  <a:pt x="1764" y="763"/>
                </a:lnTo>
                <a:lnTo>
                  <a:pt x="1768" y="763"/>
                </a:lnTo>
                <a:lnTo>
                  <a:pt x="1773" y="763"/>
                </a:lnTo>
                <a:lnTo>
                  <a:pt x="1775" y="761"/>
                </a:lnTo>
                <a:lnTo>
                  <a:pt x="1775" y="759"/>
                </a:lnTo>
                <a:lnTo>
                  <a:pt x="1777" y="759"/>
                </a:lnTo>
                <a:lnTo>
                  <a:pt x="1777" y="759"/>
                </a:lnTo>
                <a:lnTo>
                  <a:pt x="1775" y="757"/>
                </a:lnTo>
                <a:lnTo>
                  <a:pt x="1773" y="757"/>
                </a:lnTo>
                <a:lnTo>
                  <a:pt x="1771" y="757"/>
                </a:lnTo>
                <a:lnTo>
                  <a:pt x="1771" y="755"/>
                </a:lnTo>
                <a:lnTo>
                  <a:pt x="1768" y="755"/>
                </a:lnTo>
                <a:lnTo>
                  <a:pt x="1768" y="753"/>
                </a:lnTo>
                <a:lnTo>
                  <a:pt x="1766" y="753"/>
                </a:lnTo>
                <a:lnTo>
                  <a:pt x="1764" y="753"/>
                </a:lnTo>
                <a:lnTo>
                  <a:pt x="1764" y="755"/>
                </a:lnTo>
                <a:lnTo>
                  <a:pt x="1762" y="755"/>
                </a:lnTo>
                <a:lnTo>
                  <a:pt x="1760" y="755"/>
                </a:lnTo>
                <a:lnTo>
                  <a:pt x="1756" y="753"/>
                </a:lnTo>
                <a:lnTo>
                  <a:pt x="1754" y="751"/>
                </a:lnTo>
                <a:lnTo>
                  <a:pt x="1754" y="749"/>
                </a:lnTo>
                <a:lnTo>
                  <a:pt x="1754" y="747"/>
                </a:lnTo>
                <a:lnTo>
                  <a:pt x="1752" y="747"/>
                </a:lnTo>
                <a:lnTo>
                  <a:pt x="1750" y="747"/>
                </a:lnTo>
                <a:lnTo>
                  <a:pt x="1747" y="747"/>
                </a:lnTo>
                <a:lnTo>
                  <a:pt x="1747" y="749"/>
                </a:lnTo>
                <a:lnTo>
                  <a:pt x="1747" y="749"/>
                </a:lnTo>
                <a:lnTo>
                  <a:pt x="1741" y="753"/>
                </a:lnTo>
                <a:lnTo>
                  <a:pt x="1741" y="755"/>
                </a:lnTo>
                <a:lnTo>
                  <a:pt x="1741" y="753"/>
                </a:lnTo>
                <a:lnTo>
                  <a:pt x="1741" y="751"/>
                </a:lnTo>
                <a:lnTo>
                  <a:pt x="1745" y="749"/>
                </a:lnTo>
                <a:lnTo>
                  <a:pt x="1747" y="747"/>
                </a:lnTo>
                <a:lnTo>
                  <a:pt x="1745" y="747"/>
                </a:lnTo>
                <a:lnTo>
                  <a:pt x="1743" y="747"/>
                </a:lnTo>
                <a:lnTo>
                  <a:pt x="1743" y="747"/>
                </a:lnTo>
                <a:lnTo>
                  <a:pt x="1743" y="744"/>
                </a:lnTo>
                <a:lnTo>
                  <a:pt x="1741" y="744"/>
                </a:lnTo>
                <a:lnTo>
                  <a:pt x="1741" y="744"/>
                </a:lnTo>
                <a:lnTo>
                  <a:pt x="1739" y="744"/>
                </a:lnTo>
                <a:lnTo>
                  <a:pt x="1735" y="747"/>
                </a:lnTo>
                <a:lnTo>
                  <a:pt x="1733" y="747"/>
                </a:lnTo>
                <a:lnTo>
                  <a:pt x="1731" y="749"/>
                </a:lnTo>
                <a:lnTo>
                  <a:pt x="1729" y="749"/>
                </a:lnTo>
                <a:lnTo>
                  <a:pt x="1731" y="749"/>
                </a:lnTo>
                <a:lnTo>
                  <a:pt x="1733" y="747"/>
                </a:lnTo>
                <a:lnTo>
                  <a:pt x="1733" y="744"/>
                </a:lnTo>
                <a:lnTo>
                  <a:pt x="1733" y="742"/>
                </a:lnTo>
                <a:lnTo>
                  <a:pt x="1735" y="742"/>
                </a:lnTo>
                <a:lnTo>
                  <a:pt x="1735" y="740"/>
                </a:lnTo>
                <a:lnTo>
                  <a:pt x="1735" y="738"/>
                </a:lnTo>
                <a:lnTo>
                  <a:pt x="1733" y="738"/>
                </a:lnTo>
                <a:lnTo>
                  <a:pt x="1733" y="738"/>
                </a:lnTo>
                <a:lnTo>
                  <a:pt x="1733" y="736"/>
                </a:lnTo>
                <a:lnTo>
                  <a:pt x="1733" y="734"/>
                </a:lnTo>
                <a:lnTo>
                  <a:pt x="1733" y="734"/>
                </a:lnTo>
                <a:lnTo>
                  <a:pt x="1731" y="734"/>
                </a:lnTo>
                <a:lnTo>
                  <a:pt x="1731" y="736"/>
                </a:lnTo>
                <a:lnTo>
                  <a:pt x="1731" y="734"/>
                </a:lnTo>
                <a:lnTo>
                  <a:pt x="1729" y="734"/>
                </a:lnTo>
                <a:lnTo>
                  <a:pt x="1729" y="732"/>
                </a:lnTo>
                <a:lnTo>
                  <a:pt x="1729" y="732"/>
                </a:lnTo>
                <a:lnTo>
                  <a:pt x="1727" y="732"/>
                </a:lnTo>
                <a:lnTo>
                  <a:pt x="1727" y="732"/>
                </a:lnTo>
                <a:lnTo>
                  <a:pt x="1724" y="734"/>
                </a:lnTo>
                <a:lnTo>
                  <a:pt x="1722" y="732"/>
                </a:lnTo>
                <a:lnTo>
                  <a:pt x="1722" y="732"/>
                </a:lnTo>
                <a:lnTo>
                  <a:pt x="1722" y="732"/>
                </a:lnTo>
                <a:lnTo>
                  <a:pt x="1720" y="732"/>
                </a:lnTo>
                <a:lnTo>
                  <a:pt x="1718" y="730"/>
                </a:lnTo>
                <a:lnTo>
                  <a:pt x="1718" y="730"/>
                </a:lnTo>
                <a:lnTo>
                  <a:pt x="1718" y="730"/>
                </a:lnTo>
                <a:lnTo>
                  <a:pt x="1720" y="730"/>
                </a:lnTo>
                <a:lnTo>
                  <a:pt x="1720" y="728"/>
                </a:lnTo>
                <a:lnTo>
                  <a:pt x="1718" y="726"/>
                </a:lnTo>
                <a:lnTo>
                  <a:pt x="1718" y="726"/>
                </a:lnTo>
                <a:lnTo>
                  <a:pt x="1716" y="726"/>
                </a:lnTo>
                <a:lnTo>
                  <a:pt x="1714" y="726"/>
                </a:lnTo>
                <a:lnTo>
                  <a:pt x="1714" y="723"/>
                </a:lnTo>
                <a:lnTo>
                  <a:pt x="1716" y="723"/>
                </a:lnTo>
                <a:lnTo>
                  <a:pt x="1718" y="723"/>
                </a:lnTo>
                <a:lnTo>
                  <a:pt x="1716" y="721"/>
                </a:lnTo>
                <a:lnTo>
                  <a:pt x="1714" y="721"/>
                </a:lnTo>
                <a:lnTo>
                  <a:pt x="1710" y="721"/>
                </a:lnTo>
                <a:lnTo>
                  <a:pt x="1710" y="721"/>
                </a:lnTo>
                <a:lnTo>
                  <a:pt x="1712" y="719"/>
                </a:lnTo>
                <a:lnTo>
                  <a:pt x="1714" y="719"/>
                </a:lnTo>
                <a:lnTo>
                  <a:pt x="1714" y="719"/>
                </a:lnTo>
                <a:lnTo>
                  <a:pt x="1712" y="719"/>
                </a:lnTo>
                <a:lnTo>
                  <a:pt x="1712" y="719"/>
                </a:lnTo>
                <a:lnTo>
                  <a:pt x="1710" y="717"/>
                </a:lnTo>
                <a:lnTo>
                  <a:pt x="1708" y="717"/>
                </a:lnTo>
                <a:lnTo>
                  <a:pt x="1703" y="715"/>
                </a:lnTo>
                <a:lnTo>
                  <a:pt x="1701" y="713"/>
                </a:lnTo>
                <a:lnTo>
                  <a:pt x="1703" y="713"/>
                </a:lnTo>
                <a:lnTo>
                  <a:pt x="1703" y="713"/>
                </a:lnTo>
                <a:lnTo>
                  <a:pt x="1706" y="713"/>
                </a:lnTo>
                <a:lnTo>
                  <a:pt x="1703" y="715"/>
                </a:lnTo>
                <a:lnTo>
                  <a:pt x="1703" y="715"/>
                </a:lnTo>
                <a:lnTo>
                  <a:pt x="1708" y="715"/>
                </a:lnTo>
                <a:lnTo>
                  <a:pt x="1716" y="717"/>
                </a:lnTo>
                <a:lnTo>
                  <a:pt x="1718" y="717"/>
                </a:lnTo>
                <a:lnTo>
                  <a:pt x="1718" y="715"/>
                </a:lnTo>
                <a:lnTo>
                  <a:pt x="1718" y="713"/>
                </a:lnTo>
                <a:lnTo>
                  <a:pt x="1718" y="711"/>
                </a:lnTo>
                <a:lnTo>
                  <a:pt x="1718" y="709"/>
                </a:lnTo>
                <a:lnTo>
                  <a:pt x="1714" y="707"/>
                </a:lnTo>
                <a:lnTo>
                  <a:pt x="1714" y="707"/>
                </a:lnTo>
                <a:lnTo>
                  <a:pt x="1712" y="707"/>
                </a:lnTo>
                <a:lnTo>
                  <a:pt x="1712" y="707"/>
                </a:lnTo>
                <a:lnTo>
                  <a:pt x="1710" y="705"/>
                </a:lnTo>
                <a:lnTo>
                  <a:pt x="1710" y="705"/>
                </a:lnTo>
                <a:lnTo>
                  <a:pt x="1710" y="705"/>
                </a:lnTo>
                <a:lnTo>
                  <a:pt x="1712" y="702"/>
                </a:lnTo>
                <a:lnTo>
                  <a:pt x="1712" y="702"/>
                </a:lnTo>
                <a:lnTo>
                  <a:pt x="1712" y="702"/>
                </a:lnTo>
                <a:lnTo>
                  <a:pt x="1710" y="700"/>
                </a:lnTo>
                <a:lnTo>
                  <a:pt x="1708" y="700"/>
                </a:lnTo>
                <a:lnTo>
                  <a:pt x="1708" y="700"/>
                </a:lnTo>
                <a:lnTo>
                  <a:pt x="1706" y="700"/>
                </a:lnTo>
                <a:lnTo>
                  <a:pt x="1703" y="700"/>
                </a:lnTo>
                <a:lnTo>
                  <a:pt x="1703" y="700"/>
                </a:lnTo>
                <a:lnTo>
                  <a:pt x="1701" y="700"/>
                </a:lnTo>
                <a:lnTo>
                  <a:pt x="1703" y="700"/>
                </a:lnTo>
                <a:lnTo>
                  <a:pt x="1706" y="700"/>
                </a:lnTo>
                <a:lnTo>
                  <a:pt x="1706" y="698"/>
                </a:lnTo>
                <a:lnTo>
                  <a:pt x="1708" y="698"/>
                </a:lnTo>
                <a:lnTo>
                  <a:pt x="1708" y="698"/>
                </a:lnTo>
                <a:lnTo>
                  <a:pt x="1710" y="696"/>
                </a:lnTo>
                <a:lnTo>
                  <a:pt x="1710" y="696"/>
                </a:lnTo>
                <a:lnTo>
                  <a:pt x="1710" y="694"/>
                </a:lnTo>
                <a:lnTo>
                  <a:pt x="1710" y="694"/>
                </a:lnTo>
                <a:lnTo>
                  <a:pt x="1710" y="692"/>
                </a:lnTo>
                <a:lnTo>
                  <a:pt x="1712" y="692"/>
                </a:lnTo>
                <a:lnTo>
                  <a:pt x="1710" y="690"/>
                </a:lnTo>
                <a:lnTo>
                  <a:pt x="1708" y="690"/>
                </a:lnTo>
                <a:lnTo>
                  <a:pt x="1706" y="690"/>
                </a:lnTo>
                <a:lnTo>
                  <a:pt x="1706" y="690"/>
                </a:lnTo>
                <a:lnTo>
                  <a:pt x="1703" y="686"/>
                </a:lnTo>
                <a:lnTo>
                  <a:pt x="1701" y="686"/>
                </a:lnTo>
                <a:lnTo>
                  <a:pt x="1697" y="686"/>
                </a:lnTo>
                <a:lnTo>
                  <a:pt x="1695" y="688"/>
                </a:lnTo>
                <a:lnTo>
                  <a:pt x="1691" y="690"/>
                </a:lnTo>
                <a:lnTo>
                  <a:pt x="1691" y="688"/>
                </a:lnTo>
                <a:lnTo>
                  <a:pt x="1693" y="688"/>
                </a:lnTo>
                <a:lnTo>
                  <a:pt x="1695" y="686"/>
                </a:lnTo>
                <a:lnTo>
                  <a:pt x="1697" y="686"/>
                </a:lnTo>
                <a:lnTo>
                  <a:pt x="1699" y="682"/>
                </a:lnTo>
                <a:lnTo>
                  <a:pt x="1701" y="679"/>
                </a:lnTo>
                <a:lnTo>
                  <a:pt x="1701" y="679"/>
                </a:lnTo>
                <a:lnTo>
                  <a:pt x="1699" y="679"/>
                </a:lnTo>
                <a:lnTo>
                  <a:pt x="1697" y="679"/>
                </a:lnTo>
                <a:lnTo>
                  <a:pt x="1693" y="679"/>
                </a:lnTo>
                <a:lnTo>
                  <a:pt x="1693" y="682"/>
                </a:lnTo>
                <a:lnTo>
                  <a:pt x="1693" y="679"/>
                </a:lnTo>
                <a:lnTo>
                  <a:pt x="1693" y="679"/>
                </a:lnTo>
                <a:lnTo>
                  <a:pt x="1693" y="679"/>
                </a:lnTo>
                <a:lnTo>
                  <a:pt x="1691" y="679"/>
                </a:lnTo>
                <a:lnTo>
                  <a:pt x="1689" y="682"/>
                </a:lnTo>
                <a:lnTo>
                  <a:pt x="1687" y="682"/>
                </a:lnTo>
                <a:lnTo>
                  <a:pt x="1689" y="682"/>
                </a:lnTo>
                <a:lnTo>
                  <a:pt x="1689" y="679"/>
                </a:lnTo>
                <a:lnTo>
                  <a:pt x="1691" y="677"/>
                </a:lnTo>
                <a:lnTo>
                  <a:pt x="1693" y="677"/>
                </a:lnTo>
                <a:lnTo>
                  <a:pt x="1697" y="675"/>
                </a:lnTo>
                <a:lnTo>
                  <a:pt x="1695" y="673"/>
                </a:lnTo>
                <a:lnTo>
                  <a:pt x="1695" y="671"/>
                </a:lnTo>
                <a:lnTo>
                  <a:pt x="1695" y="671"/>
                </a:lnTo>
                <a:lnTo>
                  <a:pt x="1693" y="671"/>
                </a:lnTo>
                <a:lnTo>
                  <a:pt x="1691" y="671"/>
                </a:lnTo>
                <a:lnTo>
                  <a:pt x="1691" y="671"/>
                </a:lnTo>
                <a:lnTo>
                  <a:pt x="1691" y="669"/>
                </a:lnTo>
                <a:lnTo>
                  <a:pt x="1691" y="669"/>
                </a:lnTo>
                <a:lnTo>
                  <a:pt x="1691" y="667"/>
                </a:lnTo>
                <a:lnTo>
                  <a:pt x="1691" y="667"/>
                </a:lnTo>
                <a:lnTo>
                  <a:pt x="1691" y="667"/>
                </a:lnTo>
                <a:lnTo>
                  <a:pt x="1691" y="667"/>
                </a:lnTo>
                <a:lnTo>
                  <a:pt x="1691" y="667"/>
                </a:lnTo>
                <a:lnTo>
                  <a:pt x="1689" y="667"/>
                </a:lnTo>
                <a:lnTo>
                  <a:pt x="1687" y="667"/>
                </a:lnTo>
                <a:lnTo>
                  <a:pt x="1683" y="667"/>
                </a:lnTo>
                <a:lnTo>
                  <a:pt x="1680" y="667"/>
                </a:lnTo>
                <a:lnTo>
                  <a:pt x="1680" y="667"/>
                </a:lnTo>
                <a:lnTo>
                  <a:pt x="1683" y="667"/>
                </a:lnTo>
                <a:lnTo>
                  <a:pt x="1685" y="667"/>
                </a:lnTo>
                <a:lnTo>
                  <a:pt x="1685" y="667"/>
                </a:lnTo>
                <a:lnTo>
                  <a:pt x="1687" y="665"/>
                </a:lnTo>
                <a:lnTo>
                  <a:pt x="1689" y="665"/>
                </a:lnTo>
                <a:lnTo>
                  <a:pt x="1687" y="661"/>
                </a:lnTo>
                <a:lnTo>
                  <a:pt x="1687" y="661"/>
                </a:lnTo>
                <a:lnTo>
                  <a:pt x="1685" y="663"/>
                </a:lnTo>
                <a:lnTo>
                  <a:pt x="1685" y="663"/>
                </a:lnTo>
                <a:lnTo>
                  <a:pt x="1685" y="661"/>
                </a:lnTo>
                <a:lnTo>
                  <a:pt x="1685" y="661"/>
                </a:lnTo>
                <a:lnTo>
                  <a:pt x="1680" y="661"/>
                </a:lnTo>
                <a:lnTo>
                  <a:pt x="1680" y="658"/>
                </a:lnTo>
                <a:lnTo>
                  <a:pt x="1683" y="658"/>
                </a:lnTo>
                <a:lnTo>
                  <a:pt x="1685" y="656"/>
                </a:lnTo>
                <a:lnTo>
                  <a:pt x="1683" y="656"/>
                </a:lnTo>
                <a:lnTo>
                  <a:pt x="1683" y="654"/>
                </a:lnTo>
                <a:lnTo>
                  <a:pt x="1680" y="654"/>
                </a:lnTo>
                <a:lnTo>
                  <a:pt x="1680" y="652"/>
                </a:lnTo>
                <a:lnTo>
                  <a:pt x="1680" y="650"/>
                </a:lnTo>
                <a:lnTo>
                  <a:pt x="1678" y="652"/>
                </a:lnTo>
                <a:lnTo>
                  <a:pt x="1676" y="652"/>
                </a:lnTo>
                <a:lnTo>
                  <a:pt x="1678" y="650"/>
                </a:lnTo>
                <a:lnTo>
                  <a:pt x="1678" y="648"/>
                </a:lnTo>
                <a:lnTo>
                  <a:pt x="1676" y="646"/>
                </a:lnTo>
                <a:lnTo>
                  <a:pt x="1674" y="646"/>
                </a:lnTo>
                <a:lnTo>
                  <a:pt x="1672" y="646"/>
                </a:lnTo>
                <a:lnTo>
                  <a:pt x="1670" y="646"/>
                </a:lnTo>
                <a:lnTo>
                  <a:pt x="1670" y="646"/>
                </a:lnTo>
                <a:lnTo>
                  <a:pt x="1670" y="646"/>
                </a:lnTo>
                <a:lnTo>
                  <a:pt x="1672" y="644"/>
                </a:lnTo>
                <a:lnTo>
                  <a:pt x="1674" y="644"/>
                </a:lnTo>
                <a:lnTo>
                  <a:pt x="1674" y="642"/>
                </a:lnTo>
                <a:lnTo>
                  <a:pt x="1674" y="642"/>
                </a:lnTo>
                <a:lnTo>
                  <a:pt x="1670" y="640"/>
                </a:lnTo>
                <a:lnTo>
                  <a:pt x="1668" y="640"/>
                </a:lnTo>
                <a:lnTo>
                  <a:pt x="1668" y="640"/>
                </a:lnTo>
                <a:lnTo>
                  <a:pt x="1668" y="642"/>
                </a:lnTo>
                <a:lnTo>
                  <a:pt x="1668" y="642"/>
                </a:lnTo>
                <a:lnTo>
                  <a:pt x="1666" y="646"/>
                </a:lnTo>
                <a:lnTo>
                  <a:pt x="1664" y="648"/>
                </a:lnTo>
                <a:lnTo>
                  <a:pt x="1664" y="648"/>
                </a:lnTo>
                <a:lnTo>
                  <a:pt x="1664" y="650"/>
                </a:lnTo>
                <a:lnTo>
                  <a:pt x="1664" y="650"/>
                </a:lnTo>
                <a:lnTo>
                  <a:pt x="1664" y="650"/>
                </a:lnTo>
                <a:lnTo>
                  <a:pt x="1666" y="652"/>
                </a:lnTo>
                <a:lnTo>
                  <a:pt x="1666" y="652"/>
                </a:lnTo>
                <a:lnTo>
                  <a:pt x="1664" y="650"/>
                </a:lnTo>
                <a:lnTo>
                  <a:pt x="1662" y="650"/>
                </a:lnTo>
                <a:lnTo>
                  <a:pt x="1662" y="650"/>
                </a:lnTo>
                <a:lnTo>
                  <a:pt x="1659" y="652"/>
                </a:lnTo>
                <a:lnTo>
                  <a:pt x="1659" y="652"/>
                </a:lnTo>
                <a:lnTo>
                  <a:pt x="1659" y="654"/>
                </a:lnTo>
                <a:lnTo>
                  <a:pt x="1659" y="654"/>
                </a:lnTo>
                <a:lnTo>
                  <a:pt x="1659" y="654"/>
                </a:lnTo>
                <a:lnTo>
                  <a:pt x="1659" y="656"/>
                </a:lnTo>
                <a:lnTo>
                  <a:pt x="1662" y="656"/>
                </a:lnTo>
                <a:lnTo>
                  <a:pt x="1662" y="658"/>
                </a:lnTo>
                <a:lnTo>
                  <a:pt x="1664" y="658"/>
                </a:lnTo>
                <a:lnTo>
                  <a:pt x="1666" y="658"/>
                </a:lnTo>
                <a:lnTo>
                  <a:pt x="1666" y="661"/>
                </a:lnTo>
                <a:lnTo>
                  <a:pt x="1666" y="661"/>
                </a:lnTo>
                <a:lnTo>
                  <a:pt x="1662" y="658"/>
                </a:lnTo>
                <a:lnTo>
                  <a:pt x="1662" y="658"/>
                </a:lnTo>
                <a:lnTo>
                  <a:pt x="1659" y="658"/>
                </a:lnTo>
                <a:lnTo>
                  <a:pt x="1659" y="658"/>
                </a:lnTo>
                <a:lnTo>
                  <a:pt x="1659" y="661"/>
                </a:lnTo>
                <a:lnTo>
                  <a:pt x="1659" y="661"/>
                </a:lnTo>
                <a:lnTo>
                  <a:pt x="1659" y="661"/>
                </a:lnTo>
                <a:lnTo>
                  <a:pt x="1657" y="661"/>
                </a:lnTo>
                <a:lnTo>
                  <a:pt x="1657" y="663"/>
                </a:lnTo>
                <a:lnTo>
                  <a:pt x="1657" y="663"/>
                </a:lnTo>
                <a:lnTo>
                  <a:pt x="1657" y="663"/>
                </a:lnTo>
                <a:lnTo>
                  <a:pt x="1655" y="663"/>
                </a:lnTo>
                <a:lnTo>
                  <a:pt x="1655" y="663"/>
                </a:lnTo>
                <a:lnTo>
                  <a:pt x="1657" y="665"/>
                </a:lnTo>
                <a:lnTo>
                  <a:pt x="1657" y="665"/>
                </a:lnTo>
                <a:lnTo>
                  <a:pt x="1657" y="665"/>
                </a:lnTo>
                <a:lnTo>
                  <a:pt x="1659" y="667"/>
                </a:lnTo>
                <a:lnTo>
                  <a:pt x="1659" y="667"/>
                </a:lnTo>
                <a:lnTo>
                  <a:pt x="1659" y="667"/>
                </a:lnTo>
                <a:lnTo>
                  <a:pt x="1657" y="667"/>
                </a:lnTo>
                <a:lnTo>
                  <a:pt x="1657" y="667"/>
                </a:lnTo>
                <a:lnTo>
                  <a:pt x="1655" y="667"/>
                </a:lnTo>
                <a:lnTo>
                  <a:pt x="1655" y="667"/>
                </a:lnTo>
                <a:lnTo>
                  <a:pt x="1655" y="669"/>
                </a:lnTo>
                <a:lnTo>
                  <a:pt x="1655" y="669"/>
                </a:lnTo>
                <a:lnTo>
                  <a:pt x="1655" y="669"/>
                </a:lnTo>
                <a:lnTo>
                  <a:pt x="1653" y="669"/>
                </a:lnTo>
                <a:lnTo>
                  <a:pt x="1653" y="669"/>
                </a:lnTo>
                <a:lnTo>
                  <a:pt x="1653" y="671"/>
                </a:lnTo>
                <a:lnTo>
                  <a:pt x="1653" y="671"/>
                </a:lnTo>
                <a:lnTo>
                  <a:pt x="1653" y="671"/>
                </a:lnTo>
                <a:lnTo>
                  <a:pt x="1651" y="671"/>
                </a:lnTo>
                <a:lnTo>
                  <a:pt x="1651" y="671"/>
                </a:lnTo>
                <a:lnTo>
                  <a:pt x="1651" y="673"/>
                </a:lnTo>
                <a:lnTo>
                  <a:pt x="1651" y="673"/>
                </a:lnTo>
                <a:lnTo>
                  <a:pt x="1653" y="675"/>
                </a:lnTo>
                <a:lnTo>
                  <a:pt x="1653" y="677"/>
                </a:lnTo>
                <a:lnTo>
                  <a:pt x="1653" y="677"/>
                </a:lnTo>
                <a:lnTo>
                  <a:pt x="1653" y="677"/>
                </a:lnTo>
                <a:lnTo>
                  <a:pt x="1651" y="679"/>
                </a:lnTo>
                <a:lnTo>
                  <a:pt x="1651" y="679"/>
                </a:lnTo>
                <a:lnTo>
                  <a:pt x="1651" y="677"/>
                </a:lnTo>
                <a:lnTo>
                  <a:pt x="1651" y="677"/>
                </a:lnTo>
                <a:lnTo>
                  <a:pt x="1651" y="675"/>
                </a:lnTo>
                <a:lnTo>
                  <a:pt x="1649" y="673"/>
                </a:lnTo>
                <a:lnTo>
                  <a:pt x="1649" y="673"/>
                </a:lnTo>
                <a:lnTo>
                  <a:pt x="1647" y="673"/>
                </a:lnTo>
                <a:lnTo>
                  <a:pt x="1647" y="673"/>
                </a:lnTo>
                <a:lnTo>
                  <a:pt x="1645" y="673"/>
                </a:lnTo>
                <a:lnTo>
                  <a:pt x="1645" y="675"/>
                </a:lnTo>
                <a:lnTo>
                  <a:pt x="1643" y="675"/>
                </a:lnTo>
                <a:lnTo>
                  <a:pt x="1643" y="677"/>
                </a:lnTo>
                <a:lnTo>
                  <a:pt x="1641" y="679"/>
                </a:lnTo>
                <a:lnTo>
                  <a:pt x="1639" y="679"/>
                </a:lnTo>
                <a:lnTo>
                  <a:pt x="1636" y="679"/>
                </a:lnTo>
                <a:lnTo>
                  <a:pt x="1634" y="682"/>
                </a:lnTo>
                <a:lnTo>
                  <a:pt x="1632" y="684"/>
                </a:lnTo>
                <a:lnTo>
                  <a:pt x="1628" y="684"/>
                </a:lnTo>
                <a:lnTo>
                  <a:pt x="1628" y="686"/>
                </a:lnTo>
                <a:lnTo>
                  <a:pt x="1628" y="686"/>
                </a:lnTo>
                <a:lnTo>
                  <a:pt x="1628" y="688"/>
                </a:lnTo>
                <a:lnTo>
                  <a:pt x="1628" y="690"/>
                </a:lnTo>
                <a:lnTo>
                  <a:pt x="1626" y="690"/>
                </a:lnTo>
                <a:lnTo>
                  <a:pt x="1628" y="688"/>
                </a:lnTo>
                <a:lnTo>
                  <a:pt x="1628" y="686"/>
                </a:lnTo>
                <a:lnTo>
                  <a:pt x="1628" y="684"/>
                </a:lnTo>
                <a:lnTo>
                  <a:pt x="1626" y="682"/>
                </a:lnTo>
                <a:lnTo>
                  <a:pt x="1626" y="682"/>
                </a:lnTo>
                <a:lnTo>
                  <a:pt x="1626" y="682"/>
                </a:lnTo>
                <a:lnTo>
                  <a:pt x="1626" y="684"/>
                </a:lnTo>
                <a:lnTo>
                  <a:pt x="1624" y="684"/>
                </a:lnTo>
                <a:lnTo>
                  <a:pt x="1622" y="686"/>
                </a:lnTo>
                <a:lnTo>
                  <a:pt x="1622" y="686"/>
                </a:lnTo>
                <a:lnTo>
                  <a:pt x="1624" y="684"/>
                </a:lnTo>
                <a:lnTo>
                  <a:pt x="1624" y="684"/>
                </a:lnTo>
                <a:lnTo>
                  <a:pt x="1624" y="682"/>
                </a:lnTo>
                <a:lnTo>
                  <a:pt x="1624" y="679"/>
                </a:lnTo>
                <a:lnTo>
                  <a:pt x="1622" y="679"/>
                </a:lnTo>
                <a:lnTo>
                  <a:pt x="1622" y="679"/>
                </a:lnTo>
                <a:lnTo>
                  <a:pt x="1620" y="682"/>
                </a:lnTo>
                <a:lnTo>
                  <a:pt x="1618" y="686"/>
                </a:lnTo>
                <a:lnTo>
                  <a:pt x="1618" y="688"/>
                </a:lnTo>
                <a:lnTo>
                  <a:pt x="1618" y="688"/>
                </a:lnTo>
                <a:lnTo>
                  <a:pt x="1615" y="688"/>
                </a:lnTo>
                <a:lnTo>
                  <a:pt x="1611" y="690"/>
                </a:lnTo>
                <a:lnTo>
                  <a:pt x="1607" y="692"/>
                </a:lnTo>
                <a:lnTo>
                  <a:pt x="1607" y="690"/>
                </a:lnTo>
                <a:lnTo>
                  <a:pt x="1609" y="690"/>
                </a:lnTo>
                <a:lnTo>
                  <a:pt x="1611" y="690"/>
                </a:lnTo>
                <a:lnTo>
                  <a:pt x="1613" y="688"/>
                </a:lnTo>
                <a:lnTo>
                  <a:pt x="1615" y="688"/>
                </a:lnTo>
                <a:lnTo>
                  <a:pt x="1618" y="686"/>
                </a:lnTo>
                <a:lnTo>
                  <a:pt x="1618" y="684"/>
                </a:lnTo>
                <a:lnTo>
                  <a:pt x="1620" y="682"/>
                </a:lnTo>
                <a:lnTo>
                  <a:pt x="1620" y="679"/>
                </a:lnTo>
                <a:lnTo>
                  <a:pt x="1620" y="677"/>
                </a:lnTo>
                <a:lnTo>
                  <a:pt x="1620" y="677"/>
                </a:lnTo>
                <a:lnTo>
                  <a:pt x="1618" y="677"/>
                </a:lnTo>
                <a:lnTo>
                  <a:pt x="1618" y="673"/>
                </a:lnTo>
                <a:lnTo>
                  <a:pt x="1618" y="673"/>
                </a:lnTo>
                <a:lnTo>
                  <a:pt x="1615" y="671"/>
                </a:lnTo>
                <a:lnTo>
                  <a:pt x="1613" y="671"/>
                </a:lnTo>
                <a:lnTo>
                  <a:pt x="1613" y="671"/>
                </a:lnTo>
                <a:lnTo>
                  <a:pt x="1613" y="671"/>
                </a:lnTo>
                <a:lnTo>
                  <a:pt x="1609" y="671"/>
                </a:lnTo>
                <a:lnTo>
                  <a:pt x="1607" y="671"/>
                </a:lnTo>
                <a:lnTo>
                  <a:pt x="1605" y="671"/>
                </a:lnTo>
                <a:lnTo>
                  <a:pt x="1605" y="671"/>
                </a:lnTo>
                <a:lnTo>
                  <a:pt x="1603" y="671"/>
                </a:lnTo>
                <a:lnTo>
                  <a:pt x="1599" y="673"/>
                </a:lnTo>
                <a:lnTo>
                  <a:pt x="1597" y="675"/>
                </a:lnTo>
                <a:lnTo>
                  <a:pt x="1595" y="675"/>
                </a:lnTo>
                <a:lnTo>
                  <a:pt x="1592" y="673"/>
                </a:lnTo>
                <a:lnTo>
                  <a:pt x="1590" y="673"/>
                </a:lnTo>
                <a:lnTo>
                  <a:pt x="1590" y="673"/>
                </a:lnTo>
                <a:lnTo>
                  <a:pt x="1595" y="671"/>
                </a:lnTo>
                <a:lnTo>
                  <a:pt x="1595" y="671"/>
                </a:lnTo>
                <a:lnTo>
                  <a:pt x="1597" y="671"/>
                </a:lnTo>
                <a:lnTo>
                  <a:pt x="1597" y="671"/>
                </a:lnTo>
                <a:lnTo>
                  <a:pt x="1597" y="669"/>
                </a:lnTo>
                <a:lnTo>
                  <a:pt x="1597" y="669"/>
                </a:lnTo>
                <a:lnTo>
                  <a:pt x="1597" y="669"/>
                </a:lnTo>
                <a:lnTo>
                  <a:pt x="1597" y="669"/>
                </a:lnTo>
                <a:lnTo>
                  <a:pt x="1599" y="671"/>
                </a:lnTo>
                <a:lnTo>
                  <a:pt x="1599" y="671"/>
                </a:lnTo>
                <a:lnTo>
                  <a:pt x="1599" y="671"/>
                </a:lnTo>
                <a:lnTo>
                  <a:pt x="1601" y="671"/>
                </a:lnTo>
                <a:lnTo>
                  <a:pt x="1601" y="669"/>
                </a:lnTo>
                <a:lnTo>
                  <a:pt x="1601" y="669"/>
                </a:lnTo>
                <a:lnTo>
                  <a:pt x="1601" y="667"/>
                </a:lnTo>
                <a:lnTo>
                  <a:pt x="1603" y="667"/>
                </a:lnTo>
                <a:lnTo>
                  <a:pt x="1603" y="667"/>
                </a:lnTo>
                <a:lnTo>
                  <a:pt x="1601" y="665"/>
                </a:lnTo>
                <a:lnTo>
                  <a:pt x="1601" y="665"/>
                </a:lnTo>
                <a:lnTo>
                  <a:pt x="1603" y="663"/>
                </a:lnTo>
                <a:lnTo>
                  <a:pt x="1603" y="663"/>
                </a:lnTo>
                <a:lnTo>
                  <a:pt x="1603" y="661"/>
                </a:lnTo>
                <a:lnTo>
                  <a:pt x="1599" y="661"/>
                </a:lnTo>
                <a:lnTo>
                  <a:pt x="1599" y="661"/>
                </a:lnTo>
                <a:lnTo>
                  <a:pt x="1599" y="658"/>
                </a:lnTo>
                <a:lnTo>
                  <a:pt x="1599" y="656"/>
                </a:lnTo>
                <a:lnTo>
                  <a:pt x="1599" y="654"/>
                </a:lnTo>
                <a:lnTo>
                  <a:pt x="1599" y="654"/>
                </a:lnTo>
                <a:lnTo>
                  <a:pt x="1599" y="652"/>
                </a:lnTo>
                <a:lnTo>
                  <a:pt x="1599" y="650"/>
                </a:lnTo>
                <a:lnTo>
                  <a:pt x="1599" y="650"/>
                </a:lnTo>
                <a:lnTo>
                  <a:pt x="1597" y="648"/>
                </a:lnTo>
                <a:lnTo>
                  <a:pt x="1597" y="648"/>
                </a:lnTo>
                <a:lnTo>
                  <a:pt x="1588" y="648"/>
                </a:lnTo>
                <a:lnTo>
                  <a:pt x="1586" y="648"/>
                </a:lnTo>
                <a:lnTo>
                  <a:pt x="1584" y="648"/>
                </a:lnTo>
                <a:lnTo>
                  <a:pt x="1584" y="646"/>
                </a:lnTo>
                <a:lnTo>
                  <a:pt x="1586" y="646"/>
                </a:lnTo>
                <a:lnTo>
                  <a:pt x="1595" y="646"/>
                </a:lnTo>
                <a:lnTo>
                  <a:pt x="1597" y="646"/>
                </a:lnTo>
                <a:lnTo>
                  <a:pt x="1599" y="646"/>
                </a:lnTo>
                <a:lnTo>
                  <a:pt x="1599" y="644"/>
                </a:lnTo>
                <a:lnTo>
                  <a:pt x="1599" y="644"/>
                </a:lnTo>
                <a:lnTo>
                  <a:pt x="1599" y="642"/>
                </a:lnTo>
                <a:lnTo>
                  <a:pt x="1599" y="642"/>
                </a:lnTo>
                <a:lnTo>
                  <a:pt x="1599" y="642"/>
                </a:lnTo>
                <a:lnTo>
                  <a:pt x="1597" y="640"/>
                </a:lnTo>
                <a:lnTo>
                  <a:pt x="1597" y="637"/>
                </a:lnTo>
                <a:lnTo>
                  <a:pt x="1597" y="637"/>
                </a:lnTo>
                <a:lnTo>
                  <a:pt x="1597" y="635"/>
                </a:lnTo>
                <a:lnTo>
                  <a:pt x="1597" y="635"/>
                </a:lnTo>
                <a:lnTo>
                  <a:pt x="1599" y="631"/>
                </a:lnTo>
                <a:lnTo>
                  <a:pt x="1601" y="631"/>
                </a:lnTo>
                <a:lnTo>
                  <a:pt x="1601" y="629"/>
                </a:lnTo>
                <a:lnTo>
                  <a:pt x="1601" y="629"/>
                </a:lnTo>
                <a:lnTo>
                  <a:pt x="1603" y="629"/>
                </a:lnTo>
                <a:lnTo>
                  <a:pt x="1603" y="627"/>
                </a:lnTo>
                <a:lnTo>
                  <a:pt x="1603" y="627"/>
                </a:lnTo>
                <a:lnTo>
                  <a:pt x="1601" y="625"/>
                </a:lnTo>
                <a:lnTo>
                  <a:pt x="1601" y="625"/>
                </a:lnTo>
                <a:lnTo>
                  <a:pt x="1601" y="625"/>
                </a:lnTo>
                <a:lnTo>
                  <a:pt x="1599" y="625"/>
                </a:lnTo>
                <a:lnTo>
                  <a:pt x="1599" y="625"/>
                </a:lnTo>
                <a:lnTo>
                  <a:pt x="1599" y="627"/>
                </a:lnTo>
                <a:lnTo>
                  <a:pt x="1599" y="627"/>
                </a:lnTo>
                <a:lnTo>
                  <a:pt x="1597" y="627"/>
                </a:lnTo>
                <a:lnTo>
                  <a:pt x="1595" y="629"/>
                </a:lnTo>
                <a:lnTo>
                  <a:pt x="1595" y="629"/>
                </a:lnTo>
                <a:lnTo>
                  <a:pt x="1592" y="627"/>
                </a:lnTo>
                <a:lnTo>
                  <a:pt x="1592" y="627"/>
                </a:lnTo>
                <a:lnTo>
                  <a:pt x="1592" y="625"/>
                </a:lnTo>
                <a:lnTo>
                  <a:pt x="1590" y="625"/>
                </a:lnTo>
                <a:lnTo>
                  <a:pt x="1590" y="625"/>
                </a:lnTo>
                <a:lnTo>
                  <a:pt x="1590" y="623"/>
                </a:lnTo>
                <a:lnTo>
                  <a:pt x="1588" y="623"/>
                </a:lnTo>
                <a:lnTo>
                  <a:pt x="1586" y="625"/>
                </a:lnTo>
                <a:lnTo>
                  <a:pt x="1584" y="625"/>
                </a:lnTo>
                <a:lnTo>
                  <a:pt x="1578" y="623"/>
                </a:lnTo>
                <a:lnTo>
                  <a:pt x="1576" y="623"/>
                </a:lnTo>
                <a:lnTo>
                  <a:pt x="1574" y="623"/>
                </a:lnTo>
                <a:lnTo>
                  <a:pt x="1574" y="621"/>
                </a:lnTo>
                <a:lnTo>
                  <a:pt x="1571" y="621"/>
                </a:lnTo>
                <a:lnTo>
                  <a:pt x="1567" y="619"/>
                </a:lnTo>
                <a:lnTo>
                  <a:pt x="1569" y="617"/>
                </a:lnTo>
                <a:lnTo>
                  <a:pt x="1569" y="617"/>
                </a:lnTo>
                <a:lnTo>
                  <a:pt x="1569" y="617"/>
                </a:lnTo>
                <a:lnTo>
                  <a:pt x="1567" y="617"/>
                </a:lnTo>
                <a:lnTo>
                  <a:pt x="1567" y="617"/>
                </a:lnTo>
                <a:lnTo>
                  <a:pt x="1567" y="614"/>
                </a:lnTo>
                <a:lnTo>
                  <a:pt x="1567" y="614"/>
                </a:lnTo>
                <a:lnTo>
                  <a:pt x="1569" y="612"/>
                </a:lnTo>
                <a:lnTo>
                  <a:pt x="1569" y="612"/>
                </a:lnTo>
                <a:lnTo>
                  <a:pt x="1569" y="612"/>
                </a:lnTo>
                <a:lnTo>
                  <a:pt x="1569" y="612"/>
                </a:lnTo>
                <a:lnTo>
                  <a:pt x="1567" y="610"/>
                </a:lnTo>
                <a:lnTo>
                  <a:pt x="1565" y="610"/>
                </a:lnTo>
                <a:lnTo>
                  <a:pt x="1565" y="610"/>
                </a:lnTo>
                <a:lnTo>
                  <a:pt x="1565" y="612"/>
                </a:lnTo>
                <a:lnTo>
                  <a:pt x="1561" y="612"/>
                </a:lnTo>
                <a:lnTo>
                  <a:pt x="1561" y="612"/>
                </a:lnTo>
                <a:lnTo>
                  <a:pt x="1563" y="610"/>
                </a:lnTo>
                <a:lnTo>
                  <a:pt x="1563" y="610"/>
                </a:lnTo>
                <a:lnTo>
                  <a:pt x="1563" y="610"/>
                </a:lnTo>
                <a:lnTo>
                  <a:pt x="1563" y="610"/>
                </a:lnTo>
                <a:lnTo>
                  <a:pt x="1563" y="608"/>
                </a:lnTo>
                <a:lnTo>
                  <a:pt x="1561" y="608"/>
                </a:lnTo>
                <a:lnTo>
                  <a:pt x="1561" y="606"/>
                </a:lnTo>
                <a:lnTo>
                  <a:pt x="1559" y="606"/>
                </a:lnTo>
                <a:lnTo>
                  <a:pt x="1557" y="604"/>
                </a:lnTo>
                <a:lnTo>
                  <a:pt x="1557" y="606"/>
                </a:lnTo>
                <a:lnTo>
                  <a:pt x="1555" y="606"/>
                </a:lnTo>
                <a:lnTo>
                  <a:pt x="1555" y="606"/>
                </a:lnTo>
                <a:lnTo>
                  <a:pt x="1553" y="606"/>
                </a:lnTo>
                <a:lnTo>
                  <a:pt x="1555" y="604"/>
                </a:lnTo>
                <a:lnTo>
                  <a:pt x="1555" y="602"/>
                </a:lnTo>
                <a:lnTo>
                  <a:pt x="1555" y="602"/>
                </a:lnTo>
                <a:lnTo>
                  <a:pt x="1555" y="602"/>
                </a:lnTo>
                <a:lnTo>
                  <a:pt x="1555" y="600"/>
                </a:lnTo>
                <a:lnTo>
                  <a:pt x="1555" y="600"/>
                </a:lnTo>
                <a:lnTo>
                  <a:pt x="1555" y="600"/>
                </a:lnTo>
                <a:lnTo>
                  <a:pt x="1553" y="600"/>
                </a:lnTo>
                <a:lnTo>
                  <a:pt x="1551" y="600"/>
                </a:lnTo>
                <a:lnTo>
                  <a:pt x="1548" y="600"/>
                </a:lnTo>
                <a:lnTo>
                  <a:pt x="1546" y="598"/>
                </a:lnTo>
                <a:lnTo>
                  <a:pt x="1546" y="596"/>
                </a:lnTo>
                <a:lnTo>
                  <a:pt x="1544" y="596"/>
                </a:lnTo>
                <a:lnTo>
                  <a:pt x="1540" y="593"/>
                </a:lnTo>
                <a:lnTo>
                  <a:pt x="1540" y="593"/>
                </a:lnTo>
                <a:lnTo>
                  <a:pt x="1540" y="593"/>
                </a:lnTo>
                <a:lnTo>
                  <a:pt x="1538" y="593"/>
                </a:lnTo>
                <a:lnTo>
                  <a:pt x="1536" y="596"/>
                </a:lnTo>
                <a:lnTo>
                  <a:pt x="1532" y="596"/>
                </a:lnTo>
                <a:lnTo>
                  <a:pt x="1530" y="598"/>
                </a:lnTo>
                <a:lnTo>
                  <a:pt x="1525" y="598"/>
                </a:lnTo>
                <a:lnTo>
                  <a:pt x="1525" y="600"/>
                </a:lnTo>
                <a:lnTo>
                  <a:pt x="1527" y="600"/>
                </a:lnTo>
                <a:lnTo>
                  <a:pt x="1527" y="600"/>
                </a:lnTo>
                <a:lnTo>
                  <a:pt x="1523" y="598"/>
                </a:lnTo>
                <a:lnTo>
                  <a:pt x="1521" y="598"/>
                </a:lnTo>
                <a:lnTo>
                  <a:pt x="1519" y="598"/>
                </a:lnTo>
                <a:lnTo>
                  <a:pt x="1517" y="596"/>
                </a:lnTo>
                <a:lnTo>
                  <a:pt x="1515" y="596"/>
                </a:lnTo>
                <a:lnTo>
                  <a:pt x="1515" y="598"/>
                </a:lnTo>
                <a:lnTo>
                  <a:pt x="1511" y="600"/>
                </a:lnTo>
                <a:lnTo>
                  <a:pt x="1509" y="600"/>
                </a:lnTo>
                <a:lnTo>
                  <a:pt x="1511" y="598"/>
                </a:lnTo>
                <a:lnTo>
                  <a:pt x="1509" y="596"/>
                </a:lnTo>
                <a:lnTo>
                  <a:pt x="1498" y="593"/>
                </a:lnTo>
                <a:lnTo>
                  <a:pt x="1494" y="591"/>
                </a:lnTo>
                <a:lnTo>
                  <a:pt x="1490" y="591"/>
                </a:lnTo>
                <a:lnTo>
                  <a:pt x="1488" y="591"/>
                </a:lnTo>
                <a:lnTo>
                  <a:pt x="1483" y="591"/>
                </a:lnTo>
                <a:lnTo>
                  <a:pt x="1479" y="593"/>
                </a:lnTo>
                <a:lnTo>
                  <a:pt x="1477" y="596"/>
                </a:lnTo>
                <a:lnTo>
                  <a:pt x="1475" y="596"/>
                </a:lnTo>
                <a:lnTo>
                  <a:pt x="1475" y="598"/>
                </a:lnTo>
                <a:lnTo>
                  <a:pt x="1475" y="598"/>
                </a:lnTo>
                <a:lnTo>
                  <a:pt x="1475" y="602"/>
                </a:lnTo>
                <a:lnTo>
                  <a:pt x="1477" y="604"/>
                </a:lnTo>
                <a:lnTo>
                  <a:pt x="1477" y="606"/>
                </a:lnTo>
                <a:lnTo>
                  <a:pt x="1479" y="608"/>
                </a:lnTo>
                <a:lnTo>
                  <a:pt x="1479" y="610"/>
                </a:lnTo>
                <a:lnTo>
                  <a:pt x="1481" y="610"/>
                </a:lnTo>
                <a:lnTo>
                  <a:pt x="1481" y="612"/>
                </a:lnTo>
                <a:lnTo>
                  <a:pt x="1486" y="612"/>
                </a:lnTo>
                <a:lnTo>
                  <a:pt x="1483" y="614"/>
                </a:lnTo>
                <a:lnTo>
                  <a:pt x="1481" y="617"/>
                </a:lnTo>
                <a:lnTo>
                  <a:pt x="1481" y="617"/>
                </a:lnTo>
                <a:lnTo>
                  <a:pt x="1481" y="621"/>
                </a:lnTo>
                <a:lnTo>
                  <a:pt x="1481" y="621"/>
                </a:lnTo>
                <a:lnTo>
                  <a:pt x="1481" y="623"/>
                </a:lnTo>
                <a:lnTo>
                  <a:pt x="1479" y="623"/>
                </a:lnTo>
                <a:lnTo>
                  <a:pt x="1479" y="625"/>
                </a:lnTo>
                <a:lnTo>
                  <a:pt x="1475" y="629"/>
                </a:lnTo>
                <a:lnTo>
                  <a:pt x="1475" y="629"/>
                </a:lnTo>
                <a:lnTo>
                  <a:pt x="1475" y="629"/>
                </a:lnTo>
                <a:lnTo>
                  <a:pt x="1477" y="629"/>
                </a:lnTo>
                <a:lnTo>
                  <a:pt x="1479" y="629"/>
                </a:lnTo>
                <a:lnTo>
                  <a:pt x="1483" y="629"/>
                </a:lnTo>
                <a:lnTo>
                  <a:pt x="1483" y="629"/>
                </a:lnTo>
                <a:lnTo>
                  <a:pt x="1483" y="629"/>
                </a:lnTo>
                <a:lnTo>
                  <a:pt x="1481" y="631"/>
                </a:lnTo>
                <a:lnTo>
                  <a:pt x="1481" y="631"/>
                </a:lnTo>
                <a:lnTo>
                  <a:pt x="1481" y="633"/>
                </a:lnTo>
                <a:lnTo>
                  <a:pt x="1481" y="635"/>
                </a:lnTo>
                <a:lnTo>
                  <a:pt x="1483" y="635"/>
                </a:lnTo>
                <a:lnTo>
                  <a:pt x="1486" y="635"/>
                </a:lnTo>
                <a:lnTo>
                  <a:pt x="1486" y="635"/>
                </a:lnTo>
                <a:lnTo>
                  <a:pt x="1483" y="635"/>
                </a:lnTo>
                <a:lnTo>
                  <a:pt x="1481" y="637"/>
                </a:lnTo>
                <a:lnTo>
                  <a:pt x="1483" y="640"/>
                </a:lnTo>
                <a:lnTo>
                  <a:pt x="1486" y="644"/>
                </a:lnTo>
                <a:lnTo>
                  <a:pt x="1486" y="644"/>
                </a:lnTo>
                <a:lnTo>
                  <a:pt x="1483" y="644"/>
                </a:lnTo>
                <a:lnTo>
                  <a:pt x="1483" y="646"/>
                </a:lnTo>
                <a:lnTo>
                  <a:pt x="1483" y="646"/>
                </a:lnTo>
                <a:lnTo>
                  <a:pt x="1488" y="646"/>
                </a:lnTo>
                <a:lnTo>
                  <a:pt x="1488" y="646"/>
                </a:lnTo>
                <a:lnTo>
                  <a:pt x="1488" y="648"/>
                </a:lnTo>
                <a:lnTo>
                  <a:pt x="1488" y="650"/>
                </a:lnTo>
                <a:lnTo>
                  <a:pt x="1488" y="650"/>
                </a:lnTo>
                <a:lnTo>
                  <a:pt x="1488" y="652"/>
                </a:lnTo>
                <a:lnTo>
                  <a:pt x="1486" y="652"/>
                </a:lnTo>
                <a:lnTo>
                  <a:pt x="1486" y="654"/>
                </a:lnTo>
                <a:lnTo>
                  <a:pt x="1486" y="654"/>
                </a:lnTo>
                <a:lnTo>
                  <a:pt x="1488" y="656"/>
                </a:lnTo>
                <a:lnTo>
                  <a:pt x="1486" y="656"/>
                </a:lnTo>
                <a:lnTo>
                  <a:pt x="1483" y="654"/>
                </a:lnTo>
                <a:lnTo>
                  <a:pt x="1481" y="654"/>
                </a:lnTo>
                <a:lnTo>
                  <a:pt x="1481" y="654"/>
                </a:lnTo>
                <a:lnTo>
                  <a:pt x="1481" y="656"/>
                </a:lnTo>
                <a:lnTo>
                  <a:pt x="1481" y="656"/>
                </a:lnTo>
                <a:lnTo>
                  <a:pt x="1479" y="658"/>
                </a:lnTo>
                <a:lnTo>
                  <a:pt x="1479" y="658"/>
                </a:lnTo>
                <a:lnTo>
                  <a:pt x="1481" y="658"/>
                </a:lnTo>
                <a:lnTo>
                  <a:pt x="1481" y="661"/>
                </a:lnTo>
                <a:lnTo>
                  <a:pt x="1479" y="663"/>
                </a:lnTo>
                <a:lnTo>
                  <a:pt x="1477" y="663"/>
                </a:lnTo>
                <a:lnTo>
                  <a:pt x="1477" y="665"/>
                </a:lnTo>
                <a:lnTo>
                  <a:pt x="1475" y="665"/>
                </a:lnTo>
                <a:lnTo>
                  <a:pt x="1475" y="667"/>
                </a:lnTo>
                <a:lnTo>
                  <a:pt x="1471" y="671"/>
                </a:lnTo>
                <a:lnTo>
                  <a:pt x="1471" y="671"/>
                </a:lnTo>
                <a:lnTo>
                  <a:pt x="1471" y="671"/>
                </a:lnTo>
                <a:lnTo>
                  <a:pt x="1471" y="673"/>
                </a:lnTo>
                <a:lnTo>
                  <a:pt x="1471" y="675"/>
                </a:lnTo>
                <a:lnTo>
                  <a:pt x="1471" y="675"/>
                </a:lnTo>
                <a:lnTo>
                  <a:pt x="1471" y="677"/>
                </a:lnTo>
                <a:lnTo>
                  <a:pt x="1473" y="677"/>
                </a:lnTo>
                <a:lnTo>
                  <a:pt x="1477" y="682"/>
                </a:lnTo>
                <a:lnTo>
                  <a:pt x="1479" y="682"/>
                </a:lnTo>
                <a:lnTo>
                  <a:pt x="1481" y="684"/>
                </a:lnTo>
                <a:lnTo>
                  <a:pt x="1483" y="684"/>
                </a:lnTo>
                <a:lnTo>
                  <a:pt x="1486" y="686"/>
                </a:lnTo>
                <a:lnTo>
                  <a:pt x="1490" y="688"/>
                </a:lnTo>
                <a:lnTo>
                  <a:pt x="1494" y="694"/>
                </a:lnTo>
                <a:lnTo>
                  <a:pt x="1494" y="696"/>
                </a:lnTo>
                <a:lnTo>
                  <a:pt x="1496" y="698"/>
                </a:lnTo>
                <a:lnTo>
                  <a:pt x="1498" y="702"/>
                </a:lnTo>
                <a:lnTo>
                  <a:pt x="1498" y="705"/>
                </a:lnTo>
                <a:lnTo>
                  <a:pt x="1498" y="707"/>
                </a:lnTo>
                <a:lnTo>
                  <a:pt x="1498" y="713"/>
                </a:lnTo>
                <a:lnTo>
                  <a:pt x="1498" y="715"/>
                </a:lnTo>
                <a:lnTo>
                  <a:pt x="1498" y="719"/>
                </a:lnTo>
                <a:lnTo>
                  <a:pt x="1498" y="723"/>
                </a:lnTo>
                <a:lnTo>
                  <a:pt x="1498" y="726"/>
                </a:lnTo>
                <a:lnTo>
                  <a:pt x="1498" y="728"/>
                </a:lnTo>
                <a:lnTo>
                  <a:pt x="1496" y="730"/>
                </a:lnTo>
                <a:lnTo>
                  <a:pt x="1494" y="732"/>
                </a:lnTo>
                <a:lnTo>
                  <a:pt x="1492" y="736"/>
                </a:lnTo>
                <a:lnTo>
                  <a:pt x="1490" y="736"/>
                </a:lnTo>
                <a:lnTo>
                  <a:pt x="1488" y="738"/>
                </a:lnTo>
                <a:lnTo>
                  <a:pt x="1481" y="742"/>
                </a:lnTo>
                <a:lnTo>
                  <a:pt x="1481" y="744"/>
                </a:lnTo>
                <a:lnTo>
                  <a:pt x="1479" y="747"/>
                </a:lnTo>
                <a:lnTo>
                  <a:pt x="1475" y="747"/>
                </a:lnTo>
                <a:lnTo>
                  <a:pt x="1473" y="749"/>
                </a:lnTo>
                <a:lnTo>
                  <a:pt x="1471" y="751"/>
                </a:lnTo>
                <a:lnTo>
                  <a:pt x="1465" y="753"/>
                </a:lnTo>
                <a:lnTo>
                  <a:pt x="1465" y="753"/>
                </a:lnTo>
                <a:lnTo>
                  <a:pt x="1454" y="757"/>
                </a:lnTo>
                <a:lnTo>
                  <a:pt x="1452" y="757"/>
                </a:lnTo>
                <a:lnTo>
                  <a:pt x="1452" y="757"/>
                </a:lnTo>
                <a:lnTo>
                  <a:pt x="1454" y="757"/>
                </a:lnTo>
                <a:lnTo>
                  <a:pt x="1454" y="757"/>
                </a:lnTo>
                <a:lnTo>
                  <a:pt x="1454" y="759"/>
                </a:lnTo>
                <a:lnTo>
                  <a:pt x="1456" y="761"/>
                </a:lnTo>
                <a:lnTo>
                  <a:pt x="1456" y="763"/>
                </a:lnTo>
                <a:lnTo>
                  <a:pt x="1456" y="763"/>
                </a:lnTo>
                <a:lnTo>
                  <a:pt x="1458" y="765"/>
                </a:lnTo>
                <a:lnTo>
                  <a:pt x="1458" y="765"/>
                </a:lnTo>
                <a:lnTo>
                  <a:pt x="1460" y="765"/>
                </a:lnTo>
                <a:lnTo>
                  <a:pt x="1460" y="767"/>
                </a:lnTo>
                <a:lnTo>
                  <a:pt x="1460" y="767"/>
                </a:lnTo>
                <a:lnTo>
                  <a:pt x="1460" y="767"/>
                </a:lnTo>
                <a:lnTo>
                  <a:pt x="1460" y="767"/>
                </a:lnTo>
                <a:lnTo>
                  <a:pt x="1463" y="770"/>
                </a:lnTo>
                <a:lnTo>
                  <a:pt x="1463" y="770"/>
                </a:lnTo>
                <a:lnTo>
                  <a:pt x="1463" y="770"/>
                </a:lnTo>
                <a:lnTo>
                  <a:pt x="1463" y="772"/>
                </a:lnTo>
                <a:lnTo>
                  <a:pt x="1463" y="772"/>
                </a:lnTo>
                <a:lnTo>
                  <a:pt x="1463" y="772"/>
                </a:lnTo>
                <a:lnTo>
                  <a:pt x="1465" y="774"/>
                </a:lnTo>
                <a:lnTo>
                  <a:pt x="1465" y="774"/>
                </a:lnTo>
                <a:lnTo>
                  <a:pt x="1463" y="774"/>
                </a:lnTo>
                <a:lnTo>
                  <a:pt x="1463" y="774"/>
                </a:lnTo>
                <a:lnTo>
                  <a:pt x="1463" y="776"/>
                </a:lnTo>
                <a:lnTo>
                  <a:pt x="1463" y="776"/>
                </a:lnTo>
                <a:lnTo>
                  <a:pt x="1463" y="776"/>
                </a:lnTo>
                <a:lnTo>
                  <a:pt x="1463" y="778"/>
                </a:lnTo>
                <a:lnTo>
                  <a:pt x="1463" y="782"/>
                </a:lnTo>
                <a:lnTo>
                  <a:pt x="1465" y="786"/>
                </a:lnTo>
                <a:lnTo>
                  <a:pt x="1465" y="788"/>
                </a:lnTo>
                <a:lnTo>
                  <a:pt x="1465" y="791"/>
                </a:lnTo>
                <a:lnTo>
                  <a:pt x="1467" y="791"/>
                </a:lnTo>
                <a:lnTo>
                  <a:pt x="1467" y="793"/>
                </a:lnTo>
                <a:lnTo>
                  <a:pt x="1467" y="793"/>
                </a:lnTo>
                <a:lnTo>
                  <a:pt x="1467" y="795"/>
                </a:lnTo>
                <a:lnTo>
                  <a:pt x="1467" y="797"/>
                </a:lnTo>
                <a:lnTo>
                  <a:pt x="1467" y="797"/>
                </a:lnTo>
                <a:lnTo>
                  <a:pt x="1469" y="799"/>
                </a:lnTo>
                <a:lnTo>
                  <a:pt x="1469" y="799"/>
                </a:lnTo>
                <a:lnTo>
                  <a:pt x="1471" y="801"/>
                </a:lnTo>
                <a:lnTo>
                  <a:pt x="1471" y="803"/>
                </a:lnTo>
                <a:lnTo>
                  <a:pt x="1471" y="803"/>
                </a:lnTo>
                <a:lnTo>
                  <a:pt x="1471" y="803"/>
                </a:lnTo>
                <a:lnTo>
                  <a:pt x="1471" y="803"/>
                </a:lnTo>
                <a:lnTo>
                  <a:pt x="1471" y="805"/>
                </a:lnTo>
                <a:lnTo>
                  <a:pt x="1469" y="805"/>
                </a:lnTo>
                <a:lnTo>
                  <a:pt x="1467" y="807"/>
                </a:lnTo>
                <a:lnTo>
                  <a:pt x="1467" y="809"/>
                </a:lnTo>
                <a:lnTo>
                  <a:pt x="1465" y="811"/>
                </a:lnTo>
                <a:lnTo>
                  <a:pt x="1465" y="811"/>
                </a:lnTo>
                <a:lnTo>
                  <a:pt x="1465" y="814"/>
                </a:lnTo>
                <a:lnTo>
                  <a:pt x="1463" y="814"/>
                </a:lnTo>
                <a:lnTo>
                  <a:pt x="1463" y="814"/>
                </a:lnTo>
                <a:lnTo>
                  <a:pt x="1467" y="818"/>
                </a:lnTo>
                <a:lnTo>
                  <a:pt x="1467" y="818"/>
                </a:lnTo>
                <a:lnTo>
                  <a:pt x="1467" y="818"/>
                </a:lnTo>
                <a:lnTo>
                  <a:pt x="1467" y="820"/>
                </a:lnTo>
                <a:lnTo>
                  <a:pt x="1465" y="820"/>
                </a:lnTo>
                <a:lnTo>
                  <a:pt x="1465" y="822"/>
                </a:lnTo>
                <a:lnTo>
                  <a:pt x="1465" y="824"/>
                </a:lnTo>
                <a:lnTo>
                  <a:pt x="1465" y="824"/>
                </a:lnTo>
                <a:lnTo>
                  <a:pt x="1463" y="820"/>
                </a:lnTo>
                <a:lnTo>
                  <a:pt x="1463" y="820"/>
                </a:lnTo>
                <a:lnTo>
                  <a:pt x="1463" y="820"/>
                </a:lnTo>
                <a:lnTo>
                  <a:pt x="1463" y="818"/>
                </a:lnTo>
                <a:lnTo>
                  <a:pt x="1460" y="818"/>
                </a:lnTo>
                <a:lnTo>
                  <a:pt x="1460" y="818"/>
                </a:lnTo>
                <a:lnTo>
                  <a:pt x="1460" y="818"/>
                </a:lnTo>
                <a:lnTo>
                  <a:pt x="1458" y="816"/>
                </a:lnTo>
                <a:lnTo>
                  <a:pt x="1458" y="816"/>
                </a:lnTo>
                <a:lnTo>
                  <a:pt x="1456" y="818"/>
                </a:lnTo>
                <a:lnTo>
                  <a:pt x="1456" y="818"/>
                </a:lnTo>
                <a:lnTo>
                  <a:pt x="1456" y="818"/>
                </a:lnTo>
                <a:lnTo>
                  <a:pt x="1454" y="820"/>
                </a:lnTo>
                <a:lnTo>
                  <a:pt x="1454" y="820"/>
                </a:lnTo>
                <a:lnTo>
                  <a:pt x="1454" y="822"/>
                </a:lnTo>
                <a:lnTo>
                  <a:pt x="1452" y="824"/>
                </a:lnTo>
                <a:lnTo>
                  <a:pt x="1452" y="824"/>
                </a:lnTo>
                <a:lnTo>
                  <a:pt x="1452" y="826"/>
                </a:lnTo>
                <a:lnTo>
                  <a:pt x="1452" y="826"/>
                </a:lnTo>
                <a:lnTo>
                  <a:pt x="1454" y="826"/>
                </a:lnTo>
                <a:lnTo>
                  <a:pt x="1456" y="830"/>
                </a:lnTo>
                <a:lnTo>
                  <a:pt x="1458" y="830"/>
                </a:lnTo>
                <a:lnTo>
                  <a:pt x="1458" y="832"/>
                </a:lnTo>
                <a:lnTo>
                  <a:pt x="1456" y="830"/>
                </a:lnTo>
                <a:lnTo>
                  <a:pt x="1454" y="828"/>
                </a:lnTo>
                <a:lnTo>
                  <a:pt x="1452" y="824"/>
                </a:lnTo>
                <a:lnTo>
                  <a:pt x="1450" y="824"/>
                </a:lnTo>
                <a:lnTo>
                  <a:pt x="1448" y="822"/>
                </a:lnTo>
                <a:lnTo>
                  <a:pt x="1446" y="822"/>
                </a:lnTo>
                <a:lnTo>
                  <a:pt x="1444" y="822"/>
                </a:lnTo>
                <a:lnTo>
                  <a:pt x="1442" y="822"/>
                </a:lnTo>
                <a:lnTo>
                  <a:pt x="1439" y="824"/>
                </a:lnTo>
                <a:lnTo>
                  <a:pt x="1437" y="826"/>
                </a:lnTo>
                <a:lnTo>
                  <a:pt x="1437" y="826"/>
                </a:lnTo>
                <a:lnTo>
                  <a:pt x="1439" y="822"/>
                </a:lnTo>
                <a:lnTo>
                  <a:pt x="1442" y="822"/>
                </a:lnTo>
                <a:lnTo>
                  <a:pt x="1442" y="820"/>
                </a:lnTo>
                <a:lnTo>
                  <a:pt x="1442" y="820"/>
                </a:lnTo>
                <a:lnTo>
                  <a:pt x="1442" y="818"/>
                </a:lnTo>
                <a:lnTo>
                  <a:pt x="1439" y="816"/>
                </a:lnTo>
                <a:lnTo>
                  <a:pt x="1439" y="814"/>
                </a:lnTo>
                <a:lnTo>
                  <a:pt x="1439" y="814"/>
                </a:lnTo>
                <a:lnTo>
                  <a:pt x="1435" y="809"/>
                </a:lnTo>
                <a:lnTo>
                  <a:pt x="1433" y="807"/>
                </a:lnTo>
                <a:lnTo>
                  <a:pt x="1431" y="807"/>
                </a:lnTo>
                <a:lnTo>
                  <a:pt x="1429" y="805"/>
                </a:lnTo>
                <a:lnTo>
                  <a:pt x="1427" y="805"/>
                </a:lnTo>
                <a:lnTo>
                  <a:pt x="1427" y="805"/>
                </a:lnTo>
                <a:lnTo>
                  <a:pt x="1425" y="805"/>
                </a:lnTo>
                <a:lnTo>
                  <a:pt x="1423" y="805"/>
                </a:lnTo>
                <a:lnTo>
                  <a:pt x="1423" y="805"/>
                </a:lnTo>
                <a:lnTo>
                  <a:pt x="1423" y="803"/>
                </a:lnTo>
                <a:lnTo>
                  <a:pt x="1425" y="803"/>
                </a:lnTo>
                <a:lnTo>
                  <a:pt x="1425" y="803"/>
                </a:lnTo>
                <a:lnTo>
                  <a:pt x="1427" y="801"/>
                </a:lnTo>
                <a:lnTo>
                  <a:pt x="1425" y="801"/>
                </a:lnTo>
                <a:lnTo>
                  <a:pt x="1423" y="799"/>
                </a:lnTo>
                <a:lnTo>
                  <a:pt x="1423" y="797"/>
                </a:lnTo>
                <a:lnTo>
                  <a:pt x="1419" y="793"/>
                </a:lnTo>
                <a:lnTo>
                  <a:pt x="1419" y="793"/>
                </a:lnTo>
                <a:lnTo>
                  <a:pt x="1416" y="791"/>
                </a:lnTo>
                <a:lnTo>
                  <a:pt x="1416" y="791"/>
                </a:lnTo>
                <a:lnTo>
                  <a:pt x="1416" y="788"/>
                </a:lnTo>
                <a:lnTo>
                  <a:pt x="1416" y="788"/>
                </a:lnTo>
                <a:lnTo>
                  <a:pt x="1416" y="786"/>
                </a:lnTo>
                <a:lnTo>
                  <a:pt x="1416" y="786"/>
                </a:lnTo>
                <a:lnTo>
                  <a:pt x="1416" y="784"/>
                </a:lnTo>
                <a:lnTo>
                  <a:pt x="1419" y="782"/>
                </a:lnTo>
                <a:lnTo>
                  <a:pt x="1416" y="780"/>
                </a:lnTo>
                <a:lnTo>
                  <a:pt x="1416" y="778"/>
                </a:lnTo>
                <a:lnTo>
                  <a:pt x="1419" y="776"/>
                </a:lnTo>
                <a:lnTo>
                  <a:pt x="1419" y="774"/>
                </a:lnTo>
                <a:lnTo>
                  <a:pt x="1416" y="772"/>
                </a:lnTo>
                <a:lnTo>
                  <a:pt x="1416" y="770"/>
                </a:lnTo>
                <a:lnTo>
                  <a:pt x="1416" y="770"/>
                </a:lnTo>
                <a:lnTo>
                  <a:pt x="1414" y="767"/>
                </a:lnTo>
                <a:lnTo>
                  <a:pt x="1414" y="765"/>
                </a:lnTo>
                <a:lnTo>
                  <a:pt x="1414" y="763"/>
                </a:lnTo>
                <a:lnTo>
                  <a:pt x="1414" y="761"/>
                </a:lnTo>
                <a:lnTo>
                  <a:pt x="1416" y="755"/>
                </a:lnTo>
                <a:lnTo>
                  <a:pt x="1416" y="753"/>
                </a:lnTo>
                <a:lnTo>
                  <a:pt x="1414" y="751"/>
                </a:lnTo>
                <a:lnTo>
                  <a:pt x="1414" y="749"/>
                </a:lnTo>
                <a:lnTo>
                  <a:pt x="1412" y="747"/>
                </a:lnTo>
                <a:lnTo>
                  <a:pt x="1410" y="747"/>
                </a:lnTo>
                <a:lnTo>
                  <a:pt x="1408" y="747"/>
                </a:lnTo>
                <a:lnTo>
                  <a:pt x="1408" y="747"/>
                </a:lnTo>
                <a:lnTo>
                  <a:pt x="1406" y="747"/>
                </a:lnTo>
                <a:lnTo>
                  <a:pt x="1406" y="747"/>
                </a:lnTo>
                <a:lnTo>
                  <a:pt x="1402" y="747"/>
                </a:lnTo>
                <a:lnTo>
                  <a:pt x="1398" y="744"/>
                </a:lnTo>
                <a:lnTo>
                  <a:pt x="1395" y="744"/>
                </a:lnTo>
                <a:lnTo>
                  <a:pt x="1391" y="744"/>
                </a:lnTo>
                <a:lnTo>
                  <a:pt x="1391" y="744"/>
                </a:lnTo>
                <a:lnTo>
                  <a:pt x="1391" y="744"/>
                </a:lnTo>
                <a:lnTo>
                  <a:pt x="1389" y="744"/>
                </a:lnTo>
                <a:lnTo>
                  <a:pt x="1387" y="744"/>
                </a:lnTo>
                <a:lnTo>
                  <a:pt x="1385" y="744"/>
                </a:lnTo>
                <a:lnTo>
                  <a:pt x="1383" y="744"/>
                </a:lnTo>
                <a:lnTo>
                  <a:pt x="1381" y="744"/>
                </a:lnTo>
                <a:lnTo>
                  <a:pt x="1377" y="744"/>
                </a:lnTo>
                <a:lnTo>
                  <a:pt x="1375" y="744"/>
                </a:lnTo>
                <a:lnTo>
                  <a:pt x="1375" y="744"/>
                </a:lnTo>
                <a:lnTo>
                  <a:pt x="1372" y="747"/>
                </a:lnTo>
                <a:lnTo>
                  <a:pt x="1370" y="749"/>
                </a:lnTo>
                <a:lnTo>
                  <a:pt x="1370" y="749"/>
                </a:lnTo>
                <a:lnTo>
                  <a:pt x="1372" y="744"/>
                </a:lnTo>
                <a:lnTo>
                  <a:pt x="1372" y="742"/>
                </a:lnTo>
                <a:lnTo>
                  <a:pt x="1372" y="742"/>
                </a:lnTo>
                <a:lnTo>
                  <a:pt x="1370" y="742"/>
                </a:lnTo>
                <a:lnTo>
                  <a:pt x="1370" y="740"/>
                </a:lnTo>
                <a:lnTo>
                  <a:pt x="1368" y="740"/>
                </a:lnTo>
                <a:lnTo>
                  <a:pt x="1366" y="738"/>
                </a:lnTo>
                <a:lnTo>
                  <a:pt x="1364" y="736"/>
                </a:lnTo>
                <a:lnTo>
                  <a:pt x="1362" y="736"/>
                </a:lnTo>
                <a:lnTo>
                  <a:pt x="1360" y="736"/>
                </a:lnTo>
                <a:lnTo>
                  <a:pt x="1356" y="734"/>
                </a:lnTo>
                <a:lnTo>
                  <a:pt x="1349" y="732"/>
                </a:lnTo>
                <a:lnTo>
                  <a:pt x="1343" y="730"/>
                </a:lnTo>
                <a:lnTo>
                  <a:pt x="1341" y="730"/>
                </a:lnTo>
                <a:lnTo>
                  <a:pt x="1339" y="730"/>
                </a:lnTo>
                <a:lnTo>
                  <a:pt x="1335" y="723"/>
                </a:lnTo>
                <a:lnTo>
                  <a:pt x="1333" y="721"/>
                </a:lnTo>
                <a:lnTo>
                  <a:pt x="1328" y="719"/>
                </a:lnTo>
                <a:lnTo>
                  <a:pt x="1326" y="717"/>
                </a:lnTo>
                <a:lnTo>
                  <a:pt x="1322" y="715"/>
                </a:lnTo>
                <a:lnTo>
                  <a:pt x="1320" y="713"/>
                </a:lnTo>
                <a:lnTo>
                  <a:pt x="1320" y="713"/>
                </a:lnTo>
                <a:lnTo>
                  <a:pt x="1316" y="713"/>
                </a:lnTo>
                <a:lnTo>
                  <a:pt x="1314" y="711"/>
                </a:lnTo>
                <a:lnTo>
                  <a:pt x="1307" y="711"/>
                </a:lnTo>
                <a:lnTo>
                  <a:pt x="1303" y="709"/>
                </a:lnTo>
                <a:lnTo>
                  <a:pt x="1299" y="707"/>
                </a:lnTo>
                <a:lnTo>
                  <a:pt x="1295" y="705"/>
                </a:lnTo>
                <a:lnTo>
                  <a:pt x="1291" y="705"/>
                </a:lnTo>
                <a:lnTo>
                  <a:pt x="1289" y="705"/>
                </a:lnTo>
                <a:lnTo>
                  <a:pt x="1274" y="709"/>
                </a:lnTo>
                <a:lnTo>
                  <a:pt x="1272" y="709"/>
                </a:lnTo>
                <a:lnTo>
                  <a:pt x="1270" y="711"/>
                </a:lnTo>
                <a:lnTo>
                  <a:pt x="1270" y="711"/>
                </a:lnTo>
                <a:lnTo>
                  <a:pt x="1270" y="709"/>
                </a:lnTo>
                <a:lnTo>
                  <a:pt x="1270" y="709"/>
                </a:lnTo>
                <a:lnTo>
                  <a:pt x="1268" y="709"/>
                </a:lnTo>
                <a:lnTo>
                  <a:pt x="1268" y="709"/>
                </a:lnTo>
                <a:lnTo>
                  <a:pt x="1266" y="711"/>
                </a:lnTo>
                <a:lnTo>
                  <a:pt x="1263" y="711"/>
                </a:lnTo>
                <a:lnTo>
                  <a:pt x="1263" y="711"/>
                </a:lnTo>
                <a:lnTo>
                  <a:pt x="1263" y="711"/>
                </a:lnTo>
                <a:lnTo>
                  <a:pt x="1263" y="711"/>
                </a:lnTo>
                <a:lnTo>
                  <a:pt x="1266" y="711"/>
                </a:lnTo>
                <a:lnTo>
                  <a:pt x="1266" y="709"/>
                </a:lnTo>
                <a:lnTo>
                  <a:pt x="1268" y="707"/>
                </a:lnTo>
                <a:lnTo>
                  <a:pt x="1268" y="705"/>
                </a:lnTo>
                <a:lnTo>
                  <a:pt x="1268" y="705"/>
                </a:lnTo>
                <a:lnTo>
                  <a:pt x="1268" y="702"/>
                </a:lnTo>
                <a:lnTo>
                  <a:pt x="1268" y="702"/>
                </a:lnTo>
                <a:lnTo>
                  <a:pt x="1268" y="700"/>
                </a:lnTo>
                <a:lnTo>
                  <a:pt x="1266" y="694"/>
                </a:lnTo>
                <a:lnTo>
                  <a:pt x="1263" y="692"/>
                </a:lnTo>
                <a:lnTo>
                  <a:pt x="1263" y="688"/>
                </a:lnTo>
                <a:lnTo>
                  <a:pt x="1261" y="684"/>
                </a:lnTo>
                <a:lnTo>
                  <a:pt x="1259" y="679"/>
                </a:lnTo>
                <a:lnTo>
                  <a:pt x="1259" y="677"/>
                </a:lnTo>
                <a:lnTo>
                  <a:pt x="1257" y="675"/>
                </a:lnTo>
                <a:lnTo>
                  <a:pt x="1257" y="673"/>
                </a:lnTo>
                <a:lnTo>
                  <a:pt x="1257" y="673"/>
                </a:lnTo>
                <a:lnTo>
                  <a:pt x="1255" y="673"/>
                </a:lnTo>
                <a:lnTo>
                  <a:pt x="1253" y="673"/>
                </a:lnTo>
                <a:lnTo>
                  <a:pt x="1249" y="673"/>
                </a:lnTo>
                <a:lnTo>
                  <a:pt x="1245" y="673"/>
                </a:lnTo>
                <a:lnTo>
                  <a:pt x="1245" y="673"/>
                </a:lnTo>
                <a:lnTo>
                  <a:pt x="1243" y="675"/>
                </a:lnTo>
                <a:lnTo>
                  <a:pt x="1243" y="682"/>
                </a:lnTo>
                <a:lnTo>
                  <a:pt x="1240" y="684"/>
                </a:lnTo>
                <a:lnTo>
                  <a:pt x="1240" y="682"/>
                </a:lnTo>
                <a:lnTo>
                  <a:pt x="1243" y="675"/>
                </a:lnTo>
                <a:lnTo>
                  <a:pt x="1243" y="673"/>
                </a:lnTo>
                <a:lnTo>
                  <a:pt x="1240" y="673"/>
                </a:lnTo>
                <a:lnTo>
                  <a:pt x="1238" y="671"/>
                </a:lnTo>
                <a:lnTo>
                  <a:pt x="1238" y="671"/>
                </a:lnTo>
                <a:lnTo>
                  <a:pt x="1236" y="671"/>
                </a:lnTo>
                <a:lnTo>
                  <a:pt x="1236" y="671"/>
                </a:lnTo>
                <a:lnTo>
                  <a:pt x="1236" y="671"/>
                </a:lnTo>
                <a:lnTo>
                  <a:pt x="1234" y="669"/>
                </a:lnTo>
                <a:lnTo>
                  <a:pt x="1234" y="667"/>
                </a:lnTo>
                <a:lnTo>
                  <a:pt x="1234" y="667"/>
                </a:lnTo>
                <a:lnTo>
                  <a:pt x="1232" y="667"/>
                </a:lnTo>
                <a:lnTo>
                  <a:pt x="1234" y="667"/>
                </a:lnTo>
                <a:lnTo>
                  <a:pt x="1234" y="665"/>
                </a:lnTo>
                <a:lnTo>
                  <a:pt x="1234" y="663"/>
                </a:lnTo>
                <a:lnTo>
                  <a:pt x="1234" y="658"/>
                </a:lnTo>
                <a:lnTo>
                  <a:pt x="1234" y="648"/>
                </a:lnTo>
                <a:lnTo>
                  <a:pt x="1234" y="644"/>
                </a:lnTo>
                <a:lnTo>
                  <a:pt x="1236" y="640"/>
                </a:lnTo>
                <a:lnTo>
                  <a:pt x="1236" y="637"/>
                </a:lnTo>
                <a:lnTo>
                  <a:pt x="1236" y="637"/>
                </a:lnTo>
                <a:lnTo>
                  <a:pt x="1236" y="637"/>
                </a:lnTo>
                <a:lnTo>
                  <a:pt x="1234" y="635"/>
                </a:lnTo>
                <a:lnTo>
                  <a:pt x="1236" y="635"/>
                </a:lnTo>
                <a:lnTo>
                  <a:pt x="1238" y="635"/>
                </a:lnTo>
                <a:lnTo>
                  <a:pt x="1238" y="633"/>
                </a:lnTo>
                <a:lnTo>
                  <a:pt x="1240" y="631"/>
                </a:lnTo>
                <a:lnTo>
                  <a:pt x="1240" y="627"/>
                </a:lnTo>
                <a:lnTo>
                  <a:pt x="1245" y="625"/>
                </a:lnTo>
                <a:lnTo>
                  <a:pt x="1245" y="623"/>
                </a:lnTo>
                <a:lnTo>
                  <a:pt x="1245" y="621"/>
                </a:lnTo>
                <a:lnTo>
                  <a:pt x="1245" y="619"/>
                </a:lnTo>
                <a:lnTo>
                  <a:pt x="1245" y="619"/>
                </a:lnTo>
                <a:lnTo>
                  <a:pt x="1245" y="619"/>
                </a:lnTo>
                <a:lnTo>
                  <a:pt x="1247" y="619"/>
                </a:lnTo>
                <a:lnTo>
                  <a:pt x="1247" y="619"/>
                </a:lnTo>
                <a:lnTo>
                  <a:pt x="1247" y="617"/>
                </a:lnTo>
                <a:lnTo>
                  <a:pt x="1247" y="617"/>
                </a:lnTo>
                <a:lnTo>
                  <a:pt x="1247" y="614"/>
                </a:lnTo>
                <a:lnTo>
                  <a:pt x="1251" y="612"/>
                </a:lnTo>
                <a:lnTo>
                  <a:pt x="1255" y="610"/>
                </a:lnTo>
                <a:lnTo>
                  <a:pt x="1255" y="608"/>
                </a:lnTo>
                <a:lnTo>
                  <a:pt x="1255" y="608"/>
                </a:lnTo>
                <a:lnTo>
                  <a:pt x="1255" y="608"/>
                </a:lnTo>
                <a:lnTo>
                  <a:pt x="1255" y="608"/>
                </a:lnTo>
                <a:lnTo>
                  <a:pt x="1253" y="606"/>
                </a:lnTo>
                <a:lnTo>
                  <a:pt x="1253" y="606"/>
                </a:lnTo>
                <a:lnTo>
                  <a:pt x="1253" y="604"/>
                </a:lnTo>
                <a:lnTo>
                  <a:pt x="1255" y="604"/>
                </a:lnTo>
                <a:lnTo>
                  <a:pt x="1255" y="604"/>
                </a:lnTo>
                <a:lnTo>
                  <a:pt x="1257" y="604"/>
                </a:lnTo>
                <a:lnTo>
                  <a:pt x="1255" y="604"/>
                </a:lnTo>
                <a:lnTo>
                  <a:pt x="1255" y="604"/>
                </a:lnTo>
                <a:lnTo>
                  <a:pt x="1255" y="602"/>
                </a:lnTo>
                <a:lnTo>
                  <a:pt x="1257" y="602"/>
                </a:lnTo>
                <a:lnTo>
                  <a:pt x="1259" y="602"/>
                </a:lnTo>
                <a:lnTo>
                  <a:pt x="1259" y="602"/>
                </a:lnTo>
                <a:lnTo>
                  <a:pt x="1259" y="602"/>
                </a:lnTo>
                <a:lnTo>
                  <a:pt x="1259" y="600"/>
                </a:lnTo>
                <a:lnTo>
                  <a:pt x="1259" y="600"/>
                </a:lnTo>
                <a:lnTo>
                  <a:pt x="1261" y="598"/>
                </a:lnTo>
                <a:lnTo>
                  <a:pt x="1261" y="598"/>
                </a:lnTo>
                <a:lnTo>
                  <a:pt x="1261" y="598"/>
                </a:lnTo>
                <a:lnTo>
                  <a:pt x="1257" y="596"/>
                </a:lnTo>
                <a:lnTo>
                  <a:pt x="1257" y="596"/>
                </a:lnTo>
                <a:lnTo>
                  <a:pt x="1257" y="596"/>
                </a:lnTo>
                <a:lnTo>
                  <a:pt x="1261" y="596"/>
                </a:lnTo>
                <a:lnTo>
                  <a:pt x="1263" y="598"/>
                </a:lnTo>
                <a:lnTo>
                  <a:pt x="1266" y="598"/>
                </a:lnTo>
                <a:lnTo>
                  <a:pt x="1266" y="600"/>
                </a:lnTo>
                <a:lnTo>
                  <a:pt x="1268" y="600"/>
                </a:lnTo>
                <a:lnTo>
                  <a:pt x="1268" y="600"/>
                </a:lnTo>
                <a:lnTo>
                  <a:pt x="1266" y="598"/>
                </a:lnTo>
                <a:lnTo>
                  <a:pt x="1266" y="596"/>
                </a:lnTo>
                <a:lnTo>
                  <a:pt x="1263" y="596"/>
                </a:lnTo>
                <a:lnTo>
                  <a:pt x="1263" y="596"/>
                </a:lnTo>
                <a:lnTo>
                  <a:pt x="1266" y="593"/>
                </a:lnTo>
                <a:lnTo>
                  <a:pt x="1266" y="593"/>
                </a:lnTo>
                <a:lnTo>
                  <a:pt x="1268" y="591"/>
                </a:lnTo>
                <a:lnTo>
                  <a:pt x="1268" y="591"/>
                </a:lnTo>
                <a:lnTo>
                  <a:pt x="1268" y="591"/>
                </a:lnTo>
                <a:lnTo>
                  <a:pt x="1270" y="591"/>
                </a:lnTo>
                <a:lnTo>
                  <a:pt x="1270" y="591"/>
                </a:lnTo>
                <a:lnTo>
                  <a:pt x="1272" y="589"/>
                </a:lnTo>
                <a:lnTo>
                  <a:pt x="1272" y="589"/>
                </a:lnTo>
                <a:lnTo>
                  <a:pt x="1274" y="591"/>
                </a:lnTo>
                <a:lnTo>
                  <a:pt x="1274" y="591"/>
                </a:lnTo>
                <a:lnTo>
                  <a:pt x="1276" y="591"/>
                </a:lnTo>
                <a:lnTo>
                  <a:pt x="1276" y="589"/>
                </a:lnTo>
                <a:lnTo>
                  <a:pt x="1276" y="589"/>
                </a:lnTo>
                <a:lnTo>
                  <a:pt x="1272" y="589"/>
                </a:lnTo>
                <a:lnTo>
                  <a:pt x="1272" y="587"/>
                </a:lnTo>
                <a:lnTo>
                  <a:pt x="1270" y="587"/>
                </a:lnTo>
                <a:lnTo>
                  <a:pt x="1270" y="587"/>
                </a:lnTo>
                <a:lnTo>
                  <a:pt x="1270" y="585"/>
                </a:lnTo>
                <a:lnTo>
                  <a:pt x="1270" y="585"/>
                </a:lnTo>
                <a:lnTo>
                  <a:pt x="1270" y="585"/>
                </a:lnTo>
                <a:lnTo>
                  <a:pt x="1272" y="585"/>
                </a:lnTo>
                <a:lnTo>
                  <a:pt x="1272" y="585"/>
                </a:lnTo>
                <a:lnTo>
                  <a:pt x="1274" y="583"/>
                </a:lnTo>
                <a:lnTo>
                  <a:pt x="1274" y="583"/>
                </a:lnTo>
                <a:lnTo>
                  <a:pt x="1276" y="585"/>
                </a:lnTo>
                <a:lnTo>
                  <a:pt x="1282" y="585"/>
                </a:lnTo>
                <a:lnTo>
                  <a:pt x="1284" y="585"/>
                </a:lnTo>
                <a:lnTo>
                  <a:pt x="1289" y="583"/>
                </a:lnTo>
                <a:lnTo>
                  <a:pt x="1289" y="583"/>
                </a:lnTo>
                <a:lnTo>
                  <a:pt x="1291" y="583"/>
                </a:lnTo>
                <a:lnTo>
                  <a:pt x="1293" y="581"/>
                </a:lnTo>
                <a:lnTo>
                  <a:pt x="1293" y="581"/>
                </a:lnTo>
                <a:lnTo>
                  <a:pt x="1293" y="579"/>
                </a:lnTo>
                <a:lnTo>
                  <a:pt x="1293" y="579"/>
                </a:lnTo>
                <a:lnTo>
                  <a:pt x="1293" y="575"/>
                </a:lnTo>
                <a:lnTo>
                  <a:pt x="1293" y="572"/>
                </a:lnTo>
                <a:lnTo>
                  <a:pt x="1291" y="570"/>
                </a:lnTo>
                <a:lnTo>
                  <a:pt x="1289" y="570"/>
                </a:lnTo>
                <a:lnTo>
                  <a:pt x="1284" y="570"/>
                </a:lnTo>
                <a:lnTo>
                  <a:pt x="1282" y="568"/>
                </a:lnTo>
                <a:lnTo>
                  <a:pt x="1280" y="566"/>
                </a:lnTo>
                <a:lnTo>
                  <a:pt x="1278" y="564"/>
                </a:lnTo>
                <a:lnTo>
                  <a:pt x="1276" y="566"/>
                </a:lnTo>
                <a:lnTo>
                  <a:pt x="1274" y="566"/>
                </a:lnTo>
                <a:lnTo>
                  <a:pt x="1270" y="568"/>
                </a:lnTo>
                <a:lnTo>
                  <a:pt x="1268" y="568"/>
                </a:lnTo>
                <a:lnTo>
                  <a:pt x="1268" y="568"/>
                </a:lnTo>
                <a:lnTo>
                  <a:pt x="1272" y="566"/>
                </a:lnTo>
                <a:lnTo>
                  <a:pt x="1272" y="566"/>
                </a:lnTo>
                <a:lnTo>
                  <a:pt x="1272" y="564"/>
                </a:lnTo>
                <a:lnTo>
                  <a:pt x="1270" y="564"/>
                </a:lnTo>
                <a:lnTo>
                  <a:pt x="1268" y="564"/>
                </a:lnTo>
                <a:lnTo>
                  <a:pt x="1257" y="560"/>
                </a:lnTo>
                <a:lnTo>
                  <a:pt x="1257" y="560"/>
                </a:lnTo>
                <a:lnTo>
                  <a:pt x="1255" y="560"/>
                </a:lnTo>
                <a:lnTo>
                  <a:pt x="1255" y="560"/>
                </a:lnTo>
                <a:lnTo>
                  <a:pt x="1255" y="560"/>
                </a:lnTo>
                <a:lnTo>
                  <a:pt x="1255" y="562"/>
                </a:lnTo>
                <a:lnTo>
                  <a:pt x="1257" y="562"/>
                </a:lnTo>
                <a:lnTo>
                  <a:pt x="1257" y="562"/>
                </a:lnTo>
                <a:lnTo>
                  <a:pt x="1255" y="562"/>
                </a:lnTo>
                <a:lnTo>
                  <a:pt x="1253" y="562"/>
                </a:lnTo>
                <a:lnTo>
                  <a:pt x="1251" y="560"/>
                </a:lnTo>
                <a:lnTo>
                  <a:pt x="1251" y="558"/>
                </a:lnTo>
                <a:lnTo>
                  <a:pt x="1251" y="558"/>
                </a:lnTo>
                <a:lnTo>
                  <a:pt x="1251" y="558"/>
                </a:lnTo>
                <a:lnTo>
                  <a:pt x="1251" y="556"/>
                </a:lnTo>
                <a:lnTo>
                  <a:pt x="1255" y="558"/>
                </a:lnTo>
                <a:lnTo>
                  <a:pt x="1261" y="560"/>
                </a:lnTo>
                <a:lnTo>
                  <a:pt x="1268" y="562"/>
                </a:lnTo>
                <a:lnTo>
                  <a:pt x="1270" y="562"/>
                </a:lnTo>
                <a:lnTo>
                  <a:pt x="1272" y="564"/>
                </a:lnTo>
                <a:lnTo>
                  <a:pt x="1274" y="564"/>
                </a:lnTo>
                <a:lnTo>
                  <a:pt x="1274" y="562"/>
                </a:lnTo>
                <a:lnTo>
                  <a:pt x="1276" y="562"/>
                </a:lnTo>
                <a:lnTo>
                  <a:pt x="1276" y="562"/>
                </a:lnTo>
                <a:lnTo>
                  <a:pt x="1276" y="562"/>
                </a:lnTo>
                <a:lnTo>
                  <a:pt x="1276" y="564"/>
                </a:lnTo>
                <a:lnTo>
                  <a:pt x="1276" y="564"/>
                </a:lnTo>
                <a:lnTo>
                  <a:pt x="1276" y="564"/>
                </a:lnTo>
                <a:lnTo>
                  <a:pt x="1280" y="564"/>
                </a:lnTo>
                <a:lnTo>
                  <a:pt x="1282" y="564"/>
                </a:lnTo>
                <a:lnTo>
                  <a:pt x="1289" y="566"/>
                </a:lnTo>
                <a:lnTo>
                  <a:pt x="1291" y="568"/>
                </a:lnTo>
                <a:lnTo>
                  <a:pt x="1293" y="568"/>
                </a:lnTo>
                <a:lnTo>
                  <a:pt x="1293" y="568"/>
                </a:lnTo>
                <a:lnTo>
                  <a:pt x="1295" y="566"/>
                </a:lnTo>
                <a:lnTo>
                  <a:pt x="1295" y="566"/>
                </a:lnTo>
                <a:lnTo>
                  <a:pt x="1297" y="566"/>
                </a:lnTo>
                <a:lnTo>
                  <a:pt x="1297" y="566"/>
                </a:lnTo>
                <a:lnTo>
                  <a:pt x="1299" y="566"/>
                </a:lnTo>
                <a:lnTo>
                  <a:pt x="1301" y="566"/>
                </a:lnTo>
                <a:lnTo>
                  <a:pt x="1301" y="566"/>
                </a:lnTo>
                <a:lnTo>
                  <a:pt x="1303" y="562"/>
                </a:lnTo>
                <a:lnTo>
                  <a:pt x="1303" y="562"/>
                </a:lnTo>
                <a:lnTo>
                  <a:pt x="1303" y="562"/>
                </a:lnTo>
                <a:lnTo>
                  <a:pt x="1301" y="558"/>
                </a:lnTo>
                <a:lnTo>
                  <a:pt x="1301" y="558"/>
                </a:lnTo>
                <a:lnTo>
                  <a:pt x="1305" y="560"/>
                </a:lnTo>
                <a:lnTo>
                  <a:pt x="1305" y="560"/>
                </a:lnTo>
                <a:lnTo>
                  <a:pt x="1305" y="558"/>
                </a:lnTo>
                <a:lnTo>
                  <a:pt x="1305" y="556"/>
                </a:lnTo>
                <a:lnTo>
                  <a:pt x="1303" y="556"/>
                </a:lnTo>
                <a:lnTo>
                  <a:pt x="1303" y="556"/>
                </a:lnTo>
                <a:lnTo>
                  <a:pt x="1303" y="556"/>
                </a:lnTo>
                <a:lnTo>
                  <a:pt x="1307" y="554"/>
                </a:lnTo>
                <a:lnTo>
                  <a:pt x="1307" y="554"/>
                </a:lnTo>
                <a:lnTo>
                  <a:pt x="1307" y="556"/>
                </a:lnTo>
                <a:lnTo>
                  <a:pt x="1307" y="556"/>
                </a:lnTo>
                <a:lnTo>
                  <a:pt x="1310" y="558"/>
                </a:lnTo>
                <a:lnTo>
                  <a:pt x="1310" y="558"/>
                </a:lnTo>
                <a:lnTo>
                  <a:pt x="1312" y="558"/>
                </a:lnTo>
                <a:lnTo>
                  <a:pt x="1312" y="558"/>
                </a:lnTo>
                <a:lnTo>
                  <a:pt x="1312" y="558"/>
                </a:lnTo>
                <a:lnTo>
                  <a:pt x="1316" y="558"/>
                </a:lnTo>
                <a:lnTo>
                  <a:pt x="1316" y="560"/>
                </a:lnTo>
                <a:lnTo>
                  <a:pt x="1316" y="558"/>
                </a:lnTo>
                <a:lnTo>
                  <a:pt x="1316" y="556"/>
                </a:lnTo>
                <a:lnTo>
                  <a:pt x="1316" y="556"/>
                </a:lnTo>
                <a:lnTo>
                  <a:pt x="1318" y="558"/>
                </a:lnTo>
                <a:lnTo>
                  <a:pt x="1318" y="558"/>
                </a:lnTo>
                <a:lnTo>
                  <a:pt x="1320" y="558"/>
                </a:lnTo>
                <a:lnTo>
                  <a:pt x="1324" y="558"/>
                </a:lnTo>
                <a:lnTo>
                  <a:pt x="1326" y="556"/>
                </a:lnTo>
                <a:lnTo>
                  <a:pt x="1331" y="554"/>
                </a:lnTo>
                <a:lnTo>
                  <a:pt x="1333" y="554"/>
                </a:lnTo>
                <a:lnTo>
                  <a:pt x="1333" y="552"/>
                </a:lnTo>
                <a:lnTo>
                  <a:pt x="1335" y="549"/>
                </a:lnTo>
                <a:lnTo>
                  <a:pt x="1343" y="539"/>
                </a:lnTo>
                <a:lnTo>
                  <a:pt x="1345" y="537"/>
                </a:lnTo>
                <a:lnTo>
                  <a:pt x="1347" y="533"/>
                </a:lnTo>
                <a:lnTo>
                  <a:pt x="1347" y="533"/>
                </a:lnTo>
                <a:lnTo>
                  <a:pt x="1347" y="531"/>
                </a:lnTo>
                <a:lnTo>
                  <a:pt x="1345" y="531"/>
                </a:lnTo>
                <a:lnTo>
                  <a:pt x="1341" y="528"/>
                </a:lnTo>
                <a:lnTo>
                  <a:pt x="1335" y="528"/>
                </a:lnTo>
                <a:lnTo>
                  <a:pt x="1331" y="528"/>
                </a:lnTo>
                <a:lnTo>
                  <a:pt x="1318" y="526"/>
                </a:lnTo>
                <a:lnTo>
                  <a:pt x="1316" y="526"/>
                </a:lnTo>
                <a:lnTo>
                  <a:pt x="1316" y="524"/>
                </a:lnTo>
                <a:lnTo>
                  <a:pt x="1310" y="520"/>
                </a:lnTo>
                <a:lnTo>
                  <a:pt x="1307" y="518"/>
                </a:lnTo>
                <a:lnTo>
                  <a:pt x="1305" y="516"/>
                </a:lnTo>
                <a:lnTo>
                  <a:pt x="1303" y="516"/>
                </a:lnTo>
                <a:lnTo>
                  <a:pt x="1301" y="516"/>
                </a:lnTo>
                <a:lnTo>
                  <a:pt x="1295" y="514"/>
                </a:lnTo>
                <a:lnTo>
                  <a:pt x="1289" y="514"/>
                </a:lnTo>
                <a:lnTo>
                  <a:pt x="1289" y="514"/>
                </a:lnTo>
                <a:lnTo>
                  <a:pt x="1289" y="514"/>
                </a:lnTo>
                <a:lnTo>
                  <a:pt x="1289" y="516"/>
                </a:lnTo>
                <a:lnTo>
                  <a:pt x="1284" y="514"/>
                </a:lnTo>
                <a:lnTo>
                  <a:pt x="1282" y="514"/>
                </a:lnTo>
                <a:lnTo>
                  <a:pt x="1284" y="512"/>
                </a:lnTo>
                <a:lnTo>
                  <a:pt x="1284" y="512"/>
                </a:lnTo>
                <a:lnTo>
                  <a:pt x="1289" y="512"/>
                </a:lnTo>
                <a:lnTo>
                  <a:pt x="1293" y="512"/>
                </a:lnTo>
                <a:lnTo>
                  <a:pt x="1295" y="514"/>
                </a:lnTo>
                <a:lnTo>
                  <a:pt x="1297" y="514"/>
                </a:lnTo>
                <a:lnTo>
                  <a:pt x="1299" y="514"/>
                </a:lnTo>
                <a:lnTo>
                  <a:pt x="1301" y="514"/>
                </a:lnTo>
                <a:lnTo>
                  <a:pt x="1303" y="514"/>
                </a:lnTo>
                <a:lnTo>
                  <a:pt x="1305" y="514"/>
                </a:lnTo>
                <a:lnTo>
                  <a:pt x="1305" y="514"/>
                </a:lnTo>
                <a:lnTo>
                  <a:pt x="1305" y="514"/>
                </a:lnTo>
                <a:lnTo>
                  <a:pt x="1305" y="514"/>
                </a:lnTo>
                <a:lnTo>
                  <a:pt x="1307" y="514"/>
                </a:lnTo>
                <a:lnTo>
                  <a:pt x="1310" y="514"/>
                </a:lnTo>
                <a:lnTo>
                  <a:pt x="1312" y="516"/>
                </a:lnTo>
                <a:lnTo>
                  <a:pt x="1318" y="518"/>
                </a:lnTo>
                <a:lnTo>
                  <a:pt x="1320" y="518"/>
                </a:lnTo>
                <a:lnTo>
                  <a:pt x="1322" y="518"/>
                </a:lnTo>
                <a:lnTo>
                  <a:pt x="1322" y="520"/>
                </a:lnTo>
                <a:lnTo>
                  <a:pt x="1322" y="520"/>
                </a:lnTo>
                <a:lnTo>
                  <a:pt x="1324" y="522"/>
                </a:lnTo>
                <a:lnTo>
                  <a:pt x="1326" y="522"/>
                </a:lnTo>
                <a:lnTo>
                  <a:pt x="1331" y="526"/>
                </a:lnTo>
                <a:lnTo>
                  <a:pt x="1333" y="526"/>
                </a:lnTo>
                <a:lnTo>
                  <a:pt x="1337" y="526"/>
                </a:lnTo>
                <a:lnTo>
                  <a:pt x="1341" y="526"/>
                </a:lnTo>
                <a:lnTo>
                  <a:pt x="1343" y="526"/>
                </a:lnTo>
                <a:lnTo>
                  <a:pt x="1345" y="526"/>
                </a:lnTo>
                <a:lnTo>
                  <a:pt x="1345" y="524"/>
                </a:lnTo>
                <a:lnTo>
                  <a:pt x="1347" y="522"/>
                </a:lnTo>
                <a:lnTo>
                  <a:pt x="1351" y="520"/>
                </a:lnTo>
                <a:lnTo>
                  <a:pt x="1362" y="512"/>
                </a:lnTo>
                <a:lnTo>
                  <a:pt x="1362" y="510"/>
                </a:lnTo>
                <a:lnTo>
                  <a:pt x="1362" y="510"/>
                </a:lnTo>
                <a:lnTo>
                  <a:pt x="1362" y="508"/>
                </a:lnTo>
                <a:lnTo>
                  <a:pt x="1362" y="508"/>
                </a:lnTo>
                <a:lnTo>
                  <a:pt x="1360" y="505"/>
                </a:lnTo>
                <a:lnTo>
                  <a:pt x="1358" y="505"/>
                </a:lnTo>
                <a:lnTo>
                  <a:pt x="1354" y="503"/>
                </a:lnTo>
                <a:lnTo>
                  <a:pt x="1351" y="503"/>
                </a:lnTo>
                <a:lnTo>
                  <a:pt x="1351" y="501"/>
                </a:lnTo>
                <a:lnTo>
                  <a:pt x="1351" y="501"/>
                </a:lnTo>
                <a:lnTo>
                  <a:pt x="1351" y="501"/>
                </a:lnTo>
                <a:lnTo>
                  <a:pt x="1351" y="501"/>
                </a:lnTo>
                <a:lnTo>
                  <a:pt x="1351" y="499"/>
                </a:lnTo>
                <a:lnTo>
                  <a:pt x="1351" y="499"/>
                </a:lnTo>
                <a:lnTo>
                  <a:pt x="1354" y="499"/>
                </a:lnTo>
                <a:lnTo>
                  <a:pt x="1360" y="499"/>
                </a:lnTo>
                <a:lnTo>
                  <a:pt x="1364" y="499"/>
                </a:lnTo>
                <a:lnTo>
                  <a:pt x="1368" y="497"/>
                </a:lnTo>
                <a:lnTo>
                  <a:pt x="1370" y="499"/>
                </a:lnTo>
                <a:lnTo>
                  <a:pt x="1372" y="501"/>
                </a:lnTo>
                <a:lnTo>
                  <a:pt x="1375" y="503"/>
                </a:lnTo>
                <a:lnTo>
                  <a:pt x="1375" y="503"/>
                </a:lnTo>
                <a:lnTo>
                  <a:pt x="1377" y="505"/>
                </a:lnTo>
                <a:lnTo>
                  <a:pt x="1381" y="508"/>
                </a:lnTo>
                <a:lnTo>
                  <a:pt x="1383" y="508"/>
                </a:lnTo>
                <a:lnTo>
                  <a:pt x="1385" y="508"/>
                </a:lnTo>
                <a:lnTo>
                  <a:pt x="1385" y="505"/>
                </a:lnTo>
                <a:lnTo>
                  <a:pt x="1387" y="505"/>
                </a:lnTo>
                <a:lnTo>
                  <a:pt x="1387" y="505"/>
                </a:lnTo>
                <a:lnTo>
                  <a:pt x="1391" y="505"/>
                </a:lnTo>
                <a:lnTo>
                  <a:pt x="1391" y="508"/>
                </a:lnTo>
                <a:lnTo>
                  <a:pt x="1393" y="508"/>
                </a:lnTo>
                <a:lnTo>
                  <a:pt x="1393" y="505"/>
                </a:lnTo>
                <a:lnTo>
                  <a:pt x="1393" y="505"/>
                </a:lnTo>
                <a:lnTo>
                  <a:pt x="1391" y="501"/>
                </a:lnTo>
                <a:lnTo>
                  <a:pt x="1389" y="499"/>
                </a:lnTo>
                <a:lnTo>
                  <a:pt x="1389" y="497"/>
                </a:lnTo>
                <a:lnTo>
                  <a:pt x="1387" y="497"/>
                </a:lnTo>
                <a:lnTo>
                  <a:pt x="1387" y="495"/>
                </a:lnTo>
                <a:lnTo>
                  <a:pt x="1387" y="495"/>
                </a:lnTo>
                <a:lnTo>
                  <a:pt x="1383" y="491"/>
                </a:lnTo>
                <a:lnTo>
                  <a:pt x="1383" y="491"/>
                </a:lnTo>
                <a:lnTo>
                  <a:pt x="1381" y="491"/>
                </a:lnTo>
                <a:lnTo>
                  <a:pt x="1381" y="489"/>
                </a:lnTo>
                <a:lnTo>
                  <a:pt x="1379" y="489"/>
                </a:lnTo>
                <a:lnTo>
                  <a:pt x="1379" y="489"/>
                </a:lnTo>
                <a:lnTo>
                  <a:pt x="1377" y="491"/>
                </a:lnTo>
                <a:lnTo>
                  <a:pt x="1377" y="491"/>
                </a:lnTo>
                <a:lnTo>
                  <a:pt x="1375" y="491"/>
                </a:lnTo>
                <a:lnTo>
                  <a:pt x="1375" y="491"/>
                </a:lnTo>
                <a:lnTo>
                  <a:pt x="1377" y="489"/>
                </a:lnTo>
                <a:lnTo>
                  <a:pt x="1379" y="487"/>
                </a:lnTo>
                <a:lnTo>
                  <a:pt x="1381" y="487"/>
                </a:lnTo>
                <a:lnTo>
                  <a:pt x="1383" y="489"/>
                </a:lnTo>
                <a:lnTo>
                  <a:pt x="1383" y="489"/>
                </a:lnTo>
                <a:lnTo>
                  <a:pt x="1385" y="489"/>
                </a:lnTo>
                <a:lnTo>
                  <a:pt x="1387" y="491"/>
                </a:lnTo>
                <a:lnTo>
                  <a:pt x="1387" y="491"/>
                </a:lnTo>
                <a:lnTo>
                  <a:pt x="1385" y="493"/>
                </a:lnTo>
                <a:lnTo>
                  <a:pt x="1385" y="493"/>
                </a:lnTo>
                <a:lnTo>
                  <a:pt x="1387" y="493"/>
                </a:lnTo>
                <a:lnTo>
                  <a:pt x="1387" y="495"/>
                </a:lnTo>
                <a:lnTo>
                  <a:pt x="1389" y="495"/>
                </a:lnTo>
                <a:lnTo>
                  <a:pt x="1389" y="495"/>
                </a:lnTo>
                <a:lnTo>
                  <a:pt x="1391" y="495"/>
                </a:lnTo>
                <a:lnTo>
                  <a:pt x="1391" y="495"/>
                </a:lnTo>
                <a:lnTo>
                  <a:pt x="1395" y="499"/>
                </a:lnTo>
                <a:lnTo>
                  <a:pt x="1395" y="499"/>
                </a:lnTo>
                <a:lnTo>
                  <a:pt x="1395" y="501"/>
                </a:lnTo>
                <a:lnTo>
                  <a:pt x="1398" y="503"/>
                </a:lnTo>
                <a:lnTo>
                  <a:pt x="1398" y="503"/>
                </a:lnTo>
                <a:lnTo>
                  <a:pt x="1400" y="503"/>
                </a:lnTo>
                <a:lnTo>
                  <a:pt x="1402" y="501"/>
                </a:lnTo>
                <a:lnTo>
                  <a:pt x="1402" y="501"/>
                </a:lnTo>
                <a:lnTo>
                  <a:pt x="1406" y="499"/>
                </a:lnTo>
                <a:lnTo>
                  <a:pt x="1410" y="497"/>
                </a:lnTo>
                <a:lnTo>
                  <a:pt x="1412" y="497"/>
                </a:lnTo>
                <a:lnTo>
                  <a:pt x="1414" y="495"/>
                </a:lnTo>
                <a:lnTo>
                  <a:pt x="1416" y="495"/>
                </a:lnTo>
                <a:lnTo>
                  <a:pt x="1416" y="493"/>
                </a:lnTo>
                <a:lnTo>
                  <a:pt x="1419" y="493"/>
                </a:lnTo>
                <a:lnTo>
                  <a:pt x="1421" y="489"/>
                </a:lnTo>
                <a:lnTo>
                  <a:pt x="1421" y="489"/>
                </a:lnTo>
                <a:lnTo>
                  <a:pt x="1421" y="489"/>
                </a:lnTo>
                <a:lnTo>
                  <a:pt x="1425" y="489"/>
                </a:lnTo>
                <a:lnTo>
                  <a:pt x="1425" y="487"/>
                </a:lnTo>
                <a:lnTo>
                  <a:pt x="1427" y="487"/>
                </a:lnTo>
                <a:lnTo>
                  <a:pt x="1427" y="484"/>
                </a:lnTo>
                <a:lnTo>
                  <a:pt x="1429" y="482"/>
                </a:lnTo>
                <a:lnTo>
                  <a:pt x="1429" y="478"/>
                </a:lnTo>
                <a:lnTo>
                  <a:pt x="1431" y="476"/>
                </a:lnTo>
                <a:lnTo>
                  <a:pt x="1429" y="476"/>
                </a:lnTo>
                <a:lnTo>
                  <a:pt x="1429" y="474"/>
                </a:lnTo>
                <a:lnTo>
                  <a:pt x="1427" y="472"/>
                </a:lnTo>
                <a:lnTo>
                  <a:pt x="1425" y="470"/>
                </a:lnTo>
                <a:lnTo>
                  <a:pt x="1421" y="468"/>
                </a:lnTo>
                <a:lnTo>
                  <a:pt x="1421" y="466"/>
                </a:lnTo>
                <a:lnTo>
                  <a:pt x="1419" y="466"/>
                </a:lnTo>
                <a:lnTo>
                  <a:pt x="1419" y="463"/>
                </a:lnTo>
                <a:lnTo>
                  <a:pt x="1419" y="463"/>
                </a:lnTo>
                <a:lnTo>
                  <a:pt x="1419" y="461"/>
                </a:lnTo>
                <a:lnTo>
                  <a:pt x="1419" y="459"/>
                </a:lnTo>
                <a:lnTo>
                  <a:pt x="1421" y="459"/>
                </a:lnTo>
                <a:lnTo>
                  <a:pt x="1419" y="459"/>
                </a:lnTo>
                <a:lnTo>
                  <a:pt x="1419" y="459"/>
                </a:lnTo>
                <a:lnTo>
                  <a:pt x="1419" y="459"/>
                </a:lnTo>
                <a:lnTo>
                  <a:pt x="1416" y="459"/>
                </a:lnTo>
                <a:lnTo>
                  <a:pt x="1416" y="459"/>
                </a:lnTo>
                <a:lnTo>
                  <a:pt x="1414" y="455"/>
                </a:lnTo>
                <a:lnTo>
                  <a:pt x="1414" y="455"/>
                </a:lnTo>
                <a:lnTo>
                  <a:pt x="1414" y="455"/>
                </a:lnTo>
                <a:lnTo>
                  <a:pt x="1414" y="455"/>
                </a:lnTo>
                <a:lnTo>
                  <a:pt x="1414" y="455"/>
                </a:lnTo>
                <a:lnTo>
                  <a:pt x="1412" y="453"/>
                </a:lnTo>
                <a:lnTo>
                  <a:pt x="1412" y="453"/>
                </a:lnTo>
                <a:lnTo>
                  <a:pt x="1412" y="451"/>
                </a:lnTo>
                <a:lnTo>
                  <a:pt x="1412" y="451"/>
                </a:lnTo>
                <a:lnTo>
                  <a:pt x="1414" y="451"/>
                </a:lnTo>
                <a:lnTo>
                  <a:pt x="1416" y="451"/>
                </a:lnTo>
                <a:lnTo>
                  <a:pt x="1419" y="451"/>
                </a:lnTo>
                <a:lnTo>
                  <a:pt x="1421" y="451"/>
                </a:lnTo>
                <a:lnTo>
                  <a:pt x="1421" y="451"/>
                </a:lnTo>
                <a:lnTo>
                  <a:pt x="1423" y="451"/>
                </a:lnTo>
                <a:lnTo>
                  <a:pt x="1425" y="451"/>
                </a:lnTo>
                <a:lnTo>
                  <a:pt x="1427" y="449"/>
                </a:lnTo>
                <a:lnTo>
                  <a:pt x="1431" y="447"/>
                </a:lnTo>
                <a:lnTo>
                  <a:pt x="1431" y="447"/>
                </a:lnTo>
                <a:lnTo>
                  <a:pt x="1431" y="445"/>
                </a:lnTo>
                <a:lnTo>
                  <a:pt x="1431" y="445"/>
                </a:lnTo>
                <a:lnTo>
                  <a:pt x="1429" y="443"/>
                </a:lnTo>
                <a:lnTo>
                  <a:pt x="1429" y="443"/>
                </a:lnTo>
                <a:lnTo>
                  <a:pt x="1427" y="443"/>
                </a:lnTo>
                <a:lnTo>
                  <a:pt x="1425" y="440"/>
                </a:lnTo>
                <a:lnTo>
                  <a:pt x="1421" y="440"/>
                </a:lnTo>
                <a:lnTo>
                  <a:pt x="1421" y="440"/>
                </a:lnTo>
                <a:lnTo>
                  <a:pt x="1423" y="438"/>
                </a:lnTo>
                <a:lnTo>
                  <a:pt x="1425" y="438"/>
                </a:lnTo>
                <a:lnTo>
                  <a:pt x="1429" y="436"/>
                </a:lnTo>
                <a:lnTo>
                  <a:pt x="1429" y="434"/>
                </a:lnTo>
                <a:lnTo>
                  <a:pt x="1429" y="434"/>
                </a:lnTo>
                <a:lnTo>
                  <a:pt x="1429" y="434"/>
                </a:lnTo>
                <a:lnTo>
                  <a:pt x="1423" y="432"/>
                </a:lnTo>
                <a:lnTo>
                  <a:pt x="1421" y="432"/>
                </a:lnTo>
                <a:lnTo>
                  <a:pt x="1419" y="432"/>
                </a:lnTo>
                <a:lnTo>
                  <a:pt x="1416" y="432"/>
                </a:lnTo>
                <a:lnTo>
                  <a:pt x="1416" y="432"/>
                </a:lnTo>
                <a:lnTo>
                  <a:pt x="1416" y="430"/>
                </a:lnTo>
                <a:lnTo>
                  <a:pt x="1416" y="430"/>
                </a:lnTo>
                <a:lnTo>
                  <a:pt x="1414" y="428"/>
                </a:lnTo>
                <a:lnTo>
                  <a:pt x="1410" y="426"/>
                </a:lnTo>
                <a:lnTo>
                  <a:pt x="1408" y="426"/>
                </a:lnTo>
                <a:lnTo>
                  <a:pt x="1410" y="426"/>
                </a:lnTo>
                <a:lnTo>
                  <a:pt x="1412" y="426"/>
                </a:lnTo>
                <a:lnTo>
                  <a:pt x="1414" y="424"/>
                </a:lnTo>
                <a:lnTo>
                  <a:pt x="1414" y="422"/>
                </a:lnTo>
                <a:lnTo>
                  <a:pt x="1410" y="422"/>
                </a:lnTo>
                <a:lnTo>
                  <a:pt x="1408" y="422"/>
                </a:lnTo>
                <a:lnTo>
                  <a:pt x="1406" y="422"/>
                </a:lnTo>
                <a:lnTo>
                  <a:pt x="1398" y="419"/>
                </a:lnTo>
                <a:lnTo>
                  <a:pt x="1395" y="422"/>
                </a:lnTo>
                <a:lnTo>
                  <a:pt x="1391" y="419"/>
                </a:lnTo>
                <a:lnTo>
                  <a:pt x="1387" y="417"/>
                </a:lnTo>
                <a:lnTo>
                  <a:pt x="1387" y="417"/>
                </a:lnTo>
                <a:lnTo>
                  <a:pt x="1381" y="417"/>
                </a:lnTo>
                <a:lnTo>
                  <a:pt x="1379" y="417"/>
                </a:lnTo>
                <a:lnTo>
                  <a:pt x="1377" y="417"/>
                </a:lnTo>
                <a:lnTo>
                  <a:pt x="1375" y="417"/>
                </a:lnTo>
                <a:lnTo>
                  <a:pt x="1372" y="417"/>
                </a:lnTo>
                <a:lnTo>
                  <a:pt x="1370" y="417"/>
                </a:lnTo>
                <a:lnTo>
                  <a:pt x="1368" y="417"/>
                </a:lnTo>
                <a:lnTo>
                  <a:pt x="1368" y="417"/>
                </a:lnTo>
                <a:lnTo>
                  <a:pt x="1368" y="417"/>
                </a:lnTo>
                <a:lnTo>
                  <a:pt x="1370" y="419"/>
                </a:lnTo>
                <a:lnTo>
                  <a:pt x="1370" y="419"/>
                </a:lnTo>
                <a:lnTo>
                  <a:pt x="1368" y="422"/>
                </a:lnTo>
                <a:lnTo>
                  <a:pt x="1370" y="424"/>
                </a:lnTo>
                <a:lnTo>
                  <a:pt x="1370" y="424"/>
                </a:lnTo>
                <a:lnTo>
                  <a:pt x="1370" y="424"/>
                </a:lnTo>
                <a:lnTo>
                  <a:pt x="1370" y="426"/>
                </a:lnTo>
                <a:lnTo>
                  <a:pt x="1370" y="426"/>
                </a:lnTo>
                <a:lnTo>
                  <a:pt x="1370" y="428"/>
                </a:lnTo>
                <a:lnTo>
                  <a:pt x="1370" y="428"/>
                </a:lnTo>
                <a:lnTo>
                  <a:pt x="1370" y="428"/>
                </a:lnTo>
                <a:lnTo>
                  <a:pt x="1370" y="430"/>
                </a:lnTo>
                <a:lnTo>
                  <a:pt x="1370" y="430"/>
                </a:lnTo>
                <a:lnTo>
                  <a:pt x="1370" y="432"/>
                </a:lnTo>
                <a:lnTo>
                  <a:pt x="1372" y="434"/>
                </a:lnTo>
                <a:lnTo>
                  <a:pt x="1372" y="434"/>
                </a:lnTo>
                <a:lnTo>
                  <a:pt x="1375" y="434"/>
                </a:lnTo>
                <a:lnTo>
                  <a:pt x="1379" y="436"/>
                </a:lnTo>
                <a:lnTo>
                  <a:pt x="1379" y="436"/>
                </a:lnTo>
                <a:lnTo>
                  <a:pt x="1379" y="438"/>
                </a:lnTo>
                <a:lnTo>
                  <a:pt x="1379" y="438"/>
                </a:lnTo>
                <a:lnTo>
                  <a:pt x="1377" y="438"/>
                </a:lnTo>
                <a:lnTo>
                  <a:pt x="1377" y="440"/>
                </a:lnTo>
                <a:lnTo>
                  <a:pt x="1375" y="440"/>
                </a:lnTo>
                <a:lnTo>
                  <a:pt x="1375" y="443"/>
                </a:lnTo>
                <a:lnTo>
                  <a:pt x="1375" y="443"/>
                </a:lnTo>
                <a:lnTo>
                  <a:pt x="1379" y="443"/>
                </a:lnTo>
                <a:lnTo>
                  <a:pt x="1379" y="445"/>
                </a:lnTo>
                <a:lnTo>
                  <a:pt x="1372" y="445"/>
                </a:lnTo>
                <a:lnTo>
                  <a:pt x="1372" y="445"/>
                </a:lnTo>
                <a:lnTo>
                  <a:pt x="1370" y="445"/>
                </a:lnTo>
                <a:lnTo>
                  <a:pt x="1368" y="445"/>
                </a:lnTo>
                <a:lnTo>
                  <a:pt x="1368" y="445"/>
                </a:lnTo>
                <a:lnTo>
                  <a:pt x="1368" y="445"/>
                </a:lnTo>
                <a:lnTo>
                  <a:pt x="1366" y="447"/>
                </a:lnTo>
                <a:lnTo>
                  <a:pt x="1366" y="447"/>
                </a:lnTo>
                <a:lnTo>
                  <a:pt x="1366" y="447"/>
                </a:lnTo>
                <a:lnTo>
                  <a:pt x="1366" y="449"/>
                </a:lnTo>
                <a:lnTo>
                  <a:pt x="1366" y="451"/>
                </a:lnTo>
                <a:lnTo>
                  <a:pt x="1366" y="453"/>
                </a:lnTo>
                <a:lnTo>
                  <a:pt x="1364" y="455"/>
                </a:lnTo>
                <a:lnTo>
                  <a:pt x="1362" y="461"/>
                </a:lnTo>
                <a:lnTo>
                  <a:pt x="1362" y="461"/>
                </a:lnTo>
                <a:lnTo>
                  <a:pt x="1356" y="468"/>
                </a:lnTo>
                <a:lnTo>
                  <a:pt x="1356" y="468"/>
                </a:lnTo>
                <a:lnTo>
                  <a:pt x="1356" y="470"/>
                </a:lnTo>
                <a:lnTo>
                  <a:pt x="1354" y="472"/>
                </a:lnTo>
                <a:lnTo>
                  <a:pt x="1354" y="476"/>
                </a:lnTo>
                <a:lnTo>
                  <a:pt x="1354" y="476"/>
                </a:lnTo>
                <a:lnTo>
                  <a:pt x="1354" y="476"/>
                </a:lnTo>
                <a:lnTo>
                  <a:pt x="1351" y="478"/>
                </a:lnTo>
                <a:lnTo>
                  <a:pt x="1351" y="478"/>
                </a:lnTo>
                <a:lnTo>
                  <a:pt x="1349" y="478"/>
                </a:lnTo>
                <a:lnTo>
                  <a:pt x="1349" y="478"/>
                </a:lnTo>
                <a:lnTo>
                  <a:pt x="1345" y="480"/>
                </a:lnTo>
                <a:lnTo>
                  <a:pt x="1343" y="482"/>
                </a:lnTo>
                <a:lnTo>
                  <a:pt x="1343" y="484"/>
                </a:lnTo>
                <a:lnTo>
                  <a:pt x="1343" y="482"/>
                </a:lnTo>
                <a:lnTo>
                  <a:pt x="1341" y="482"/>
                </a:lnTo>
                <a:lnTo>
                  <a:pt x="1341" y="482"/>
                </a:lnTo>
                <a:lnTo>
                  <a:pt x="1341" y="480"/>
                </a:lnTo>
                <a:lnTo>
                  <a:pt x="1341" y="478"/>
                </a:lnTo>
                <a:lnTo>
                  <a:pt x="1333" y="472"/>
                </a:lnTo>
                <a:lnTo>
                  <a:pt x="1331" y="470"/>
                </a:lnTo>
                <a:lnTo>
                  <a:pt x="1328" y="463"/>
                </a:lnTo>
                <a:lnTo>
                  <a:pt x="1328" y="463"/>
                </a:lnTo>
                <a:lnTo>
                  <a:pt x="1328" y="459"/>
                </a:lnTo>
                <a:lnTo>
                  <a:pt x="1328" y="457"/>
                </a:lnTo>
                <a:lnTo>
                  <a:pt x="1328" y="455"/>
                </a:lnTo>
                <a:lnTo>
                  <a:pt x="1328" y="455"/>
                </a:lnTo>
                <a:lnTo>
                  <a:pt x="1331" y="455"/>
                </a:lnTo>
                <a:lnTo>
                  <a:pt x="1331" y="457"/>
                </a:lnTo>
                <a:lnTo>
                  <a:pt x="1331" y="457"/>
                </a:lnTo>
                <a:lnTo>
                  <a:pt x="1333" y="457"/>
                </a:lnTo>
                <a:lnTo>
                  <a:pt x="1335" y="457"/>
                </a:lnTo>
                <a:lnTo>
                  <a:pt x="1335" y="457"/>
                </a:lnTo>
                <a:lnTo>
                  <a:pt x="1335" y="455"/>
                </a:lnTo>
                <a:lnTo>
                  <a:pt x="1335" y="455"/>
                </a:lnTo>
                <a:lnTo>
                  <a:pt x="1335" y="453"/>
                </a:lnTo>
                <a:lnTo>
                  <a:pt x="1335" y="453"/>
                </a:lnTo>
                <a:lnTo>
                  <a:pt x="1335" y="451"/>
                </a:lnTo>
                <a:lnTo>
                  <a:pt x="1335" y="449"/>
                </a:lnTo>
                <a:lnTo>
                  <a:pt x="1333" y="445"/>
                </a:lnTo>
                <a:lnTo>
                  <a:pt x="1333" y="443"/>
                </a:lnTo>
                <a:lnTo>
                  <a:pt x="1331" y="440"/>
                </a:lnTo>
                <a:lnTo>
                  <a:pt x="1328" y="440"/>
                </a:lnTo>
                <a:lnTo>
                  <a:pt x="1324" y="436"/>
                </a:lnTo>
                <a:lnTo>
                  <a:pt x="1320" y="434"/>
                </a:lnTo>
                <a:lnTo>
                  <a:pt x="1320" y="432"/>
                </a:lnTo>
                <a:lnTo>
                  <a:pt x="1318" y="432"/>
                </a:lnTo>
                <a:lnTo>
                  <a:pt x="1316" y="432"/>
                </a:lnTo>
                <a:lnTo>
                  <a:pt x="1314" y="432"/>
                </a:lnTo>
                <a:lnTo>
                  <a:pt x="1314" y="432"/>
                </a:lnTo>
                <a:lnTo>
                  <a:pt x="1310" y="436"/>
                </a:lnTo>
                <a:lnTo>
                  <a:pt x="1310" y="438"/>
                </a:lnTo>
                <a:lnTo>
                  <a:pt x="1307" y="440"/>
                </a:lnTo>
                <a:lnTo>
                  <a:pt x="1307" y="443"/>
                </a:lnTo>
                <a:lnTo>
                  <a:pt x="1307" y="445"/>
                </a:lnTo>
                <a:lnTo>
                  <a:pt x="1305" y="447"/>
                </a:lnTo>
                <a:lnTo>
                  <a:pt x="1305" y="449"/>
                </a:lnTo>
                <a:lnTo>
                  <a:pt x="1305" y="451"/>
                </a:lnTo>
                <a:lnTo>
                  <a:pt x="1305" y="451"/>
                </a:lnTo>
                <a:lnTo>
                  <a:pt x="1303" y="453"/>
                </a:lnTo>
                <a:lnTo>
                  <a:pt x="1301" y="455"/>
                </a:lnTo>
                <a:lnTo>
                  <a:pt x="1301" y="455"/>
                </a:lnTo>
                <a:lnTo>
                  <a:pt x="1301" y="457"/>
                </a:lnTo>
                <a:lnTo>
                  <a:pt x="1301" y="457"/>
                </a:lnTo>
                <a:lnTo>
                  <a:pt x="1301" y="457"/>
                </a:lnTo>
                <a:lnTo>
                  <a:pt x="1299" y="455"/>
                </a:lnTo>
                <a:lnTo>
                  <a:pt x="1299" y="455"/>
                </a:lnTo>
                <a:lnTo>
                  <a:pt x="1299" y="455"/>
                </a:lnTo>
                <a:lnTo>
                  <a:pt x="1297" y="453"/>
                </a:lnTo>
                <a:lnTo>
                  <a:pt x="1297" y="453"/>
                </a:lnTo>
                <a:lnTo>
                  <a:pt x="1295" y="451"/>
                </a:lnTo>
                <a:lnTo>
                  <a:pt x="1297" y="449"/>
                </a:lnTo>
                <a:lnTo>
                  <a:pt x="1297" y="447"/>
                </a:lnTo>
                <a:lnTo>
                  <a:pt x="1297" y="445"/>
                </a:lnTo>
                <a:lnTo>
                  <a:pt x="1297" y="443"/>
                </a:lnTo>
                <a:lnTo>
                  <a:pt x="1297" y="443"/>
                </a:lnTo>
                <a:lnTo>
                  <a:pt x="1297" y="440"/>
                </a:lnTo>
                <a:lnTo>
                  <a:pt x="1295" y="440"/>
                </a:lnTo>
                <a:lnTo>
                  <a:pt x="1293" y="436"/>
                </a:lnTo>
                <a:lnTo>
                  <a:pt x="1287" y="432"/>
                </a:lnTo>
                <a:lnTo>
                  <a:pt x="1287" y="430"/>
                </a:lnTo>
                <a:lnTo>
                  <a:pt x="1287" y="430"/>
                </a:lnTo>
                <a:lnTo>
                  <a:pt x="1289" y="430"/>
                </a:lnTo>
                <a:lnTo>
                  <a:pt x="1289" y="430"/>
                </a:lnTo>
                <a:lnTo>
                  <a:pt x="1289" y="430"/>
                </a:lnTo>
                <a:lnTo>
                  <a:pt x="1289" y="432"/>
                </a:lnTo>
                <a:lnTo>
                  <a:pt x="1291" y="432"/>
                </a:lnTo>
                <a:lnTo>
                  <a:pt x="1293" y="430"/>
                </a:lnTo>
                <a:lnTo>
                  <a:pt x="1293" y="430"/>
                </a:lnTo>
                <a:lnTo>
                  <a:pt x="1293" y="428"/>
                </a:lnTo>
                <a:lnTo>
                  <a:pt x="1295" y="428"/>
                </a:lnTo>
                <a:lnTo>
                  <a:pt x="1295" y="428"/>
                </a:lnTo>
                <a:lnTo>
                  <a:pt x="1297" y="428"/>
                </a:lnTo>
                <a:lnTo>
                  <a:pt x="1297" y="426"/>
                </a:lnTo>
                <a:lnTo>
                  <a:pt x="1297" y="426"/>
                </a:lnTo>
                <a:lnTo>
                  <a:pt x="1295" y="426"/>
                </a:lnTo>
                <a:lnTo>
                  <a:pt x="1295" y="426"/>
                </a:lnTo>
                <a:lnTo>
                  <a:pt x="1293" y="426"/>
                </a:lnTo>
                <a:lnTo>
                  <a:pt x="1291" y="426"/>
                </a:lnTo>
                <a:lnTo>
                  <a:pt x="1284" y="424"/>
                </a:lnTo>
                <a:lnTo>
                  <a:pt x="1282" y="426"/>
                </a:lnTo>
                <a:lnTo>
                  <a:pt x="1282" y="424"/>
                </a:lnTo>
                <a:lnTo>
                  <a:pt x="1284" y="424"/>
                </a:lnTo>
                <a:lnTo>
                  <a:pt x="1287" y="422"/>
                </a:lnTo>
                <a:lnTo>
                  <a:pt x="1287" y="422"/>
                </a:lnTo>
                <a:lnTo>
                  <a:pt x="1287" y="422"/>
                </a:lnTo>
                <a:lnTo>
                  <a:pt x="1284" y="422"/>
                </a:lnTo>
                <a:lnTo>
                  <a:pt x="1282" y="424"/>
                </a:lnTo>
                <a:lnTo>
                  <a:pt x="1278" y="424"/>
                </a:lnTo>
                <a:lnTo>
                  <a:pt x="1276" y="426"/>
                </a:lnTo>
                <a:lnTo>
                  <a:pt x="1272" y="424"/>
                </a:lnTo>
                <a:lnTo>
                  <a:pt x="1272" y="422"/>
                </a:lnTo>
                <a:lnTo>
                  <a:pt x="1272" y="422"/>
                </a:lnTo>
                <a:lnTo>
                  <a:pt x="1270" y="422"/>
                </a:lnTo>
                <a:lnTo>
                  <a:pt x="1268" y="422"/>
                </a:lnTo>
                <a:lnTo>
                  <a:pt x="1266" y="422"/>
                </a:lnTo>
                <a:lnTo>
                  <a:pt x="1263" y="422"/>
                </a:lnTo>
                <a:lnTo>
                  <a:pt x="1263" y="422"/>
                </a:lnTo>
                <a:lnTo>
                  <a:pt x="1261" y="422"/>
                </a:lnTo>
                <a:lnTo>
                  <a:pt x="1263" y="419"/>
                </a:lnTo>
                <a:lnTo>
                  <a:pt x="1270" y="415"/>
                </a:lnTo>
                <a:lnTo>
                  <a:pt x="1274" y="413"/>
                </a:lnTo>
                <a:lnTo>
                  <a:pt x="1276" y="411"/>
                </a:lnTo>
                <a:lnTo>
                  <a:pt x="1274" y="411"/>
                </a:lnTo>
                <a:lnTo>
                  <a:pt x="1274" y="411"/>
                </a:lnTo>
                <a:lnTo>
                  <a:pt x="1268" y="411"/>
                </a:lnTo>
                <a:lnTo>
                  <a:pt x="1268" y="411"/>
                </a:lnTo>
                <a:lnTo>
                  <a:pt x="1268" y="409"/>
                </a:lnTo>
                <a:lnTo>
                  <a:pt x="1270" y="407"/>
                </a:lnTo>
                <a:lnTo>
                  <a:pt x="1270" y="407"/>
                </a:lnTo>
                <a:lnTo>
                  <a:pt x="1270" y="407"/>
                </a:lnTo>
                <a:lnTo>
                  <a:pt x="1272" y="407"/>
                </a:lnTo>
                <a:lnTo>
                  <a:pt x="1274" y="409"/>
                </a:lnTo>
                <a:lnTo>
                  <a:pt x="1274" y="409"/>
                </a:lnTo>
                <a:lnTo>
                  <a:pt x="1276" y="409"/>
                </a:lnTo>
                <a:lnTo>
                  <a:pt x="1280" y="409"/>
                </a:lnTo>
                <a:lnTo>
                  <a:pt x="1280" y="409"/>
                </a:lnTo>
                <a:lnTo>
                  <a:pt x="1280" y="409"/>
                </a:lnTo>
                <a:lnTo>
                  <a:pt x="1280" y="407"/>
                </a:lnTo>
                <a:lnTo>
                  <a:pt x="1278" y="405"/>
                </a:lnTo>
                <a:lnTo>
                  <a:pt x="1278" y="405"/>
                </a:lnTo>
                <a:lnTo>
                  <a:pt x="1278" y="405"/>
                </a:lnTo>
                <a:lnTo>
                  <a:pt x="1276" y="405"/>
                </a:lnTo>
                <a:lnTo>
                  <a:pt x="1276" y="405"/>
                </a:lnTo>
                <a:lnTo>
                  <a:pt x="1276" y="405"/>
                </a:lnTo>
                <a:lnTo>
                  <a:pt x="1274" y="405"/>
                </a:lnTo>
                <a:lnTo>
                  <a:pt x="1274" y="405"/>
                </a:lnTo>
                <a:lnTo>
                  <a:pt x="1274" y="403"/>
                </a:lnTo>
                <a:lnTo>
                  <a:pt x="1274" y="403"/>
                </a:lnTo>
                <a:lnTo>
                  <a:pt x="1272" y="401"/>
                </a:lnTo>
                <a:lnTo>
                  <a:pt x="1270" y="396"/>
                </a:lnTo>
                <a:lnTo>
                  <a:pt x="1270" y="396"/>
                </a:lnTo>
                <a:lnTo>
                  <a:pt x="1270" y="396"/>
                </a:lnTo>
                <a:lnTo>
                  <a:pt x="1268" y="394"/>
                </a:lnTo>
                <a:lnTo>
                  <a:pt x="1266" y="394"/>
                </a:lnTo>
                <a:lnTo>
                  <a:pt x="1263" y="392"/>
                </a:lnTo>
                <a:lnTo>
                  <a:pt x="1261" y="392"/>
                </a:lnTo>
                <a:lnTo>
                  <a:pt x="1261" y="390"/>
                </a:lnTo>
                <a:lnTo>
                  <a:pt x="1261" y="390"/>
                </a:lnTo>
                <a:lnTo>
                  <a:pt x="1261" y="390"/>
                </a:lnTo>
                <a:lnTo>
                  <a:pt x="1261" y="386"/>
                </a:lnTo>
                <a:lnTo>
                  <a:pt x="1261" y="384"/>
                </a:lnTo>
                <a:lnTo>
                  <a:pt x="1261" y="380"/>
                </a:lnTo>
                <a:lnTo>
                  <a:pt x="1261" y="380"/>
                </a:lnTo>
                <a:lnTo>
                  <a:pt x="1259" y="378"/>
                </a:lnTo>
                <a:lnTo>
                  <a:pt x="1257" y="375"/>
                </a:lnTo>
                <a:lnTo>
                  <a:pt x="1255" y="373"/>
                </a:lnTo>
                <a:lnTo>
                  <a:pt x="1253" y="371"/>
                </a:lnTo>
                <a:lnTo>
                  <a:pt x="1249" y="369"/>
                </a:lnTo>
                <a:lnTo>
                  <a:pt x="1249" y="369"/>
                </a:lnTo>
                <a:lnTo>
                  <a:pt x="1249" y="367"/>
                </a:lnTo>
                <a:lnTo>
                  <a:pt x="1249" y="367"/>
                </a:lnTo>
                <a:lnTo>
                  <a:pt x="1249" y="367"/>
                </a:lnTo>
                <a:lnTo>
                  <a:pt x="1245" y="367"/>
                </a:lnTo>
                <a:lnTo>
                  <a:pt x="1243" y="367"/>
                </a:lnTo>
                <a:lnTo>
                  <a:pt x="1240" y="367"/>
                </a:lnTo>
                <a:lnTo>
                  <a:pt x="1238" y="365"/>
                </a:lnTo>
                <a:lnTo>
                  <a:pt x="1238" y="363"/>
                </a:lnTo>
                <a:lnTo>
                  <a:pt x="1238" y="361"/>
                </a:lnTo>
                <a:lnTo>
                  <a:pt x="1236" y="361"/>
                </a:lnTo>
                <a:lnTo>
                  <a:pt x="1236" y="361"/>
                </a:lnTo>
                <a:lnTo>
                  <a:pt x="1232" y="361"/>
                </a:lnTo>
                <a:lnTo>
                  <a:pt x="1228" y="363"/>
                </a:lnTo>
                <a:lnTo>
                  <a:pt x="1224" y="367"/>
                </a:lnTo>
                <a:lnTo>
                  <a:pt x="1222" y="369"/>
                </a:lnTo>
                <a:lnTo>
                  <a:pt x="1219" y="371"/>
                </a:lnTo>
                <a:lnTo>
                  <a:pt x="1219" y="371"/>
                </a:lnTo>
                <a:lnTo>
                  <a:pt x="1219" y="373"/>
                </a:lnTo>
                <a:lnTo>
                  <a:pt x="1219" y="373"/>
                </a:lnTo>
                <a:lnTo>
                  <a:pt x="1222" y="373"/>
                </a:lnTo>
                <a:lnTo>
                  <a:pt x="1226" y="373"/>
                </a:lnTo>
                <a:lnTo>
                  <a:pt x="1226" y="373"/>
                </a:lnTo>
                <a:lnTo>
                  <a:pt x="1226" y="375"/>
                </a:lnTo>
                <a:lnTo>
                  <a:pt x="1224" y="378"/>
                </a:lnTo>
                <a:lnTo>
                  <a:pt x="1222" y="378"/>
                </a:lnTo>
                <a:lnTo>
                  <a:pt x="1222" y="378"/>
                </a:lnTo>
                <a:lnTo>
                  <a:pt x="1219" y="378"/>
                </a:lnTo>
                <a:lnTo>
                  <a:pt x="1217" y="378"/>
                </a:lnTo>
                <a:lnTo>
                  <a:pt x="1217" y="375"/>
                </a:lnTo>
                <a:lnTo>
                  <a:pt x="1215" y="375"/>
                </a:lnTo>
                <a:lnTo>
                  <a:pt x="1215" y="378"/>
                </a:lnTo>
                <a:lnTo>
                  <a:pt x="1213" y="378"/>
                </a:lnTo>
                <a:lnTo>
                  <a:pt x="1211" y="380"/>
                </a:lnTo>
                <a:lnTo>
                  <a:pt x="1211" y="380"/>
                </a:lnTo>
                <a:lnTo>
                  <a:pt x="1211" y="382"/>
                </a:lnTo>
                <a:lnTo>
                  <a:pt x="1211" y="382"/>
                </a:lnTo>
                <a:lnTo>
                  <a:pt x="1209" y="384"/>
                </a:lnTo>
                <a:lnTo>
                  <a:pt x="1209" y="384"/>
                </a:lnTo>
                <a:lnTo>
                  <a:pt x="1211" y="386"/>
                </a:lnTo>
                <a:lnTo>
                  <a:pt x="1209" y="386"/>
                </a:lnTo>
                <a:lnTo>
                  <a:pt x="1209" y="390"/>
                </a:lnTo>
                <a:lnTo>
                  <a:pt x="1209" y="392"/>
                </a:lnTo>
                <a:lnTo>
                  <a:pt x="1211" y="394"/>
                </a:lnTo>
                <a:lnTo>
                  <a:pt x="1213" y="396"/>
                </a:lnTo>
                <a:lnTo>
                  <a:pt x="1215" y="396"/>
                </a:lnTo>
                <a:lnTo>
                  <a:pt x="1217" y="394"/>
                </a:lnTo>
                <a:lnTo>
                  <a:pt x="1219" y="394"/>
                </a:lnTo>
                <a:lnTo>
                  <a:pt x="1217" y="396"/>
                </a:lnTo>
                <a:lnTo>
                  <a:pt x="1217" y="398"/>
                </a:lnTo>
                <a:lnTo>
                  <a:pt x="1219" y="398"/>
                </a:lnTo>
                <a:lnTo>
                  <a:pt x="1215" y="398"/>
                </a:lnTo>
                <a:lnTo>
                  <a:pt x="1215" y="398"/>
                </a:lnTo>
                <a:lnTo>
                  <a:pt x="1213" y="398"/>
                </a:lnTo>
                <a:lnTo>
                  <a:pt x="1213" y="401"/>
                </a:lnTo>
                <a:lnTo>
                  <a:pt x="1211" y="401"/>
                </a:lnTo>
                <a:lnTo>
                  <a:pt x="1209" y="405"/>
                </a:lnTo>
                <a:lnTo>
                  <a:pt x="1209" y="407"/>
                </a:lnTo>
                <a:lnTo>
                  <a:pt x="1209" y="407"/>
                </a:lnTo>
                <a:lnTo>
                  <a:pt x="1209" y="409"/>
                </a:lnTo>
                <a:lnTo>
                  <a:pt x="1213" y="413"/>
                </a:lnTo>
                <a:lnTo>
                  <a:pt x="1215" y="415"/>
                </a:lnTo>
                <a:lnTo>
                  <a:pt x="1215" y="415"/>
                </a:lnTo>
                <a:lnTo>
                  <a:pt x="1215" y="417"/>
                </a:lnTo>
                <a:lnTo>
                  <a:pt x="1217" y="417"/>
                </a:lnTo>
                <a:lnTo>
                  <a:pt x="1219" y="417"/>
                </a:lnTo>
                <a:lnTo>
                  <a:pt x="1222" y="419"/>
                </a:lnTo>
                <a:lnTo>
                  <a:pt x="1224" y="419"/>
                </a:lnTo>
                <a:lnTo>
                  <a:pt x="1224" y="419"/>
                </a:lnTo>
                <a:lnTo>
                  <a:pt x="1228" y="422"/>
                </a:lnTo>
                <a:lnTo>
                  <a:pt x="1234" y="424"/>
                </a:lnTo>
                <a:lnTo>
                  <a:pt x="1234" y="424"/>
                </a:lnTo>
                <a:lnTo>
                  <a:pt x="1236" y="422"/>
                </a:lnTo>
                <a:lnTo>
                  <a:pt x="1236" y="422"/>
                </a:lnTo>
                <a:lnTo>
                  <a:pt x="1236" y="422"/>
                </a:lnTo>
                <a:lnTo>
                  <a:pt x="1238" y="424"/>
                </a:lnTo>
                <a:lnTo>
                  <a:pt x="1240" y="426"/>
                </a:lnTo>
                <a:lnTo>
                  <a:pt x="1240" y="426"/>
                </a:lnTo>
                <a:lnTo>
                  <a:pt x="1243" y="426"/>
                </a:lnTo>
                <a:lnTo>
                  <a:pt x="1243" y="428"/>
                </a:lnTo>
                <a:lnTo>
                  <a:pt x="1247" y="428"/>
                </a:lnTo>
                <a:lnTo>
                  <a:pt x="1247" y="426"/>
                </a:lnTo>
                <a:lnTo>
                  <a:pt x="1249" y="426"/>
                </a:lnTo>
                <a:lnTo>
                  <a:pt x="1251" y="426"/>
                </a:lnTo>
                <a:lnTo>
                  <a:pt x="1253" y="426"/>
                </a:lnTo>
                <a:lnTo>
                  <a:pt x="1253" y="428"/>
                </a:lnTo>
                <a:lnTo>
                  <a:pt x="1253" y="428"/>
                </a:lnTo>
                <a:lnTo>
                  <a:pt x="1253" y="428"/>
                </a:lnTo>
                <a:lnTo>
                  <a:pt x="1255" y="428"/>
                </a:lnTo>
                <a:lnTo>
                  <a:pt x="1253" y="430"/>
                </a:lnTo>
                <a:lnTo>
                  <a:pt x="1253" y="430"/>
                </a:lnTo>
                <a:lnTo>
                  <a:pt x="1249" y="432"/>
                </a:lnTo>
                <a:lnTo>
                  <a:pt x="1249" y="432"/>
                </a:lnTo>
                <a:lnTo>
                  <a:pt x="1249" y="432"/>
                </a:lnTo>
                <a:lnTo>
                  <a:pt x="1251" y="428"/>
                </a:lnTo>
                <a:lnTo>
                  <a:pt x="1251" y="428"/>
                </a:lnTo>
                <a:lnTo>
                  <a:pt x="1249" y="428"/>
                </a:lnTo>
                <a:lnTo>
                  <a:pt x="1245" y="430"/>
                </a:lnTo>
                <a:lnTo>
                  <a:pt x="1243" y="430"/>
                </a:lnTo>
                <a:lnTo>
                  <a:pt x="1243" y="432"/>
                </a:lnTo>
                <a:lnTo>
                  <a:pt x="1243" y="432"/>
                </a:lnTo>
                <a:lnTo>
                  <a:pt x="1243" y="434"/>
                </a:lnTo>
                <a:lnTo>
                  <a:pt x="1243" y="434"/>
                </a:lnTo>
                <a:lnTo>
                  <a:pt x="1245" y="434"/>
                </a:lnTo>
                <a:lnTo>
                  <a:pt x="1245" y="434"/>
                </a:lnTo>
                <a:lnTo>
                  <a:pt x="1243" y="436"/>
                </a:lnTo>
                <a:lnTo>
                  <a:pt x="1238" y="438"/>
                </a:lnTo>
                <a:lnTo>
                  <a:pt x="1238" y="440"/>
                </a:lnTo>
                <a:lnTo>
                  <a:pt x="1236" y="443"/>
                </a:lnTo>
                <a:lnTo>
                  <a:pt x="1238" y="445"/>
                </a:lnTo>
                <a:lnTo>
                  <a:pt x="1238" y="445"/>
                </a:lnTo>
                <a:lnTo>
                  <a:pt x="1243" y="445"/>
                </a:lnTo>
                <a:lnTo>
                  <a:pt x="1245" y="445"/>
                </a:lnTo>
                <a:lnTo>
                  <a:pt x="1247" y="443"/>
                </a:lnTo>
                <a:lnTo>
                  <a:pt x="1247" y="440"/>
                </a:lnTo>
                <a:lnTo>
                  <a:pt x="1247" y="438"/>
                </a:lnTo>
                <a:lnTo>
                  <a:pt x="1247" y="438"/>
                </a:lnTo>
                <a:lnTo>
                  <a:pt x="1249" y="438"/>
                </a:lnTo>
                <a:lnTo>
                  <a:pt x="1249" y="438"/>
                </a:lnTo>
                <a:lnTo>
                  <a:pt x="1249" y="438"/>
                </a:lnTo>
                <a:lnTo>
                  <a:pt x="1251" y="440"/>
                </a:lnTo>
                <a:lnTo>
                  <a:pt x="1251" y="440"/>
                </a:lnTo>
                <a:lnTo>
                  <a:pt x="1251" y="443"/>
                </a:lnTo>
                <a:lnTo>
                  <a:pt x="1251" y="445"/>
                </a:lnTo>
                <a:lnTo>
                  <a:pt x="1251" y="447"/>
                </a:lnTo>
                <a:lnTo>
                  <a:pt x="1251" y="447"/>
                </a:lnTo>
                <a:lnTo>
                  <a:pt x="1251" y="447"/>
                </a:lnTo>
                <a:lnTo>
                  <a:pt x="1253" y="449"/>
                </a:lnTo>
                <a:lnTo>
                  <a:pt x="1253" y="449"/>
                </a:lnTo>
                <a:lnTo>
                  <a:pt x="1251" y="449"/>
                </a:lnTo>
                <a:lnTo>
                  <a:pt x="1247" y="451"/>
                </a:lnTo>
                <a:lnTo>
                  <a:pt x="1245" y="453"/>
                </a:lnTo>
                <a:lnTo>
                  <a:pt x="1243" y="455"/>
                </a:lnTo>
                <a:lnTo>
                  <a:pt x="1240" y="457"/>
                </a:lnTo>
                <a:lnTo>
                  <a:pt x="1238" y="459"/>
                </a:lnTo>
                <a:lnTo>
                  <a:pt x="1234" y="461"/>
                </a:lnTo>
                <a:lnTo>
                  <a:pt x="1234" y="461"/>
                </a:lnTo>
                <a:lnTo>
                  <a:pt x="1232" y="461"/>
                </a:lnTo>
                <a:lnTo>
                  <a:pt x="1230" y="461"/>
                </a:lnTo>
                <a:lnTo>
                  <a:pt x="1228" y="461"/>
                </a:lnTo>
                <a:lnTo>
                  <a:pt x="1226" y="461"/>
                </a:lnTo>
                <a:lnTo>
                  <a:pt x="1226" y="461"/>
                </a:lnTo>
                <a:lnTo>
                  <a:pt x="1226" y="463"/>
                </a:lnTo>
                <a:lnTo>
                  <a:pt x="1222" y="470"/>
                </a:lnTo>
                <a:lnTo>
                  <a:pt x="1222" y="470"/>
                </a:lnTo>
                <a:lnTo>
                  <a:pt x="1226" y="472"/>
                </a:lnTo>
                <a:lnTo>
                  <a:pt x="1226" y="474"/>
                </a:lnTo>
                <a:lnTo>
                  <a:pt x="1228" y="478"/>
                </a:lnTo>
                <a:lnTo>
                  <a:pt x="1228" y="480"/>
                </a:lnTo>
                <a:lnTo>
                  <a:pt x="1226" y="484"/>
                </a:lnTo>
                <a:lnTo>
                  <a:pt x="1226" y="489"/>
                </a:lnTo>
                <a:lnTo>
                  <a:pt x="1226" y="489"/>
                </a:lnTo>
                <a:lnTo>
                  <a:pt x="1224" y="489"/>
                </a:lnTo>
                <a:lnTo>
                  <a:pt x="1222" y="489"/>
                </a:lnTo>
                <a:lnTo>
                  <a:pt x="1217" y="489"/>
                </a:lnTo>
                <a:lnTo>
                  <a:pt x="1217" y="489"/>
                </a:lnTo>
                <a:lnTo>
                  <a:pt x="1215" y="489"/>
                </a:lnTo>
                <a:lnTo>
                  <a:pt x="1217" y="491"/>
                </a:lnTo>
                <a:lnTo>
                  <a:pt x="1219" y="495"/>
                </a:lnTo>
                <a:lnTo>
                  <a:pt x="1222" y="495"/>
                </a:lnTo>
                <a:lnTo>
                  <a:pt x="1219" y="497"/>
                </a:lnTo>
                <a:lnTo>
                  <a:pt x="1219" y="497"/>
                </a:lnTo>
                <a:lnTo>
                  <a:pt x="1219" y="495"/>
                </a:lnTo>
                <a:lnTo>
                  <a:pt x="1219" y="493"/>
                </a:lnTo>
                <a:lnTo>
                  <a:pt x="1211" y="489"/>
                </a:lnTo>
                <a:lnTo>
                  <a:pt x="1211" y="487"/>
                </a:lnTo>
                <a:lnTo>
                  <a:pt x="1211" y="487"/>
                </a:lnTo>
                <a:lnTo>
                  <a:pt x="1211" y="487"/>
                </a:lnTo>
                <a:lnTo>
                  <a:pt x="1211" y="487"/>
                </a:lnTo>
                <a:lnTo>
                  <a:pt x="1213" y="489"/>
                </a:lnTo>
                <a:lnTo>
                  <a:pt x="1215" y="489"/>
                </a:lnTo>
                <a:lnTo>
                  <a:pt x="1217" y="487"/>
                </a:lnTo>
                <a:lnTo>
                  <a:pt x="1217" y="487"/>
                </a:lnTo>
                <a:lnTo>
                  <a:pt x="1219" y="489"/>
                </a:lnTo>
                <a:lnTo>
                  <a:pt x="1219" y="489"/>
                </a:lnTo>
                <a:lnTo>
                  <a:pt x="1222" y="489"/>
                </a:lnTo>
                <a:lnTo>
                  <a:pt x="1224" y="489"/>
                </a:lnTo>
                <a:lnTo>
                  <a:pt x="1224" y="489"/>
                </a:lnTo>
                <a:lnTo>
                  <a:pt x="1226" y="489"/>
                </a:lnTo>
                <a:lnTo>
                  <a:pt x="1226" y="487"/>
                </a:lnTo>
                <a:lnTo>
                  <a:pt x="1226" y="487"/>
                </a:lnTo>
                <a:lnTo>
                  <a:pt x="1226" y="484"/>
                </a:lnTo>
                <a:lnTo>
                  <a:pt x="1226" y="484"/>
                </a:lnTo>
                <a:lnTo>
                  <a:pt x="1224" y="482"/>
                </a:lnTo>
                <a:lnTo>
                  <a:pt x="1224" y="482"/>
                </a:lnTo>
                <a:lnTo>
                  <a:pt x="1222" y="482"/>
                </a:lnTo>
                <a:lnTo>
                  <a:pt x="1219" y="482"/>
                </a:lnTo>
                <a:lnTo>
                  <a:pt x="1219" y="482"/>
                </a:lnTo>
                <a:lnTo>
                  <a:pt x="1222" y="480"/>
                </a:lnTo>
                <a:lnTo>
                  <a:pt x="1222" y="480"/>
                </a:lnTo>
                <a:lnTo>
                  <a:pt x="1219" y="480"/>
                </a:lnTo>
                <a:lnTo>
                  <a:pt x="1217" y="480"/>
                </a:lnTo>
                <a:lnTo>
                  <a:pt x="1215" y="480"/>
                </a:lnTo>
                <a:lnTo>
                  <a:pt x="1215" y="480"/>
                </a:lnTo>
                <a:lnTo>
                  <a:pt x="1215" y="478"/>
                </a:lnTo>
                <a:lnTo>
                  <a:pt x="1213" y="478"/>
                </a:lnTo>
                <a:lnTo>
                  <a:pt x="1211" y="476"/>
                </a:lnTo>
                <a:lnTo>
                  <a:pt x="1211" y="474"/>
                </a:lnTo>
                <a:lnTo>
                  <a:pt x="1213" y="472"/>
                </a:lnTo>
                <a:lnTo>
                  <a:pt x="1213" y="470"/>
                </a:lnTo>
                <a:lnTo>
                  <a:pt x="1215" y="468"/>
                </a:lnTo>
                <a:lnTo>
                  <a:pt x="1217" y="459"/>
                </a:lnTo>
                <a:lnTo>
                  <a:pt x="1217" y="457"/>
                </a:lnTo>
                <a:lnTo>
                  <a:pt x="1215" y="457"/>
                </a:lnTo>
                <a:lnTo>
                  <a:pt x="1211" y="459"/>
                </a:lnTo>
                <a:lnTo>
                  <a:pt x="1211" y="459"/>
                </a:lnTo>
                <a:lnTo>
                  <a:pt x="1209" y="461"/>
                </a:lnTo>
                <a:lnTo>
                  <a:pt x="1209" y="461"/>
                </a:lnTo>
                <a:lnTo>
                  <a:pt x="1209" y="461"/>
                </a:lnTo>
                <a:lnTo>
                  <a:pt x="1207" y="461"/>
                </a:lnTo>
                <a:lnTo>
                  <a:pt x="1207" y="461"/>
                </a:lnTo>
                <a:lnTo>
                  <a:pt x="1209" y="457"/>
                </a:lnTo>
                <a:lnTo>
                  <a:pt x="1211" y="455"/>
                </a:lnTo>
                <a:lnTo>
                  <a:pt x="1211" y="455"/>
                </a:lnTo>
                <a:lnTo>
                  <a:pt x="1207" y="457"/>
                </a:lnTo>
                <a:lnTo>
                  <a:pt x="1203" y="457"/>
                </a:lnTo>
                <a:lnTo>
                  <a:pt x="1203" y="457"/>
                </a:lnTo>
                <a:lnTo>
                  <a:pt x="1201" y="455"/>
                </a:lnTo>
                <a:lnTo>
                  <a:pt x="1201" y="453"/>
                </a:lnTo>
                <a:lnTo>
                  <a:pt x="1199" y="453"/>
                </a:lnTo>
                <a:lnTo>
                  <a:pt x="1199" y="451"/>
                </a:lnTo>
                <a:lnTo>
                  <a:pt x="1196" y="451"/>
                </a:lnTo>
                <a:lnTo>
                  <a:pt x="1196" y="451"/>
                </a:lnTo>
                <a:lnTo>
                  <a:pt x="1194" y="451"/>
                </a:lnTo>
                <a:lnTo>
                  <a:pt x="1192" y="451"/>
                </a:lnTo>
                <a:lnTo>
                  <a:pt x="1190" y="451"/>
                </a:lnTo>
                <a:lnTo>
                  <a:pt x="1188" y="451"/>
                </a:lnTo>
                <a:lnTo>
                  <a:pt x="1188" y="451"/>
                </a:lnTo>
                <a:lnTo>
                  <a:pt x="1190" y="453"/>
                </a:lnTo>
                <a:lnTo>
                  <a:pt x="1190" y="453"/>
                </a:lnTo>
                <a:lnTo>
                  <a:pt x="1186" y="455"/>
                </a:lnTo>
                <a:lnTo>
                  <a:pt x="1184" y="455"/>
                </a:lnTo>
                <a:lnTo>
                  <a:pt x="1182" y="453"/>
                </a:lnTo>
                <a:lnTo>
                  <a:pt x="1180" y="453"/>
                </a:lnTo>
                <a:lnTo>
                  <a:pt x="1180" y="453"/>
                </a:lnTo>
                <a:lnTo>
                  <a:pt x="1178" y="455"/>
                </a:lnTo>
                <a:lnTo>
                  <a:pt x="1180" y="455"/>
                </a:lnTo>
                <a:lnTo>
                  <a:pt x="1182" y="457"/>
                </a:lnTo>
                <a:lnTo>
                  <a:pt x="1182" y="457"/>
                </a:lnTo>
                <a:lnTo>
                  <a:pt x="1182" y="459"/>
                </a:lnTo>
                <a:lnTo>
                  <a:pt x="1182" y="459"/>
                </a:lnTo>
                <a:lnTo>
                  <a:pt x="1182" y="459"/>
                </a:lnTo>
                <a:lnTo>
                  <a:pt x="1182" y="459"/>
                </a:lnTo>
                <a:lnTo>
                  <a:pt x="1182" y="461"/>
                </a:lnTo>
                <a:lnTo>
                  <a:pt x="1186" y="466"/>
                </a:lnTo>
                <a:lnTo>
                  <a:pt x="1186" y="466"/>
                </a:lnTo>
                <a:lnTo>
                  <a:pt x="1190" y="463"/>
                </a:lnTo>
                <a:lnTo>
                  <a:pt x="1192" y="463"/>
                </a:lnTo>
                <a:lnTo>
                  <a:pt x="1194" y="463"/>
                </a:lnTo>
                <a:lnTo>
                  <a:pt x="1199" y="466"/>
                </a:lnTo>
                <a:lnTo>
                  <a:pt x="1199" y="468"/>
                </a:lnTo>
                <a:lnTo>
                  <a:pt x="1201" y="468"/>
                </a:lnTo>
                <a:lnTo>
                  <a:pt x="1201" y="468"/>
                </a:lnTo>
                <a:lnTo>
                  <a:pt x="1201" y="470"/>
                </a:lnTo>
                <a:lnTo>
                  <a:pt x="1201" y="470"/>
                </a:lnTo>
                <a:lnTo>
                  <a:pt x="1201" y="470"/>
                </a:lnTo>
                <a:lnTo>
                  <a:pt x="1199" y="472"/>
                </a:lnTo>
                <a:lnTo>
                  <a:pt x="1196" y="472"/>
                </a:lnTo>
                <a:lnTo>
                  <a:pt x="1194" y="472"/>
                </a:lnTo>
                <a:lnTo>
                  <a:pt x="1188" y="470"/>
                </a:lnTo>
                <a:lnTo>
                  <a:pt x="1188" y="470"/>
                </a:lnTo>
                <a:lnTo>
                  <a:pt x="1188" y="470"/>
                </a:lnTo>
                <a:lnTo>
                  <a:pt x="1182" y="463"/>
                </a:lnTo>
                <a:lnTo>
                  <a:pt x="1180" y="461"/>
                </a:lnTo>
                <a:lnTo>
                  <a:pt x="1180" y="461"/>
                </a:lnTo>
                <a:lnTo>
                  <a:pt x="1178" y="461"/>
                </a:lnTo>
                <a:lnTo>
                  <a:pt x="1178" y="461"/>
                </a:lnTo>
                <a:lnTo>
                  <a:pt x="1178" y="463"/>
                </a:lnTo>
                <a:lnTo>
                  <a:pt x="1178" y="463"/>
                </a:lnTo>
                <a:lnTo>
                  <a:pt x="1180" y="466"/>
                </a:lnTo>
                <a:lnTo>
                  <a:pt x="1182" y="468"/>
                </a:lnTo>
                <a:lnTo>
                  <a:pt x="1182" y="468"/>
                </a:lnTo>
                <a:lnTo>
                  <a:pt x="1182" y="468"/>
                </a:lnTo>
                <a:lnTo>
                  <a:pt x="1182" y="468"/>
                </a:lnTo>
                <a:lnTo>
                  <a:pt x="1178" y="468"/>
                </a:lnTo>
                <a:lnTo>
                  <a:pt x="1175" y="470"/>
                </a:lnTo>
                <a:lnTo>
                  <a:pt x="1175" y="470"/>
                </a:lnTo>
                <a:lnTo>
                  <a:pt x="1173" y="470"/>
                </a:lnTo>
                <a:lnTo>
                  <a:pt x="1171" y="470"/>
                </a:lnTo>
                <a:lnTo>
                  <a:pt x="1169" y="470"/>
                </a:lnTo>
                <a:lnTo>
                  <a:pt x="1167" y="468"/>
                </a:lnTo>
                <a:lnTo>
                  <a:pt x="1163" y="468"/>
                </a:lnTo>
                <a:lnTo>
                  <a:pt x="1157" y="468"/>
                </a:lnTo>
                <a:lnTo>
                  <a:pt x="1152" y="468"/>
                </a:lnTo>
                <a:lnTo>
                  <a:pt x="1152" y="468"/>
                </a:lnTo>
                <a:lnTo>
                  <a:pt x="1150" y="468"/>
                </a:lnTo>
                <a:lnTo>
                  <a:pt x="1148" y="468"/>
                </a:lnTo>
                <a:lnTo>
                  <a:pt x="1146" y="468"/>
                </a:lnTo>
                <a:lnTo>
                  <a:pt x="1144" y="470"/>
                </a:lnTo>
                <a:lnTo>
                  <a:pt x="1144" y="470"/>
                </a:lnTo>
                <a:lnTo>
                  <a:pt x="1136" y="470"/>
                </a:lnTo>
                <a:lnTo>
                  <a:pt x="1134" y="470"/>
                </a:lnTo>
                <a:lnTo>
                  <a:pt x="1131" y="470"/>
                </a:lnTo>
                <a:lnTo>
                  <a:pt x="1129" y="470"/>
                </a:lnTo>
                <a:lnTo>
                  <a:pt x="1127" y="470"/>
                </a:lnTo>
                <a:lnTo>
                  <a:pt x="1125" y="470"/>
                </a:lnTo>
                <a:lnTo>
                  <a:pt x="1125" y="470"/>
                </a:lnTo>
                <a:lnTo>
                  <a:pt x="1121" y="468"/>
                </a:lnTo>
                <a:lnTo>
                  <a:pt x="1117" y="468"/>
                </a:lnTo>
                <a:lnTo>
                  <a:pt x="1115" y="466"/>
                </a:lnTo>
                <a:lnTo>
                  <a:pt x="1111" y="461"/>
                </a:lnTo>
                <a:lnTo>
                  <a:pt x="1108" y="459"/>
                </a:lnTo>
                <a:lnTo>
                  <a:pt x="1106" y="461"/>
                </a:lnTo>
                <a:lnTo>
                  <a:pt x="1102" y="461"/>
                </a:lnTo>
                <a:lnTo>
                  <a:pt x="1098" y="461"/>
                </a:lnTo>
                <a:lnTo>
                  <a:pt x="1096" y="461"/>
                </a:lnTo>
                <a:lnTo>
                  <a:pt x="1094" y="461"/>
                </a:lnTo>
                <a:lnTo>
                  <a:pt x="1092" y="459"/>
                </a:lnTo>
                <a:lnTo>
                  <a:pt x="1092" y="459"/>
                </a:lnTo>
                <a:lnTo>
                  <a:pt x="1092" y="457"/>
                </a:lnTo>
                <a:lnTo>
                  <a:pt x="1092" y="457"/>
                </a:lnTo>
                <a:lnTo>
                  <a:pt x="1090" y="457"/>
                </a:lnTo>
                <a:lnTo>
                  <a:pt x="1087" y="457"/>
                </a:lnTo>
                <a:lnTo>
                  <a:pt x="1087" y="457"/>
                </a:lnTo>
                <a:lnTo>
                  <a:pt x="1087" y="455"/>
                </a:lnTo>
                <a:lnTo>
                  <a:pt x="1087" y="455"/>
                </a:lnTo>
                <a:lnTo>
                  <a:pt x="1087" y="455"/>
                </a:lnTo>
                <a:lnTo>
                  <a:pt x="1085" y="455"/>
                </a:lnTo>
                <a:lnTo>
                  <a:pt x="1085" y="455"/>
                </a:lnTo>
                <a:lnTo>
                  <a:pt x="1083" y="455"/>
                </a:lnTo>
                <a:lnTo>
                  <a:pt x="1081" y="453"/>
                </a:lnTo>
                <a:lnTo>
                  <a:pt x="1081" y="451"/>
                </a:lnTo>
                <a:lnTo>
                  <a:pt x="1079" y="449"/>
                </a:lnTo>
                <a:lnTo>
                  <a:pt x="1079" y="445"/>
                </a:lnTo>
                <a:lnTo>
                  <a:pt x="1077" y="445"/>
                </a:lnTo>
                <a:lnTo>
                  <a:pt x="1077" y="443"/>
                </a:lnTo>
                <a:lnTo>
                  <a:pt x="1075" y="443"/>
                </a:lnTo>
                <a:lnTo>
                  <a:pt x="1073" y="440"/>
                </a:lnTo>
                <a:lnTo>
                  <a:pt x="1071" y="440"/>
                </a:lnTo>
                <a:lnTo>
                  <a:pt x="1067" y="440"/>
                </a:lnTo>
                <a:lnTo>
                  <a:pt x="1062" y="443"/>
                </a:lnTo>
                <a:lnTo>
                  <a:pt x="1060" y="443"/>
                </a:lnTo>
                <a:lnTo>
                  <a:pt x="1052" y="447"/>
                </a:lnTo>
                <a:lnTo>
                  <a:pt x="1046" y="447"/>
                </a:lnTo>
                <a:lnTo>
                  <a:pt x="1039" y="449"/>
                </a:lnTo>
                <a:lnTo>
                  <a:pt x="1037" y="449"/>
                </a:lnTo>
                <a:lnTo>
                  <a:pt x="1033" y="453"/>
                </a:lnTo>
                <a:lnTo>
                  <a:pt x="1033" y="455"/>
                </a:lnTo>
                <a:lnTo>
                  <a:pt x="1033" y="457"/>
                </a:lnTo>
                <a:lnTo>
                  <a:pt x="1037" y="459"/>
                </a:lnTo>
                <a:lnTo>
                  <a:pt x="1039" y="459"/>
                </a:lnTo>
                <a:lnTo>
                  <a:pt x="1039" y="459"/>
                </a:lnTo>
                <a:lnTo>
                  <a:pt x="1041" y="459"/>
                </a:lnTo>
                <a:lnTo>
                  <a:pt x="1043" y="459"/>
                </a:lnTo>
                <a:lnTo>
                  <a:pt x="1048" y="459"/>
                </a:lnTo>
                <a:lnTo>
                  <a:pt x="1048" y="457"/>
                </a:lnTo>
                <a:lnTo>
                  <a:pt x="1048" y="457"/>
                </a:lnTo>
                <a:lnTo>
                  <a:pt x="1048" y="455"/>
                </a:lnTo>
                <a:lnTo>
                  <a:pt x="1048" y="455"/>
                </a:lnTo>
                <a:lnTo>
                  <a:pt x="1050" y="455"/>
                </a:lnTo>
                <a:lnTo>
                  <a:pt x="1054" y="455"/>
                </a:lnTo>
                <a:lnTo>
                  <a:pt x="1056" y="455"/>
                </a:lnTo>
                <a:lnTo>
                  <a:pt x="1056" y="455"/>
                </a:lnTo>
                <a:lnTo>
                  <a:pt x="1058" y="453"/>
                </a:lnTo>
                <a:lnTo>
                  <a:pt x="1060" y="453"/>
                </a:lnTo>
                <a:lnTo>
                  <a:pt x="1060" y="453"/>
                </a:lnTo>
                <a:lnTo>
                  <a:pt x="1062" y="455"/>
                </a:lnTo>
                <a:lnTo>
                  <a:pt x="1064" y="453"/>
                </a:lnTo>
                <a:lnTo>
                  <a:pt x="1064" y="451"/>
                </a:lnTo>
                <a:lnTo>
                  <a:pt x="1064" y="451"/>
                </a:lnTo>
                <a:lnTo>
                  <a:pt x="1069" y="449"/>
                </a:lnTo>
                <a:lnTo>
                  <a:pt x="1071" y="447"/>
                </a:lnTo>
                <a:lnTo>
                  <a:pt x="1073" y="447"/>
                </a:lnTo>
                <a:lnTo>
                  <a:pt x="1075" y="449"/>
                </a:lnTo>
                <a:lnTo>
                  <a:pt x="1075" y="449"/>
                </a:lnTo>
                <a:lnTo>
                  <a:pt x="1075" y="451"/>
                </a:lnTo>
                <a:lnTo>
                  <a:pt x="1075" y="451"/>
                </a:lnTo>
                <a:lnTo>
                  <a:pt x="1073" y="453"/>
                </a:lnTo>
                <a:lnTo>
                  <a:pt x="1071" y="453"/>
                </a:lnTo>
                <a:lnTo>
                  <a:pt x="1071" y="453"/>
                </a:lnTo>
                <a:lnTo>
                  <a:pt x="1069" y="453"/>
                </a:lnTo>
                <a:lnTo>
                  <a:pt x="1067" y="455"/>
                </a:lnTo>
                <a:lnTo>
                  <a:pt x="1067" y="455"/>
                </a:lnTo>
                <a:lnTo>
                  <a:pt x="1067" y="457"/>
                </a:lnTo>
                <a:lnTo>
                  <a:pt x="1064" y="459"/>
                </a:lnTo>
                <a:lnTo>
                  <a:pt x="1064" y="457"/>
                </a:lnTo>
                <a:lnTo>
                  <a:pt x="1062" y="457"/>
                </a:lnTo>
                <a:lnTo>
                  <a:pt x="1062" y="457"/>
                </a:lnTo>
                <a:lnTo>
                  <a:pt x="1060" y="459"/>
                </a:lnTo>
                <a:lnTo>
                  <a:pt x="1060" y="459"/>
                </a:lnTo>
                <a:lnTo>
                  <a:pt x="1058" y="461"/>
                </a:lnTo>
                <a:lnTo>
                  <a:pt x="1058" y="461"/>
                </a:lnTo>
                <a:lnTo>
                  <a:pt x="1056" y="461"/>
                </a:lnTo>
                <a:lnTo>
                  <a:pt x="1054" y="461"/>
                </a:lnTo>
                <a:lnTo>
                  <a:pt x="1052" y="461"/>
                </a:lnTo>
                <a:lnTo>
                  <a:pt x="1052" y="461"/>
                </a:lnTo>
                <a:lnTo>
                  <a:pt x="1050" y="461"/>
                </a:lnTo>
                <a:lnTo>
                  <a:pt x="1046" y="461"/>
                </a:lnTo>
                <a:lnTo>
                  <a:pt x="1046" y="461"/>
                </a:lnTo>
                <a:lnTo>
                  <a:pt x="1046" y="463"/>
                </a:lnTo>
                <a:lnTo>
                  <a:pt x="1048" y="463"/>
                </a:lnTo>
                <a:lnTo>
                  <a:pt x="1046" y="466"/>
                </a:lnTo>
                <a:lnTo>
                  <a:pt x="1046" y="468"/>
                </a:lnTo>
                <a:lnTo>
                  <a:pt x="1043" y="468"/>
                </a:lnTo>
                <a:lnTo>
                  <a:pt x="1043" y="470"/>
                </a:lnTo>
                <a:lnTo>
                  <a:pt x="1043" y="470"/>
                </a:lnTo>
                <a:lnTo>
                  <a:pt x="1046" y="472"/>
                </a:lnTo>
                <a:lnTo>
                  <a:pt x="1048" y="474"/>
                </a:lnTo>
                <a:lnTo>
                  <a:pt x="1048" y="476"/>
                </a:lnTo>
                <a:lnTo>
                  <a:pt x="1048" y="476"/>
                </a:lnTo>
                <a:lnTo>
                  <a:pt x="1048" y="478"/>
                </a:lnTo>
                <a:lnTo>
                  <a:pt x="1048" y="478"/>
                </a:lnTo>
                <a:lnTo>
                  <a:pt x="1050" y="480"/>
                </a:lnTo>
                <a:lnTo>
                  <a:pt x="1050" y="482"/>
                </a:lnTo>
                <a:lnTo>
                  <a:pt x="1054" y="484"/>
                </a:lnTo>
                <a:lnTo>
                  <a:pt x="1054" y="484"/>
                </a:lnTo>
                <a:lnTo>
                  <a:pt x="1052" y="487"/>
                </a:lnTo>
                <a:lnTo>
                  <a:pt x="1052" y="487"/>
                </a:lnTo>
                <a:lnTo>
                  <a:pt x="1054" y="489"/>
                </a:lnTo>
                <a:lnTo>
                  <a:pt x="1056" y="491"/>
                </a:lnTo>
                <a:lnTo>
                  <a:pt x="1054" y="491"/>
                </a:lnTo>
                <a:lnTo>
                  <a:pt x="1052" y="489"/>
                </a:lnTo>
                <a:lnTo>
                  <a:pt x="1052" y="489"/>
                </a:lnTo>
                <a:lnTo>
                  <a:pt x="1052" y="489"/>
                </a:lnTo>
                <a:lnTo>
                  <a:pt x="1052" y="489"/>
                </a:lnTo>
                <a:lnTo>
                  <a:pt x="1050" y="489"/>
                </a:lnTo>
                <a:lnTo>
                  <a:pt x="1048" y="487"/>
                </a:lnTo>
                <a:lnTo>
                  <a:pt x="1048" y="489"/>
                </a:lnTo>
                <a:lnTo>
                  <a:pt x="1048" y="489"/>
                </a:lnTo>
                <a:lnTo>
                  <a:pt x="1048" y="493"/>
                </a:lnTo>
                <a:lnTo>
                  <a:pt x="1048" y="493"/>
                </a:lnTo>
                <a:lnTo>
                  <a:pt x="1048" y="493"/>
                </a:lnTo>
                <a:lnTo>
                  <a:pt x="1050" y="497"/>
                </a:lnTo>
                <a:lnTo>
                  <a:pt x="1054" y="501"/>
                </a:lnTo>
                <a:lnTo>
                  <a:pt x="1054" y="501"/>
                </a:lnTo>
                <a:lnTo>
                  <a:pt x="1054" y="501"/>
                </a:lnTo>
                <a:lnTo>
                  <a:pt x="1052" y="501"/>
                </a:lnTo>
                <a:lnTo>
                  <a:pt x="1050" y="499"/>
                </a:lnTo>
                <a:lnTo>
                  <a:pt x="1048" y="497"/>
                </a:lnTo>
                <a:lnTo>
                  <a:pt x="1046" y="495"/>
                </a:lnTo>
                <a:lnTo>
                  <a:pt x="1043" y="493"/>
                </a:lnTo>
                <a:lnTo>
                  <a:pt x="1043" y="493"/>
                </a:lnTo>
                <a:lnTo>
                  <a:pt x="1041" y="491"/>
                </a:lnTo>
                <a:lnTo>
                  <a:pt x="1041" y="491"/>
                </a:lnTo>
                <a:lnTo>
                  <a:pt x="1041" y="491"/>
                </a:lnTo>
                <a:lnTo>
                  <a:pt x="1039" y="489"/>
                </a:lnTo>
                <a:lnTo>
                  <a:pt x="1037" y="487"/>
                </a:lnTo>
                <a:lnTo>
                  <a:pt x="1035" y="484"/>
                </a:lnTo>
                <a:lnTo>
                  <a:pt x="1037" y="484"/>
                </a:lnTo>
                <a:lnTo>
                  <a:pt x="1037" y="487"/>
                </a:lnTo>
                <a:lnTo>
                  <a:pt x="1039" y="487"/>
                </a:lnTo>
                <a:lnTo>
                  <a:pt x="1041" y="487"/>
                </a:lnTo>
                <a:lnTo>
                  <a:pt x="1043" y="484"/>
                </a:lnTo>
                <a:lnTo>
                  <a:pt x="1043" y="484"/>
                </a:lnTo>
                <a:lnTo>
                  <a:pt x="1043" y="484"/>
                </a:lnTo>
                <a:lnTo>
                  <a:pt x="1043" y="482"/>
                </a:lnTo>
                <a:lnTo>
                  <a:pt x="1043" y="482"/>
                </a:lnTo>
                <a:lnTo>
                  <a:pt x="1037" y="478"/>
                </a:lnTo>
                <a:lnTo>
                  <a:pt x="1035" y="476"/>
                </a:lnTo>
                <a:lnTo>
                  <a:pt x="1035" y="474"/>
                </a:lnTo>
                <a:lnTo>
                  <a:pt x="1035" y="474"/>
                </a:lnTo>
                <a:lnTo>
                  <a:pt x="1033" y="472"/>
                </a:lnTo>
                <a:lnTo>
                  <a:pt x="1033" y="474"/>
                </a:lnTo>
                <a:lnTo>
                  <a:pt x="1031" y="476"/>
                </a:lnTo>
                <a:lnTo>
                  <a:pt x="1031" y="478"/>
                </a:lnTo>
                <a:lnTo>
                  <a:pt x="1031" y="476"/>
                </a:lnTo>
                <a:lnTo>
                  <a:pt x="1029" y="476"/>
                </a:lnTo>
                <a:lnTo>
                  <a:pt x="1029" y="474"/>
                </a:lnTo>
                <a:lnTo>
                  <a:pt x="1029" y="472"/>
                </a:lnTo>
                <a:lnTo>
                  <a:pt x="1029" y="470"/>
                </a:lnTo>
                <a:lnTo>
                  <a:pt x="1027" y="470"/>
                </a:lnTo>
                <a:lnTo>
                  <a:pt x="1025" y="470"/>
                </a:lnTo>
                <a:lnTo>
                  <a:pt x="1020" y="470"/>
                </a:lnTo>
                <a:lnTo>
                  <a:pt x="1018" y="470"/>
                </a:lnTo>
                <a:lnTo>
                  <a:pt x="1018" y="468"/>
                </a:lnTo>
                <a:lnTo>
                  <a:pt x="1016" y="466"/>
                </a:lnTo>
                <a:lnTo>
                  <a:pt x="1016" y="466"/>
                </a:lnTo>
                <a:lnTo>
                  <a:pt x="1014" y="466"/>
                </a:lnTo>
                <a:lnTo>
                  <a:pt x="1014" y="463"/>
                </a:lnTo>
                <a:lnTo>
                  <a:pt x="1012" y="463"/>
                </a:lnTo>
                <a:lnTo>
                  <a:pt x="1012" y="463"/>
                </a:lnTo>
                <a:lnTo>
                  <a:pt x="1010" y="463"/>
                </a:lnTo>
                <a:lnTo>
                  <a:pt x="1008" y="463"/>
                </a:lnTo>
                <a:lnTo>
                  <a:pt x="1002" y="468"/>
                </a:lnTo>
                <a:lnTo>
                  <a:pt x="999" y="468"/>
                </a:lnTo>
                <a:lnTo>
                  <a:pt x="997" y="468"/>
                </a:lnTo>
                <a:lnTo>
                  <a:pt x="997" y="468"/>
                </a:lnTo>
                <a:lnTo>
                  <a:pt x="997" y="468"/>
                </a:lnTo>
                <a:lnTo>
                  <a:pt x="995" y="468"/>
                </a:lnTo>
                <a:lnTo>
                  <a:pt x="993" y="468"/>
                </a:lnTo>
                <a:lnTo>
                  <a:pt x="991" y="470"/>
                </a:lnTo>
                <a:lnTo>
                  <a:pt x="989" y="470"/>
                </a:lnTo>
                <a:lnTo>
                  <a:pt x="983" y="470"/>
                </a:lnTo>
                <a:lnTo>
                  <a:pt x="983" y="470"/>
                </a:lnTo>
                <a:lnTo>
                  <a:pt x="981" y="470"/>
                </a:lnTo>
                <a:lnTo>
                  <a:pt x="979" y="472"/>
                </a:lnTo>
                <a:lnTo>
                  <a:pt x="979" y="472"/>
                </a:lnTo>
                <a:lnTo>
                  <a:pt x="972" y="472"/>
                </a:lnTo>
                <a:lnTo>
                  <a:pt x="970" y="472"/>
                </a:lnTo>
                <a:lnTo>
                  <a:pt x="968" y="470"/>
                </a:lnTo>
                <a:lnTo>
                  <a:pt x="962" y="470"/>
                </a:lnTo>
                <a:lnTo>
                  <a:pt x="958" y="470"/>
                </a:lnTo>
                <a:lnTo>
                  <a:pt x="955" y="470"/>
                </a:lnTo>
                <a:lnTo>
                  <a:pt x="953" y="470"/>
                </a:lnTo>
                <a:lnTo>
                  <a:pt x="951" y="470"/>
                </a:lnTo>
                <a:lnTo>
                  <a:pt x="949" y="470"/>
                </a:lnTo>
                <a:lnTo>
                  <a:pt x="947" y="468"/>
                </a:lnTo>
                <a:lnTo>
                  <a:pt x="943" y="468"/>
                </a:lnTo>
                <a:lnTo>
                  <a:pt x="941" y="468"/>
                </a:lnTo>
                <a:lnTo>
                  <a:pt x="939" y="468"/>
                </a:lnTo>
                <a:lnTo>
                  <a:pt x="937" y="466"/>
                </a:lnTo>
                <a:lnTo>
                  <a:pt x="935" y="466"/>
                </a:lnTo>
                <a:lnTo>
                  <a:pt x="935" y="466"/>
                </a:lnTo>
                <a:lnTo>
                  <a:pt x="939" y="463"/>
                </a:lnTo>
                <a:lnTo>
                  <a:pt x="939" y="463"/>
                </a:lnTo>
                <a:lnTo>
                  <a:pt x="939" y="461"/>
                </a:lnTo>
                <a:lnTo>
                  <a:pt x="939" y="461"/>
                </a:lnTo>
                <a:lnTo>
                  <a:pt x="941" y="459"/>
                </a:lnTo>
                <a:lnTo>
                  <a:pt x="943" y="459"/>
                </a:lnTo>
                <a:lnTo>
                  <a:pt x="945" y="457"/>
                </a:lnTo>
                <a:lnTo>
                  <a:pt x="951" y="457"/>
                </a:lnTo>
                <a:lnTo>
                  <a:pt x="955" y="457"/>
                </a:lnTo>
                <a:lnTo>
                  <a:pt x="955" y="457"/>
                </a:lnTo>
                <a:lnTo>
                  <a:pt x="955" y="455"/>
                </a:lnTo>
                <a:lnTo>
                  <a:pt x="958" y="453"/>
                </a:lnTo>
                <a:lnTo>
                  <a:pt x="955" y="453"/>
                </a:lnTo>
                <a:lnTo>
                  <a:pt x="955" y="453"/>
                </a:lnTo>
                <a:lnTo>
                  <a:pt x="955" y="453"/>
                </a:lnTo>
                <a:lnTo>
                  <a:pt x="955" y="451"/>
                </a:lnTo>
                <a:lnTo>
                  <a:pt x="953" y="449"/>
                </a:lnTo>
                <a:lnTo>
                  <a:pt x="949" y="447"/>
                </a:lnTo>
                <a:lnTo>
                  <a:pt x="947" y="445"/>
                </a:lnTo>
                <a:lnTo>
                  <a:pt x="941" y="443"/>
                </a:lnTo>
                <a:lnTo>
                  <a:pt x="939" y="440"/>
                </a:lnTo>
                <a:lnTo>
                  <a:pt x="935" y="440"/>
                </a:lnTo>
                <a:lnTo>
                  <a:pt x="932" y="438"/>
                </a:lnTo>
                <a:lnTo>
                  <a:pt x="930" y="438"/>
                </a:lnTo>
                <a:lnTo>
                  <a:pt x="928" y="438"/>
                </a:lnTo>
                <a:lnTo>
                  <a:pt x="928" y="438"/>
                </a:lnTo>
                <a:lnTo>
                  <a:pt x="924" y="438"/>
                </a:lnTo>
                <a:lnTo>
                  <a:pt x="924" y="438"/>
                </a:lnTo>
                <a:lnTo>
                  <a:pt x="924" y="438"/>
                </a:lnTo>
                <a:lnTo>
                  <a:pt x="926" y="443"/>
                </a:lnTo>
                <a:lnTo>
                  <a:pt x="926" y="443"/>
                </a:lnTo>
                <a:lnTo>
                  <a:pt x="924" y="443"/>
                </a:lnTo>
                <a:lnTo>
                  <a:pt x="922" y="440"/>
                </a:lnTo>
                <a:lnTo>
                  <a:pt x="922" y="440"/>
                </a:lnTo>
                <a:lnTo>
                  <a:pt x="920" y="440"/>
                </a:lnTo>
                <a:lnTo>
                  <a:pt x="911" y="440"/>
                </a:lnTo>
                <a:lnTo>
                  <a:pt x="911" y="440"/>
                </a:lnTo>
                <a:lnTo>
                  <a:pt x="909" y="440"/>
                </a:lnTo>
                <a:lnTo>
                  <a:pt x="907" y="440"/>
                </a:lnTo>
                <a:lnTo>
                  <a:pt x="901" y="438"/>
                </a:lnTo>
                <a:lnTo>
                  <a:pt x="897" y="436"/>
                </a:lnTo>
                <a:lnTo>
                  <a:pt x="895" y="436"/>
                </a:lnTo>
                <a:lnTo>
                  <a:pt x="891" y="434"/>
                </a:lnTo>
                <a:lnTo>
                  <a:pt x="888" y="432"/>
                </a:lnTo>
                <a:lnTo>
                  <a:pt x="886" y="432"/>
                </a:lnTo>
                <a:lnTo>
                  <a:pt x="872" y="430"/>
                </a:lnTo>
                <a:lnTo>
                  <a:pt x="867" y="428"/>
                </a:lnTo>
                <a:lnTo>
                  <a:pt x="865" y="428"/>
                </a:lnTo>
                <a:lnTo>
                  <a:pt x="857" y="424"/>
                </a:lnTo>
                <a:lnTo>
                  <a:pt x="855" y="422"/>
                </a:lnTo>
                <a:lnTo>
                  <a:pt x="851" y="419"/>
                </a:lnTo>
                <a:lnTo>
                  <a:pt x="847" y="419"/>
                </a:lnTo>
                <a:lnTo>
                  <a:pt x="844" y="417"/>
                </a:lnTo>
                <a:lnTo>
                  <a:pt x="840" y="417"/>
                </a:lnTo>
                <a:lnTo>
                  <a:pt x="834" y="417"/>
                </a:lnTo>
                <a:lnTo>
                  <a:pt x="830" y="417"/>
                </a:lnTo>
                <a:lnTo>
                  <a:pt x="830" y="417"/>
                </a:lnTo>
                <a:lnTo>
                  <a:pt x="826" y="417"/>
                </a:lnTo>
                <a:lnTo>
                  <a:pt x="826" y="417"/>
                </a:lnTo>
                <a:lnTo>
                  <a:pt x="826" y="419"/>
                </a:lnTo>
                <a:lnTo>
                  <a:pt x="823" y="419"/>
                </a:lnTo>
                <a:lnTo>
                  <a:pt x="823" y="422"/>
                </a:lnTo>
                <a:lnTo>
                  <a:pt x="823" y="424"/>
                </a:lnTo>
                <a:lnTo>
                  <a:pt x="821" y="426"/>
                </a:lnTo>
                <a:lnTo>
                  <a:pt x="821" y="426"/>
                </a:lnTo>
                <a:lnTo>
                  <a:pt x="819" y="428"/>
                </a:lnTo>
                <a:lnTo>
                  <a:pt x="817" y="428"/>
                </a:lnTo>
                <a:lnTo>
                  <a:pt x="817" y="428"/>
                </a:lnTo>
                <a:lnTo>
                  <a:pt x="811" y="428"/>
                </a:lnTo>
                <a:lnTo>
                  <a:pt x="809" y="430"/>
                </a:lnTo>
                <a:lnTo>
                  <a:pt x="807" y="430"/>
                </a:lnTo>
                <a:lnTo>
                  <a:pt x="805" y="428"/>
                </a:lnTo>
                <a:lnTo>
                  <a:pt x="805" y="428"/>
                </a:lnTo>
                <a:lnTo>
                  <a:pt x="805" y="428"/>
                </a:lnTo>
                <a:lnTo>
                  <a:pt x="805" y="426"/>
                </a:lnTo>
                <a:lnTo>
                  <a:pt x="805" y="426"/>
                </a:lnTo>
                <a:lnTo>
                  <a:pt x="809" y="422"/>
                </a:lnTo>
                <a:lnTo>
                  <a:pt x="809" y="422"/>
                </a:lnTo>
                <a:lnTo>
                  <a:pt x="807" y="419"/>
                </a:lnTo>
                <a:lnTo>
                  <a:pt x="805" y="419"/>
                </a:lnTo>
                <a:lnTo>
                  <a:pt x="805" y="415"/>
                </a:lnTo>
                <a:lnTo>
                  <a:pt x="805" y="413"/>
                </a:lnTo>
                <a:lnTo>
                  <a:pt x="805" y="411"/>
                </a:lnTo>
                <a:lnTo>
                  <a:pt x="805" y="409"/>
                </a:lnTo>
                <a:lnTo>
                  <a:pt x="805" y="409"/>
                </a:lnTo>
                <a:lnTo>
                  <a:pt x="803" y="409"/>
                </a:lnTo>
                <a:lnTo>
                  <a:pt x="803" y="409"/>
                </a:lnTo>
                <a:lnTo>
                  <a:pt x="800" y="409"/>
                </a:lnTo>
                <a:lnTo>
                  <a:pt x="800" y="411"/>
                </a:lnTo>
                <a:lnTo>
                  <a:pt x="798" y="411"/>
                </a:lnTo>
                <a:lnTo>
                  <a:pt x="796" y="413"/>
                </a:lnTo>
                <a:lnTo>
                  <a:pt x="798" y="413"/>
                </a:lnTo>
                <a:lnTo>
                  <a:pt x="798" y="413"/>
                </a:lnTo>
                <a:lnTo>
                  <a:pt x="798" y="413"/>
                </a:lnTo>
                <a:lnTo>
                  <a:pt x="800" y="413"/>
                </a:lnTo>
                <a:lnTo>
                  <a:pt x="800" y="413"/>
                </a:lnTo>
                <a:lnTo>
                  <a:pt x="798" y="415"/>
                </a:lnTo>
                <a:lnTo>
                  <a:pt x="798" y="415"/>
                </a:lnTo>
                <a:lnTo>
                  <a:pt x="796" y="417"/>
                </a:lnTo>
                <a:lnTo>
                  <a:pt x="796" y="417"/>
                </a:lnTo>
                <a:lnTo>
                  <a:pt x="794" y="417"/>
                </a:lnTo>
                <a:lnTo>
                  <a:pt x="794" y="417"/>
                </a:lnTo>
                <a:lnTo>
                  <a:pt x="794" y="419"/>
                </a:lnTo>
                <a:lnTo>
                  <a:pt x="794" y="419"/>
                </a:lnTo>
                <a:lnTo>
                  <a:pt x="792" y="422"/>
                </a:lnTo>
                <a:lnTo>
                  <a:pt x="792" y="422"/>
                </a:lnTo>
                <a:lnTo>
                  <a:pt x="792" y="424"/>
                </a:lnTo>
                <a:lnTo>
                  <a:pt x="794" y="426"/>
                </a:lnTo>
                <a:lnTo>
                  <a:pt x="794" y="428"/>
                </a:lnTo>
                <a:lnTo>
                  <a:pt x="792" y="430"/>
                </a:lnTo>
                <a:lnTo>
                  <a:pt x="790" y="430"/>
                </a:lnTo>
                <a:lnTo>
                  <a:pt x="786" y="428"/>
                </a:lnTo>
                <a:lnTo>
                  <a:pt x="784" y="428"/>
                </a:lnTo>
                <a:lnTo>
                  <a:pt x="782" y="426"/>
                </a:lnTo>
                <a:lnTo>
                  <a:pt x="779" y="424"/>
                </a:lnTo>
                <a:lnTo>
                  <a:pt x="773" y="419"/>
                </a:lnTo>
                <a:lnTo>
                  <a:pt x="773" y="419"/>
                </a:lnTo>
                <a:lnTo>
                  <a:pt x="771" y="417"/>
                </a:lnTo>
                <a:lnTo>
                  <a:pt x="771" y="413"/>
                </a:lnTo>
                <a:lnTo>
                  <a:pt x="769" y="411"/>
                </a:lnTo>
                <a:lnTo>
                  <a:pt x="765" y="407"/>
                </a:lnTo>
                <a:lnTo>
                  <a:pt x="765" y="405"/>
                </a:lnTo>
                <a:lnTo>
                  <a:pt x="763" y="403"/>
                </a:lnTo>
                <a:lnTo>
                  <a:pt x="756" y="398"/>
                </a:lnTo>
                <a:lnTo>
                  <a:pt x="754" y="398"/>
                </a:lnTo>
                <a:lnTo>
                  <a:pt x="754" y="398"/>
                </a:lnTo>
                <a:lnTo>
                  <a:pt x="752" y="398"/>
                </a:lnTo>
                <a:lnTo>
                  <a:pt x="752" y="398"/>
                </a:lnTo>
                <a:lnTo>
                  <a:pt x="750" y="401"/>
                </a:lnTo>
                <a:lnTo>
                  <a:pt x="750" y="403"/>
                </a:lnTo>
                <a:lnTo>
                  <a:pt x="752" y="403"/>
                </a:lnTo>
                <a:lnTo>
                  <a:pt x="754" y="403"/>
                </a:lnTo>
                <a:lnTo>
                  <a:pt x="752" y="405"/>
                </a:lnTo>
                <a:lnTo>
                  <a:pt x="752" y="405"/>
                </a:lnTo>
                <a:lnTo>
                  <a:pt x="754" y="405"/>
                </a:lnTo>
                <a:lnTo>
                  <a:pt x="759" y="407"/>
                </a:lnTo>
                <a:lnTo>
                  <a:pt x="756" y="407"/>
                </a:lnTo>
                <a:lnTo>
                  <a:pt x="752" y="409"/>
                </a:lnTo>
                <a:lnTo>
                  <a:pt x="750" y="411"/>
                </a:lnTo>
                <a:lnTo>
                  <a:pt x="748" y="413"/>
                </a:lnTo>
                <a:lnTo>
                  <a:pt x="748" y="413"/>
                </a:lnTo>
                <a:lnTo>
                  <a:pt x="744" y="417"/>
                </a:lnTo>
                <a:lnTo>
                  <a:pt x="742" y="419"/>
                </a:lnTo>
                <a:lnTo>
                  <a:pt x="740" y="419"/>
                </a:lnTo>
                <a:lnTo>
                  <a:pt x="738" y="422"/>
                </a:lnTo>
                <a:lnTo>
                  <a:pt x="738" y="419"/>
                </a:lnTo>
                <a:lnTo>
                  <a:pt x="738" y="419"/>
                </a:lnTo>
                <a:lnTo>
                  <a:pt x="738" y="417"/>
                </a:lnTo>
                <a:lnTo>
                  <a:pt x="738" y="417"/>
                </a:lnTo>
                <a:lnTo>
                  <a:pt x="740" y="415"/>
                </a:lnTo>
                <a:lnTo>
                  <a:pt x="740" y="415"/>
                </a:lnTo>
                <a:lnTo>
                  <a:pt x="740" y="413"/>
                </a:lnTo>
                <a:lnTo>
                  <a:pt x="740" y="413"/>
                </a:lnTo>
                <a:lnTo>
                  <a:pt x="740" y="415"/>
                </a:lnTo>
                <a:lnTo>
                  <a:pt x="738" y="415"/>
                </a:lnTo>
                <a:lnTo>
                  <a:pt x="738" y="415"/>
                </a:lnTo>
                <a:lnTo>
                  <a:pt x="735" y="417"/>
                </a:lnTo>
                <a:lnTo>
                  <a:pt x="731" y="417"/>
                </a:lnTo>
                <a:lnTo>
                  <a:pt x="723" y="419"/>
                </a:lnTo>
                <a:lnTo>
                  <a:pt x="719" y="422"/>
                </a:lnTo>
                <a:lnTo>
                  <a:pt x="717" y="424"/>
                </a:lnTo>
                <a:lnTo>
                  <a:pt x="715" y="426"/>
                </a:lnTo>
                <a:lnTo>
                  <a:pt x="712" y="430"/>
                </a:lnTo>
                <a:lnTo>
                  <a:pt x="710" y="432"/>
                </a:lnTo>
                <a:lnTo>
                  <a:pt x="710" y="432"/>
                </a:lnTo>
                <a:lnTo>
                  <a:pt x="710" y="432"/>
                </a:lnTo>
                <a:lnTo>
                  <a:pt x="710" y="430"/>
                </a:lnTo>
                <a:lnTo>
                  <a:pt x="710" y="428"/>
                </a:lnTo>
                <a:lnTo>
                  <a:pt x="708" y="428"/>
                </a:lnTo>
                <a:lnTo>
                  <a:pt x="708" y="426"/>
                </a:lnTo>
                <a:lnTo>
                  <a:pt x="708" y="426"/>
                </a:lnTo>
                <a:lnTo>
                  <a:pt x="706" y="428"/>
                </a:lnTo>
                <a:lnTo>
                  <a:pt x="706" y="430"/>
                </a:lnTo>
                <a:lnTo>
                  <a:pt x="706" y="430"/>
                </a:lnTo>
                <a:lnTo>
                  <a:pt x="706" y="428"/>
                </a:lnTo>
                <a:lnTo>
                  <a:pt x="704" y="428"/>
                </a:lnTo>
                <a:lnTo>
                  <a:pt x="702" y="426"/>
                </a:lnTo>
                <a:lnTo>
                  <a:pt x="700" y="426"/>
                </a:lnTo>
                <a:lnTo>
                  <a:pt x="698" y="428"/>
                </a:lnTo>
                <a:lnTo>
                  <a:pt x="698" y="428"/>
                </a:lnTo>
                <a:lnTo>
                  <a:pt x="698" y="428"/>
                </a:lnTo>
                <a:lnTo>
                  <a:pt x="698" y="430"/>
                </a:lnTo>
                <a:lnTo>
                  <a:pt x="698" y="430"/>
                </a:lnTo>
                <a:lnTo>
                  <a:pt x="696" y="430"/>
                </a:lnTo>
                <a:lnTo>
                  <a:pt x="694" y="432"/>
                </a:lnTo>
                <a:lnTo>
                  <a:pt x="691" y="434"/>
                </a:lnTo>
                <a:lnTo>
                  <a:pt x="689" y="434"/>
                </a:lnTo>
                <a:lnTo>
                  <a:pt x="687" y="434"/>
                </a:lnTo>
                <a:lnTo>
                  <a:pt x="685" y="436"/>
                </a:lnTo>
                <a:lnTo>
                  <a:pt x="685" y="436"/>
                </a:lnTo>
                <a:lnTo>
                  <a:pt x="685" y="438"/>
                </a:lnTo>
                <a:lnTo>
                  <a:pt x="685" y="438"/>
                </a:lnTo>
                <a:lnTo>
                  <a:pt x="685" y="440"/>
                </a:lnTo>
                <a:lnTo>
                  <a:pt x="685" y="440"/>
                </a:lnTo>
                <a:lnTo>
                  <a:pt x="687" y="440"/>
                </a:lnTo>
                <a:lnTo>
                  <a:pt x="687" y="440"/>
                </a:lnTo>
                <a:lnTo>
                  <a:pt x="687" y="443"/>
                </a:lnTo>
                <a:lnTo>
                  <a:pt x="685" y="443"/>
                </a:lnTo>
                <a:lnTo>
                  <a:pt x="677" y="443"/>
                </a:lnTo>
                <a:lnTo>
                  <a:pt x="677" y="443"/>
                </a:lnTo>
                <a:lnTo>
                  <a:pt x="677" y="443"/>
                </a:lnTo>
                <a:lnTo>
                  <a:pt x="679" y="445"/>
                </a:lnTo>
                <a:lnTo>
                  <a:pt x="679" y="445"/>
                </a:lnTo>
                <a:lnTo>
                  <a:pt x="679" y="445"/>
                </a:lnTo>
                <a:lnTo>
                  <a:pt x="677" y="445"/>
                </a:lnTo>
                <a:lnTo>
                  <a:pt x="675" y="445"/>
                </a:lnTo>
                <a:lnTo>
                  <a:pt x="675" y="443"/>
                </a:lnTo>
                <a:lnTo>
                  <a:pt x="675" y="440"/>
                </a:lnTo>
                <a:lnTo>
                  <a:pt x="677" y="438"/>
                </a:lnTo>
                <a:lnTo>
                  <a:pt x="679" y="438"/>
                </a:lnTo>
                <a:lnTo>
                  <a:pt x="681" y="436"/>
                </a:lnTo>
                <a:lnTo>
                  <a:pt x="683" y="434"/>
                </a:lnTo>
                <a:lnTo>
                  <a:pt x="685" y="432"/>
                </a:lnTo>
                <a:lnTo>
                  <a:pt x="689" y="432"/>
                </a:lnTo>
                <a:lnTo>
                  <a:pt x="691" y="430"/>
                </a:lnTo>
                <a:lnTo>
                  <a:pt x="694" y="430"/>
                </a:lnTo>
                <a:lnTo>
                  <a:pt x="694" y="428"/>
                </a:lnTo>
                <a:lnTo>
                  <a:pt x="696" y="426"/>
                </a:lnTo>
                <a:lnTo>
                  <a:pt x="696" y="426"/>
                </a:lnTo>
                <a:lnTo>
                  <a:pt x="698" y="424"/>
                </a:lnTo>
                <a:lnTo>
                  <a:pt x="704" y="424"/>
                </a:lnTo>
                <a:lnTo>
                  <a:pt x="706" y="424"/>
                </a:lnTo>
                <a:lnTo>
                  <a:pt x="706" y="424"/>
                </a:lnTo>
                <a:lnTo>
                  <a:pt x="710" y="422"/>
                </a:lnTo>
                <a:lnTo>
                  <a:pt x="712" y="422"/>
                </a:lnTo>
                <a:lnTo>
                  <a:pt x="715" y="422"/>
                </a:lnTo>
                <a:lnTo>
                  <a:pt x="719" y="419"/>
                </a:lnTo>
                <a:lnTo>
                  <a:pt x="729" y="413"/>
                </a:lnTo>
                <a:lnTo>
                  <a:pt x="731" y="411"/>
                </a:lnTo>
                <a:lnTo>
                  <a:pt x="731" y="411"/>
                </a:lnTo>
                <a:lnTo>
                  <a:pt x="729" y="409"/>
                </a:lnTo>
                <a:lnTo>
                  <a:pt x="729" y="407"/>
                </a:lnTo>
                <a:lnTo>
                  <a:pt x="729" y="409"/>
                </a:lnTo>
                <a:lnTo>
                  <a:pt x="725" y="411"/>
                </a:lnTo>
                <a:lnTo>
                  <a:pt x="725" y="411"/>
                </a:lnTo>
                <a:lnTo>
                  <a:pt x="723" y="411"/>
                </a:lnTo>
                <a:lnTo>
                  <a:pt x="721" y="411"/>
                </a:lnTo>
                <a:lnTo>
                  <a:pt x="721" y="411"/>
                </a:lnTo>
                <a:lnTo>
                  <a:pt x="719" y="409"/>
                </a:lnTo>
                <a:lnTo>
                  <a:pt x="717" y="409"/>
                </a:lnTo>
                <a:lnTo>
                  <a:pt x="715" y="409"/>
                </a:lnTo>
                <a:lnTo>
                  <a:pt x="710" y="411"/>
                </a:lnTo>
                <a:lnTo>
                  <a:pt x="710" y="413"/>
                </a:lnTo>
                <a:lnTo>
                  <a:pt x="710" y="413"/>
                </a:lnTo>
                <a:lnTo>
                  <a:pt x="708" y="415"/>
                </a:lnTo>
                <a:lnTo>
                  <a:pt x="706" y="415"/>
                </a:lnTo>
                <a:lnTo>
                  <a:pt x="706" y="415"/>
                </a:lnTo>
                <a:lnTo>
                  <a:pt x="704" y="415"/>
                </a:lnTo>
                <a:lnTo>
                  <a:pt x="702" y="415"/>
                </a:lnTo>
                <a:lnTo>
                  <a:pt x="696" y="419"/>
                </a:lnTo>
                <a:lnTo>
                  <a:pt x="694" y="419"/>
                </a:lnTo>
                <a:lnTo>
                  <a:pt x="691" y="419"/>
                </a:lnTo>
                <a:lnTo>
                  <a:pt x="691" y="419"/>
                </a:lnTo>
                <a:lnTo>
                  <a:pt x="689" y="419"/>
                </a:lnTo>
                <a:lnTo>
                  <a:pt x="687" y="419"/>
                </a:lnTo>
                <a:lnTo>
                  <a:pt x="687" y="419"/>
                </a:lnTo>
                <a:lnTo>
                  <a:pt x="687" y="422"/>
                </a:lnTo>
                <a:lnTo>
                  <a:pt x="689" y="422"/>
                </a:lnTo>
                <a:lnTo>
                  <a:pt x="689" y="422"/>
                </a:lnTo>
                <a:lnTo>
                  <a:pt x="689" y="422"/>
                </a:lnTo>
                <a:lnTo>
                  <a:pt x="689" y="422"/>
                </a:lnTo>
                <a:lnTo>
                  <a:pt x="687" y="422"/>
                </a:lnTo>
                <a:lnTo>
                  <a:pt x="683" y="422"/>
                </a:lnTo>
                <a:lnTo>
                  <a:pt x="683" y="422"/>
                </a:lnTo>
                <a:lnTo>
                  <a:pt x="681" y="426"/>
                </a:lnTo>
                <a:lnTo>
                  <a:pt x="679" y="426"/>
                </a:lnTo>
                <a:lnTo>
                  <a:pt x="679" y="428"/>
                </a:lnTo>
                <a:lnTo>
                  <a:pt x="677" y="428"/>
                </a:lnTo>
                <a:lnTo>
                  <a:pt x="675" y="428"/>
                </a:lnTo>
                <a:lnTo>
                  <a:pt x="671" y="430"/>
                </a:lnTo>
                <a:lnTo>
                  <a:pt x="666" y="430"/>
                </a:lnTo>
                <a:lnTo>
                  <a:pt x="664" y="432"/>
                </a:lnTo>
                <a:lnTo>
                  <a:pt x="664" y="432"/>
                </a:lnTo>
                <a:lnTo>
                  <a:pt x="666" y="428"/>
                </a:lnTo>
                <a:lnTo>
                  <a:pt x="666" y="428"/>
                </a:lnTo>
                <a:lnTo>
                  <a:pt x="668" y="426"/>
                </a:lnTo>
                <a:lnTo>
                  <a:pt x="668" y="426"/>
                </a:lnTo>
                <a:lnTo>
                  <a:pt x="666" y="424"/>
                </a:lnTo>
                <a:lnTo>
                  <a:pt x="664" y="424"/>
                </a:lnTo>
                <a:lnTo>
                  <a:pt x="664" y="422"/>
                </a:lnTo>
                <a:lnTo>
                  <a:pt x="662" y="422"/>
                </a:lnTo>
                <a:lnTo>
                  <a:pt x="660" y="422"/>
                </a:lnTo>
                <a:lnTo>
                  <a:pt x="660" y="422"/>
                </a:lnTo>
                <a:lnTo>
                  <a:pt x="660" y="422"/>
                </a:lnTo>
                <a:lnTo>
                  <a:pt x="660" y="424"/>
                </a:lnTo>
                <a:lnTo>
                  <a:pt x="660" y="424"/>
                </a:lnTo>
                <a:lnTo>
                  <a:pt x="660" y="426"/>
                </a:lnTo>
                <a:lnTo>
                  <a:pt x="660" y="426"/>
                </a:lnTo>
                <a:lnTo>
                  <a:pt x="654" y="426"/>
                </a:lnTo>
                <a:lnTo>
                  <a:pt x="650" y="426"/>
                </a:lnTo>
                <a:lnTo>
                  <a:pt x="650" y="428"/>
                </a:lnTo>
                <a:lnTo>
                  <a:pt x="650" y="428"/>
                </a:lnTo>
                <a:lnTo>
                  <a:pt x="647" y="430"/>
                </a:lnTo>
                <a:lnTo>
                  <a:pt x="647" y="430"/>
                </a:lnTo>
                <a:lnTo>
                  <a:pt x="645" y="430"/>
                </a:lnTo>
                <a:lnTo>
                  <a:pt x="643" y="430"/>
                </a:lnTo>
                <a:lnTo>
                  <a:pt x="641" y="430"/>
                </a:lnTo>
                <a:lnTo>
                  <a:pt x="639" y="436"/>
                </a:lnTo>
                <a:lnTo>
                  <a:pt x="639" y="436"/>
                </a:lnTo>
                <a:lnTo>
                  <a:pt x="641" y="436"/>
                </a:lnTo>
                <a:lnTo>
                  <a:pt x="643" y="438"/>
                </a:lnTo>
                <a:lnTo>
                  <a:pt x="643" y="438"/>
                </a:lnTo>
                <a:lnTo>
                  <a:pt x="643" y="438"/>
                </a:lnTo>
                <a:lnTo>
                  <a:pt x="641" y="438"/>
                </a:lnTo>
                <a:lnTo>
                  <a:pt x="639" y="438"/>
                </a:lnTo>
                <a:lnTo>
                  <a:pt x="639" y="438"/>
                </a:lnTo>
                <a:lnTo>
                  <a:pt x="639" y="438"/>
                </a:lnTo>
                <a:lnTo>
                  <a:pt x="639" y="440"/>
                </a:lnTo>
                <a:lnTo>
                  <a:pt x="639" y="440"/>
                </a:lnTo>
                <a:lnTo>
                  <a:pt x="643" y="440"/>
                </a:lnTo>
                <a:lnTo>
                  <a:pt x="645" y="443"/>
                </a:lnTo>
                <a:lnTo>
                  <a:pt x="645" y="443"/>
                </a:lnTo>
                <a:lnTo>
                  <a:pt x="650" y="447"/>
                </a:lnTo>
                <a:lnTo>
                  <a:pt x="647" y="447"/>
                </a:lnTo>
                <a:lnTo>
                  <a:pt x="647" y="447"/>
                </a:lnTo>
                <a:lnTo>
                  <a:pt x="639" y="443"/>
                </a:lnTo>
                <a:lnTo>
                  <a:pt x="635" y="440"/>
                </a:lnTo>
                <a:lnTo>
                  <a:pt x="631" y="440"/>
                </a:lnTo>
                <a:lnTo>
                  <a:pt x="627" y="440"/>
                </a:lnTo>
                <a:lnTo>
                  <a:pt x="622" y="440"/>
                </a:lnTo>
                <a:lnTo>
                  <a:pt x="620" y="438"/>
                </a:lnTo>
                <a:lnTo>
                  <a:pt x="610" y="436"/>
                </a:lnTo>
                <a:lnTo>
                  <a:pt x="608" y="434"/>
                </a:lnTo>
                <a:lnTo>
                  <a:pt x="603" y="432"/>
                </a:lnTo>
                <a:lnTo>
                  <a:pt x="599" y="430"/>
                </a:lnTo>
                <a:lnTo>
                  <a:pt x="591" y="426"/>
                </a:lnTo>
                <a:lnTo>
                  <a:pt x="580" y="422"/>
                </a:lnTo>
                <a:lnTo>
                  <a:pt x="574" y="424"/>
                </a:lnTo>
                <a:lnTo>
                  <a:pt x="568" y="422"/>
                </a:lnTo>
                <a:lnTo>
                  <a:pt x="566" y="422"/>
                </a:lnTo>
                <a:lnTo>
                  <a:pt x="564" y="422"/>
                </a:lnTo>
                <a:lnTo>
                  <a:pt x="562" y="422"/>
                </a:lnTo>
                <a:lnTo>
                  <a:pt x="559" y="422"/>
                </a:lnTo>
                <a:lnTo>
                  <a:pt x="559" y="422"/>
                </a:lnTo>
                <a:lnTo>
                  <a:pt x="557" y="419"/>
                </a:lnTo>
                <a:lnTo>
                  <a:pt x="555" y="419"/>
                </a:lnTo>
                <a:lnTo>
                  <a:pt x="547" y="415"/>
                </a:lnTo>
                <a:lnTo>
                  <a:pt x="545" y="415"/>
                </a:lnTo>
                <a:lnTo>
                  <a:pt x="541" y="411"/>
                </a:lnTo>
                <a:lnTo>
                  <a:pt x="532" y="409"/>
                </a:lnTo>
                <a:lnTo>
                  <a:pt x="532" y="411"/>
                </a:lnTo>
                <a:lnTo>
                  <a:pt x="530" y="411"/>
                </a:lnTo>
                <a:lnTo>
                  <a:pt x="528" y="411"/>
                </a:lnTo>
                <a:lnTo>
                  <a:pt x="526" y="411"/>
                </a:lnTo>
                <a:lnTo>
                  <a:pt x="520" y="411"/>
                </a:lnTo>
                <a:lnTo>
                  <a:pt x="515" y="411"/>
                </a:lnTo>
                <a:lnTo>
                  <a:pt x="513" y="413"/>
                </a:lnTo>
                <a:lnTo>
                  <a:pt x="505" y="413"/>
                </a:lnTo>
                <a:lnTo>
                  <a:pt x="503" y="411"/>
                </a:lnTo>
                <a:lnTo>
                  <a:pt x="501" y="411"/>
                </a:lnTo>
                <a:lnTo>
                  <a:pt x="495" y="409"/>
                </a:lnTo>
                <a:lnTo>
                  <a:pt x="492" y="409"/>
                </a:lnTo>
                <a:lnTo>
                  <a:pt x="488" y="409"/>
                </a:lnTo>
                <a:lnTo>
                  <a:pt x="482" y="409"/>
                </a:lnTo>
                <a:lnTo>
                  <a:pt x="478" y="409"/>
                </a:lnTo>
                <a:lnTo>
                  <a:pt x="467" y="407"/>
                </a:lnTo>
                <a:lnTo>
                  <a:pt x="467" y="407"/>
                </a:lnTo>
                <a:lnTo>
                  <a:pt x="465" y="405"/>
                </a:lnTo>
                <a:lnTo>
                  <a:pt x="463" y="405"/>
                </a:lnTo>
                <a:lnTo>
                  <a:pt x="461" y="403"/>
                </a:lnTo>
                <a:lnTo>
                  <a:pt x="461" y="403"/>
                </a:lnTo>
                <a:lnTo>
                  <a:pt x="459" y="405"/>
                </a:lnTo>
                <a:lnTo>
                  <a:pt x="457" y="405"/>
                </a:lnTo>
                <a:lnTo>
                  <a:pt x="453" y="403"/>
                </a:lnTo>
                <a:lnTo>
                  <a:pt x="451" y="403"/>
                </a:lnTo>
                <a:lnTo>
                  <a:pt x="444" y="401"/>
                </a:lnTo>
                <a:lnTo>
                  <a:pt x="444" y="401"/>
                </a:lnTo>
                <a:lnTo>
                  <a:pt x="442" y="401"/>
                </a:lnTo>
                <a:lnTo>
                  <a:pt x="436" y="401"/>
                </a:lnTo>
                <a:lnTo>
                  <a:pt x="432" y="401"/>
                </a:lnTo>
                <a:lnTo>
                  <a:pt x="432" y="403"/>
                </a:lnTo>
                <a:lnTo>
                  <a:pt x="430" y="401"/>
                </a:lnTo>
                <a:lnTo>
                  <a:pt x="427" y="401"/>
                </a:lnTo>
                <a:lnTo>
                  <a:pt x="425" y="401"/>
                </a:lnTo>
                <a:lnTo>
                  <a:pt x="421" y="401"/>
                </a:lnTo>
                <a:lnTo>
                  <a:pt x="419" y="401"/>
                </a:lnTo>
                <a:lnTo>
                  <a:pt x="417" y="403"/>
                </a:lnTo>
                <a:lnTo>
                  <a:pt x="407" y="401"/>
                </a:lnTo>
                <a:lnTo>
                  <a:pt x="409" y="401"/>
                </a:lnTo>
                <a:lnTo>
                  <a:pt x="409" y="398"/>
                </a:lnTo>
                <a:lnTo>
                  <a:pt x="409" y="398"/>
                </a:lnTo>
                <a:lnTo>
                  <a:pt x="402" y="398"/>
                </a:lnTo>
                <a:lnTo>
                  <a:pt x="402" y="398"/>
                </a:lnTo>
                <a:lnTo>
                  <a:pt x="402" y="396"/>
                </a:lnTo>
                <a:lnTo>
                  <a:pt x="400" y="396"/>
                </a:lnTo>
                <a:lnTo>
                  <a:pt x="398" y="396"/>
                </a:lnTo>
                <a:lnTo>
                  <a:pt x="400" y="394"/>
                </a:lnTo>
                <a:lnTo>
                  <a:pt x="402" y="392"/>
                </a:lnTo>
                <a:lnTo>
                  <a:pt x="402" y="390"/>
                </a:lnTo>
                <a:lnTo>
                  <a:pt x="398" y="390"/>
                </a:lnTo>
                <a:lnTo>
                  <a:pt x="396" y="390"/>
                </a:lnTo>
                <a:lnTo>
                  <a:pt x="394" y="390"/>
                </a:lnTo>
                <a:lnTo>
                  <a:pt x="388" y="388"/>
                </a:lnTo>
                <a:lnTo>
                  <a:pt x="383" y="390"/>
                </a:lnTo>
                <a:lnTo>
                  <a:pt x="381" y="390"/>
                </a:lnTo>
                <a:lnTo>
                  <a:pt x="377" y="390"/>
                </a:lnTo>
                <a:lnTo>
                  <a:pt x="373" y="392"/>
                </a:lnTo>
                <a:lnTo>
                  <a:pt x="371" y="392"/>
                </a:lnTo>
                <a:lnTo>
                  <a:pt x="369" y="390"/>
                </a:lnTo>
                <a:lnTo>
                  <a:pt x="365" y="390"/>
                </a:lnTo>
                <a:lnTo>
                  <a:pt x="367" y="388"/>
                </a:lnTo>
                <a:lnTo>
                  <a:pt x="367" y="388"/>
                </a:lnTo>
                <a:lnTo>
                  <a:pt x="365" y="386"/>
                </a:lnTo>
                <a:lnTo>
                  <a:pt x="362" y="384"/>
                </a:lnTo>
                <a:lnTo>
                  <a:pt x="360" y="384"/>
                </a:lnTo>
                <a:lnTo>
                  <a:pt x="358" y="384"/>
                </a:lnTo>
                <a:lnTo>
                  <a:pt x="358" y="386"/>
                </a:lnTo>
                <a:lnTo>
                  <a:pt x="354" y="390"/>
                </a:lnTo>
                <a:lnTo>
                  <a:pt x="352" y="390"/>
                </a:lnTo>
                <a:lnTo>
                  <a:pt x="350" y="392"/>
                </a:lnTo>
                <a:lnTo>
                  <a:pt x="348" y="390"/>
                </a:lnTo>
                <a:lnTo>
                  <a:pt x="348" y="390"/>
                </a:lnTo>
                <a:lnTo>
                  <a:pt x="346" y="388"/>
                </a:lnTo>
                <a:lnTo>
                  <a:pt x="350" y="388"/>
                </a:lnTo>
                <a:lnTo>
                  <a:pt x="352" y="386"/>
                </a:lnTo>
                <a:lnTo>
                  <a:pt x="354" y="384"/>
                </a:lnTo>
                <a:lnTo>
                  <a:pt x="352" y="382"/>
                </a:lnTo>
                <a:lnTo>
                  <a:pt x="350" y="382"/>
                </a:lnTo>
                <a:lnTo>
                  <a:pt x="342" y="380"/>
                </a:lnTo>
                <a:lnTo>
                  <a:pt x="339" y="378"/>
                </a:lnTo>
                <a:lnTo>
                  <a:pt x="342" y="378"/>
                </a:lnTo>
                <a:lnTo>
                  <a:pt x="342" y="378"/>
                </a:lnTo>
                <a:lnTo>
                  <a:pt x="342" y="375"/>
                </a:lnTo>
                <a:lnTo>
                  <a:pt x="337" y="378"/>
                </a:lnTo>
                <a:lnTo>
                  <a:pt x="333" y="382"/>
                </a:lnTo>
                <a:lnTo>
                  <a:pt x="331" y="384"/>
                </a:lnTo>
                <a:lnTo>
                  <a:pt x="329" y="386"/>
                </a:lnTo>
                <a:lnTo>
                  <a:pt x="325" y="388"/>
                </a:lnTo>
                <a:lnTo>
                  <a:pt x="321" y="390"/>
                </a:lnTo>
                <a:lnTo>
                  <a:pt x="318" y="390"/>
                </a:lnTo>
                <a:lnTo>
                  <a:pt x="312" y="390"/>
                </a:lnTo>
                <a:lnTo>
                  <a:pt x="312" y="392"/>
                </a:lnTo>
                <a:lnTo>
                  <a:pt x="310" y="392"/>
                </a:lnTo>
                <a:lnTo>
                  <a:pt x="304" y="392"/>
                </a:lnTo>
                <a:lnTo>
                  <a:pt x="304" y="392"/>
                </a:lnTo>
                <a:lnTo>
                  <a:pt x="300" y="394"/>
                </a:lnTo>
                <a:lnTo>
                  <a:pt x="300" y="394"/>
                </a:lnTo>
                <a:lnTo>
                  <a:pt x="300" y="392"/>
                </a:lnTo>
                <a:lnTo>
                  <a:pt x="300" y="392"/>
                </a:lnTo>
                <a:lnTo>
                  <a:pt x="302" y="392"/>
                </a:lnTo>
                <a:lnTo>
                  <a:pt x="302" y="390"/>
                </a:lnTo>
                <a:lnTo>
                  <a:pt x="302" y="390"/>
                </a:lnTo>
                <a:lnTo>
                  <a:pt x="300" y="390"/>
                </a:lnTo>
                <a:lnTo>
                  <a:pt x="293" y="392"/>
                </a:lnTo>
                <a:lnTo>
                  <a:pt x="289" y="396"/>
                </a:lnTo>
                <a:lnTo>
                  <a:pt x="291" y="396"/>
                </a:lnTo>
                <a:lnTo>
                  <a:pt x="293" y="398"/>
                </a:lnTo>
                <a:lnTo>
                  <a:pt x="300" y="398"/>
                </a:lnTo>
                <a:lnTo>
                  <a:pt x="293" y="401"/>
                </a:lnTo>
                <a:lnTo>
                  <a:pt x="293" y="401"/>
                </a:lnTo>
                <a:lnTo>
                  <a:pt x="291" y="401"/>
                </a:lnTo>
                <a:lnTo>
                  <a:pt x="291" y="403"/>
                </a:lnTo>
                <a:lnTo>
                  <a:pt x="291" y="405"/>
                </a:lnTo>
                <a:lnTo>
                  <a:pt x="291" y="405"/>
                </a:lnTo>
                <a:lnTo>
                  <a:pt x="291" y="405"/>
                </a:lnTo>
                <a:lnTo>
                  <a:pt x="289" y="405"/>
                </a:lnTo>
                <a:lnTo>
                  <a:pt x="289" y="401"/>
                </a:lnTo>
                <a:lnTo>
                  <a:pt x="289" y="401"/>
                </a:lnTo>
                <a:lnTo>
                  <a:pt x="291" y="398"/>
                </a:lnTo>
                <a:lnTo>
                  <a:pt x="289" y="398"/>
                </a:lnTo>
                <a:lnTo>
                  <a:pt x="287" y="398"/>
                </a:lnTo>
                <a:lnTo>
                  <a:pt x="281" y="401"/>
                </a:lnTo>
                <a:lnTo>
                  <a:pt x="281" y="403"/>
                </a:lnTo>
                <a:lnTo>
                  <a:pt x="274" y="405"/>
                </a:lnTo>
                <a:lnTo>
                  <a:pt x="266" y="407"/>
                </a:lnTo>
                <a:lnTo>
                  <a:pt x="264" y="407"/>
                </a:lnTo>
                <a:lnTo>
                  <a:pt x="260" y="409"/>
                </a:lnTo>
                <a:lnTo>
                  <a:pt x="260" y="409"/>
                </a:lnTo>
                <a:lnTo>
                  <a:pt x="260" y="409"/>
                </a:lnTo>
                <a:lnTo>
                  <a:pt x="262" y="407"/>
                </a:lnTo>
                <a:lnTo>
                  <a:pt x="264" y="407"/>
                </a:lnTo>
                <a:lnTo>
                  <a:pt x="264" y="407"/>
                </a:lnTo>
                <a:lnTo>
                  <a:pt x="264" y="405"/>
                </a:lnTo>
                <a:lnTo>
                  <a:pt x="264" y="405"/>
                </a:lnTo>
                <a:lnTo>
                  <a:pt x="262" y="405"/>
                </a:lnTo>
                <a:lnTo>
                  <a:pt x="262" y="405"/>
                </a:lnTo>
                <a:lnTo>
                  <a:pt x="260" y="407"/>
                </a:lnTo>
                <a:lnTo>
                  <a:pt x="256" y="411"/>
                </a:lnTo>
                <a:lnTo>
                  <a:pt x="247" y="419"/>
                </a:lnTo>
                <a:lnTo>
                  <a:pt x="245" y="424"/>
                </a:lnTo>
                <a:lnTo>
                  <a:pt x="245" y="428"/>
                </a:lnTo>
                <a:lnTo>
                  <a:pt x="243" y="428"/>
                </a:lnTo>
                <a:lnTo>
                  <a:pt x="243" y="428"/>
                </a:lnTo>
                <a:lnTo>
                  <a:pt x="243" y="428"/>
                </a:lnTo>
                <a:lnTo>
                  <a:pt x="243" y="430"/>
                </a:lnTo>
                <a:lnTo>
                  <a:pt x="239" y="434"/>
                </a:lnTo>
                <a:lnTo>
                  <a:pt x="235" y="438"/>
                </a:lnTo>
                <a:lnTo>
                  <a:pt x="230" y="438"/>
                </a:lnTo>
                <a:lnTo>
                  <a:pt x="228" y="440"/>
                </a:lnTo>
                <a:lnTo>
                  <a:pt x="218" y="440"/>
                </a:lnTo>
                <a:lnTo>
                  <a:pt x="216" y="440"/>
                </a:lnTo>
                <a:lnTo>
                  <a:pt x="210" y="443"/>
                </a:lnTo>
                <a:lnTo>
                  <a:pt x="199" y="440"/>
                </a:lnTo>
                <a:lnTo>
                  <a:pt x="201" y="443"/>
                </a:lnTo>
                <a:lnTo>
                  <a:pt x="199" y="449"/>
                </a:lnTo>
                <a:lnTo>
                  <a:pt x="197" y="453"/>
                </a:lnTo>
                <a:lnTo>
                  <a:pt x="197" y="453"/>
                </a:lnTo>
                <a:lnTo>
                  <a:pt x="195" y="455"/>
                </a:lnTo>
                <a:lnTo>
                  <a:pt x="193" y="453"/>
                </a:lnTo>
                <a:lnTo>
                  <a:pt x="195" y="453"/>
                </a:lnTo>
                <a:lnTo>
                  <a:pt x="193" y="453"/>
                </a:lnTo>
                <a:lnTo>
                  <a:pt x="191" y="455"/>
                </a:lnTo>
                <a:lnTo>
                  <a:pt x="195" y="455"/>
                </a:lnTo>
                <a:lnTo>
                  <a:pt x="197" y="455"/>
                </a:lnTo>
                <a:lnTo>
                  <a:pt x="199" y="457"/>
                </a:lnTo>
                <a:lnTo>
                  <a:pt x="203" y="459"/>
                </a:lnTo>
                <a:lnTo>
                  <a:pt x="212" y="461"/>
                </a:lnTo>
                <a:lnTo>
                  <a:pt x="230" y="472"/>
                </a:lnTo>
                <a:lnTo>
                  <a:pt x="233" y="476"/>
                </a:lnTo>
                <a:lnTo>
                  <a:pt x="235" y="480"/>
                </a:lnTo>
                <a:lnTo>
                  <a:pt x="237" y="482"/>
                </a:lnTo>
                <a:lnTo>
                  <a:pt x="239" y="484"/>
                </a:lnTo>
                <a:lnTo>
                  <a:pt x="247" y="487"/>
                </a:lnTo>
                <a:lnTo>
                  <a:pt x="249" y="487"/>
                </a:lnTo>
                <a:lnTo>
                  <a:pt x="251" y="487"/>
                </a:lnTo>
                <a:lnTo>
                  <a:pt x="256" y="484"/>
                </a:lnTo>
                <a:lnTo>
                  <a:pt x="256" y="487"/>
                </a:lnTo>
                <a:lnTo>
                  <a:pt x="256" y="487"/>
                </a:lnTo>
                <a:lnTo>
                  <a:pt x="262" y="487"/>
                </a:lnTo>
                <a:lnTo>
                  <a:pt x="264" y="487"/>
                </a:lnTo>
                <a:lnTo>
                  <a:pt x="266" y="489"/>
                </a:lnTo>
                <a:lnTo>
                  <a:pt x="264" y="489"/>
                </a:lnTo>
                <a:lnTo>
                  <a:pt x="262" y="493"/>
                </a:lnTo>
                <a:lnTo>
                  <a:pt x="262" y="495"/>
                </a:lnTo>
                <a:lnTo>
                  <a:pt x="266" y="497"/>
                </a:lnTo>
                <a:lnTo>
                  <a:pt x="266" y="497"/>
                </a:lnTo>
                <a:lnTo>
                  <a:pt x="270" y="499"/>
                </a:lnTo>
                <a:lnTo>
                  <a:pt x="274" y="495"/>
                </a:lnTo>
                <a:lnTo>
                  <a:pt x="277" y="495"/>
                </a:lnTo>
                <a:lnTo>
                  <a:pt x="281" y="497"/>
                </a:lnTo>
                <a:lnTo>
                  <a:pt x="285" y="497"/>
                </a:lnTo>
                <a:lnTo>
                  <a:pt x="285" y="497"/>
                </a:lnTo>
                <a:lnTo>
                  <a:pt x="287" y="499"/>
                </a:lnTo>
                <a:lnTo>
                  <a:pt x="287" y="501"/>
                </a:lnTo>
                <a:lnTo>
                  <a:pt x="281" y="503"/>
                </a:lnTo>
                <a:lnTo>
                  <a:pt x="279" y="503"/>
                </a:lnTo>
                <a:lnTo>
                  <a:pt x="274" y="501"/>
                </a:lnTo>
                <a:lnTo>
                  <a:pt x="272" y="499"/>
                </a:lnTo>
                <a:lnTo>
                  <a:pt x="270" y="499"/>
                </a:lnTo>
                <a:lnTo>
                  <a:pt x="266" y="501"/>
                </a:lnTo>
                <a:lnTo>
                  <a:pt x="262" y="499"/>
                </a:lnTo>
                <a:lnTo>
                  <a:pt x="260" y="495"/>
                </a:lnTo>
                <a:lnTo>
                  <a:pt x="260" y="493"/>
                </a:lnTo>
                <a:lnTo>
                  <a:pt x="260" y="493"/>
                </a:lnTo>
                <a:lnTo>
                  <a:pt x="258" y="489"/>
                </a:lnTo>
                <a:lnTo>
                  <a:pt x="256" y="489"/>
                </a:lnTo>
                <a:lnTo>
                  <a:pt x="254" y="489"/>
                </a:lnTo>
                <a:lnTo>
                  <a:pt x="251" y="491"/>
                </a:lnTo>
                <a:lnTo>
                  <a:pt x="254" y="493"/>
                </a:lnTo>
                <a:lnTo>
                  <a:pt x="254" y="495"/>
                </a:lnTo>
                <a:lnTo>
                  <a:pt x="256" y="495"/>
                </a:lnTo>
                <a:lnTo>
                  <a:pt x="258" y="495"/>
                </a:lnTo>
                <a:lnTo>
                  <a:pt x="262" y="499"/>
                </a:lnTo>
                <a:lnTo>
                  <a:pt x="262" y="501"/>
                </a:lnTo>
                <a:lnTo>
                  <a:pt x="264" y="503"/>
                </a:lnTo>
                <a:lnTo>
                  <a:pt x="268" y="501"/>
                </a:lnTo>
                <a:lnTo>
                  <a:pt x="274" y="503"/>
                </a:lnTo>
                <a:lnTo>
                  <a:pt x="274" y="505"/>
                </a:lnTo>
                <a:lnTo>
                  <a:pt x="274" y="508"/>
                </a:lnTo>
                <a:lnTo>
                  <a:pt x="274" y="505"/>
                </a:lnTo>
                <a:lnTo>
                  <a:pt x="272" y="505"/>
                </a:lnTo>
                <a:lnTo>
                  <a:pt x="270" y="505"/>
                </a:lnTo>
                <a:lnTo>
                  <a:pt x="268" y="505"/>
                </a:lnTo>
                <a:lnTo>
                  <a:pt x="268" y="505"/>
                </a:lnTo>
                <a:lnTo>
                  <a:pt x="264" y="510"/>
                </a:lnTo>
                <a:lnTo>
                  <a:pt x="262" y="510"/>
                </a:lnTo>
                <a:lnTo>
                  <a:pt x="258" y="510"/>
                </a:lnTo>
                <a:lnTo>
                  <a:pt x="251" y="510"/>
                </a:lnTo>
                <a:lnTo>
                  <a:pt x="249" y="510"/>
                </a:lnTo>
                <a:lnTo>
                  <a:pt x="247" y="510"/>
                </a:lnTo>
                <a:lnTo>
                  <a:pt x="243" y="510"/>
                </a:lnTo>
                <a:lnTo>
                  <a:pt x="237" y="510"/>
                </a:lnTo>
                <a:lnTo>
                  <a:pt x="230" y="505"/>
                </a:lnTo>
                <a:lnTo>
                  <a:pt x="233" y="505"/>
                </a:lnTo>
                <a:lnTo>
                  <a:pt x="233" y="505"/>
                </a:lnTo>
                <a:lnTo>
                  <a:pt x="233" y="503"/>
                </a:lnTo>
                <a:lnTo>
                  <a:pt x="235" y="499"/>
                </a:lnTo>
                <a:lnTo>
                  <a:pt x="235" y="499"/>
                </a:lnTo>
                <a:lnTo>
                  <a:pt x="235" y="499"/>
                </a:lnTo>
                <a:lnTo>
                  <a:pt x="233" y="497"/>
                </a:lnTo>
                <a:lnTo>
                  <a:pt x="235" y="497"/>
                </a:lnTo>
                <a:lnTo>
                  <a:pt x="237" y="497"/>
                </a:lnTo>
                <a:lnTo>
                  <a:pt x="237" y="497"/>
                </a:lnTo>
                <a:lnTo>
                  <a:pt x="230" y="497"/>
                </a:lnTo>
                <a:lnTo>
                  <a:pt x="224" y="497"/>
                </a:lnTo>
                <a:lnTo>
                  <a:pt x="222" y="499"/>
                </a:lnTo>
                <a:lnTo>
                  <a:pt x="216" y="501"/>
                </a:lnTo>
                <a:lnTo>
                  <a:pt x="214" y="501"/>
                </a:lnTo>
                <a:lnTo>
                  <a:pt x="212" y="501"/>
                </a:lnTo>
                <a:lnTo>
                  <a:pt x="205" y="503"/>
                </a:lnTo>
                <a:lnTo>
                  <a:pt x="205" y="505"/>
                </a:lnTo>
                <a:lnTo>
                  <a:pt x="205" y="505"/>
                </a:lnTo>
                <a:lnTo>
                  <a:pt x="210" y="508"/>
                </a:lnTo>
                <a:lnTo>
                  <a:pt x="210" y="508"/>
                </a:lnTo>
                <a:lnTo>
                  <a:pt x="207" y="508"/>
                </a:lnTo>
                <a:lnTo>
                  <a:pt x="207" y="510"/>
                </a:lnTo>
                <a:lnTo>
                  <a:pt x="203" y="510"/>
                </a:lnTo>
                <a:lnTo>
                  <a:pt x="201" y="508"/>
                </a:lnTo>
                <a:lnTo>
                  <a:pt x="199" y="508"/>
                </a:lnTo>
                <a:lnTo>
                  <a:pt x="197" y="508"/>
                </a:lnTo>
                <a:lnTo>
                  <a:pt x="195" y="510"/>
                </a:lnTo>
                <a:lnTo>
                  <a:pt x="193" y="510"/>
                </a:lnTo>
                <a:lnTo>
                  <a:pt x="191" y="512"/>
                </a:lnTo>
                <a:lnTo>
                  <a:pt x="189" y="514"/>
                </a:lnTo>
                <a:lnTo>
                  <a:pt x="186" y="514"/>
                </a:lnTo>
                <a:lnTo>
                  <a:pt x="182" y="516"/>
                </a:lnTo>
                <a:lnTo>
                  <a:pt x="180" y="518"/>
                </a:lnTo>
                <a:lnTo>
                  <a:pt x="176" y="520"/>
                </a:lnTo>
                <a:lnTo>
                  <a:pt x="174" y="518"/>
                </a:lnTo>
                <a:lnTo>
                  <a:pt x="174" y="518"/>
                </a:lnTo>
                <a:lnTo>
                  <a:pt x="174" y="518"/>
                </a:lnTo>
                <a:lnTo>
                  <a:pt x="172" y="520"/>
                </a:lnTo>
                <a:lnTo>
                  <a:pt x="174" y="520"/>
                </a:lnTo>
                <a:lnTo>
                  <a:pt x="174" y="522"/>
                </a:lnTo>
                <a:lnTo>
                  <a:pt x="182" y="524"/>
                </a:lnTo>
                <a:lnTo>
                  <a:pt x="193" y="526"/>
                </a:lnTo>
                <a:lnTo>
                  <a:pt x="195" y="526"/>
                </a:lnTo>
                <a:lnTo>
                  <a:pt x="199" y="528"/>
                </a:lnTo>
                <a:lnTo>
                  <a:pt x="201" y="528"/>
                </a:lnTo>
                <a:lnTo>
                  <a:pt x="201" y="528"/>
                </a:lnTo>
                <a:lnTo>
                  <a:pt x="199" y="528"/>
                </a:lnTo>
                <a:lnTo>
                  <a:pt x="197" y="528"/>
                </a:lnTo>
                <a:lnTo>
                  <a:pt x="195" y="531"/>
                </a:lnTo>
                <a:lnTo>
                  <a:pt x="193" y="533"/>
                </a:lnTo>
                <a:lnTo>
                  <a:pt x="191" y="533"/>
                </a:lnTo>
                <a:lnTo>
                  <a:pt x="191" y="531"/>
                </a:lnTo>
                <a:lnTo>
                  <a:pt x="189" y="531"/>
                </a:lnTo>
                <a:lnTo>
                  <a:pt x="191" y="533"/>
                </a:lnTo>
                <a:lnTo>
                  <a:pt x="195" y="537"/>
                </a:lnTo>
                <a:lnTo>
                  <a:pt x="197" y="537"/>
                </a:lnTo>
                <a:lnTo>
                  <a:pt x="197" y="539"/>
                </a:lnTo>
                <a:lnTo>
                  <a:pt x="195" y="539"/>
                </a:lnTo>
                <a:lnTo>
                  <a:pt x="195" y="541"/>
                </a:lnTo>
                <a:lnTo>
                  <a:pt x="199" y="543"/>
                </a:lnTo>
                <a:lnTo>
                  <a:pt x="201" y="545"/>
                </a:lnTo>
                <a:lnTo>
                  <a:pt x="212" y="547"/>
                </a:lnTo>
                <a:lnTo>
                  <a:pt x="216" y="547"/>
                </a:lnTo>
                <a:lnTo>
                  <a:pt x="218" y="547"/>
                </a:lnTo>
                <a:lnTo>
                  <a:pt x="218" y="547"/>
                </a:lnTo>
                <a:lnTo>
                  <a:pt x="220" y="547"/>
                </a:lnTo>
                <a:lnTo>
                  <a:pt x="220" y="547"/>
                </a:lnTo>
                <a:lnTo>
                  <a:pt x="220" y="545"/>
                </a:lnTo>
                <a:lnTo>
                  <a:pt x="222" y="545"/>
                </a:lnTo>
                <a:lnTo>
                  <a:pt x="222" y="547"/>
                </a:lnTo>
                <a:lnTo>
                  <a:pt x="228" y="545"/>
                </a:lnTo>
                <a:lnTo>
                  <a:pt x="237" y="545"/>
                </a:lnTo>
                <a:lnTo>
                  <a:pt x="239" y="545"/>
                </a:lnTo>
                <a:lnTo>
                  <a:pt x="243" y="547"/>
                </a:lnTo>
                <a:lnTo>
                  <a:pt x="245" y="549"/>
                </a:lnTo>
                <a:lnTo>
                  <a:pt x="245" y="547"/>
                </a:lnTo>
                <a:lnTo>
                  <a:pt x="245" y="545"/>
                </a:lnTo>
                <a:lnTo>
                  <a:pt x="243" y="545"/>
                </a:lnTo>
                <a:lnTo>
                  <a:pt x="243" y="545"/>
                </a:lnTo>
                <a:lnTo>
                  <a:pt x="241" y="545"/>
                </a:lnTo>
                <a:lnTo>
                  <a:pt x="243" y="543"/>
                </a:lnTo>
                <a:lnTo>
                  <a:pt x="247" y="547"/>
                </a:lnTo>
                <a:lnTo>
                  <a:pt x="249" y="549"/>
                </a:lnTo>
                <a:lnTo>
                  <a:pt x="251" y="549"/>
                </a:lnTo>
                <a:lnTo>
                  <a:pt x="251" y="547"/>
                </a:lnTo>
                <a:lnTo>
                  <a:pt x="256" y="543"/>
                </a:lnTo>
                <a:lnTo>
                  <a:pt x="258" y="543"/>
                </a:lnTo>
                <a:lnTo>
                  <a:pt x="262" y="541"/>
                </a:lnTo>
                <a:lnTo>
                  <a:pt x="264" y="539"/>
                </a:lnTo>
                <a:lnTo>
                  <a:pt x="266" y="539"/>
                </a:lnTo>
                <a:lnTo>
                  <a:pt x="268" y="539"/>
                </a:lnTo>
                <a:lnTo>
                  <a:pt x="272" y="537"/>
                </a:lnTo>
                <a:lnTo>
                  <a:pt x="272" y="537"/>
                </a:lnTo>
                <a:lnTo>
                  <a:pt x="274" y="537"/>
                </a:lnTo>
                <a:lnTo>
                  <a:pt x="277" y="539"/>
                </a:lnTo>
                <a:lnTo>
                  <a:pt x="277" y="539"/>
                </a:lnTo>
                <a:lnTo>
                  <a:pt x="277" y="541"/>
                </a:lnTo>
                <a:lnTo>
                  <a:pt x="279" y="543"/>
                </a:lnTo>
                <a:lnTo>
                  <a:pt x="277" y="543"/>
                </a:lnTo>
                <a:lnTo>
                  <a:pt x="277" y="545"/>
                </a:lnTo>
                <a:lnTo>
                  <a:pt x="274" y="545"/>
                </a:lnTo>
                <a:lnTo>
                  <a:pt x="272" y="547"/>
                </a:lnTo>
                <a:lnTo>
                  <a:pt x="270" y="545"/>
                </a:lnTo>
                <a:lnTo>
                  <a:pt x="268" y="547"/>
                </a:lnTo>
                <a:lnTo>
                  <a:pt x="270" y="547"/>
                </a:lnTo>
                <a:lnTo>
                  <a:pt x="272" y="549"/>
                </a:lnTo>
                <a:lnTo>
                  <a:pt x="274" y="552"/>
                </a:lnTo>
                <a:lnTo>
                  <a:pt x="277" y="558"/>
                </a:lnTo>
                <a:lnTo>
                  <a:pt x="277" y="560"/>
                </a:lnTo>
                <a:lnTo>
                  <a:pt x="279" y="562"/>
                </a:lnTo>
                <a:lnTo>
                  <a:pt x="279" y="564"/>
                </a:lnTo>
                <a:lnTo>
                  <a:pt x="277" y="566"/>
                </a:lnTo>
                <a:lnTo>
                  <a:pt x="274" y="568"/>
                </a:lnTo>
                <a:lnTo>
                  <a:pt x="272" y="570"/>
                </a:lnTo>
                <a:lnTo>
                  <a:pt x="268" y="570"/>
                </a:lnTo>
                <a:lnTo>
                  <a:pt x="262" y="570"/>
                </a:lnTo>
                <a:lnTo>
                  <a:pt x="260" y="570"/>
                </a:lnTo>
                <a:lnTo>
                  <a:pt x="260" y="568"/>
                </a:lnTo>
                <a:lnTo>
                  <a:pt x="258" y="568"/>
                </a:lnTo>
                <a:lnTo>
                  <a:pt x="258" y="568"/>
                </a:lnTo>
                <a:lnTo>
                  <a:pt x="256" y="570"/>
                </a:lnTo>
                <a:lnTo>
                  <a:pt x="251" y="575"/>
                </a:lnTo>
                <a:lnTo>
                  <a:pt x="249" y="577"/>
                </a:lnTo>
                <a:lnTo>
                  <a:pt x="247" y="579"/>
                </a:lnTo>
                <a:lnTo>
                  <a:pt x="245" y="579"/>
                </a:lnTo>
                <a:lnTo>
                  <a:pt x="243" y="581"/>
                </a:lnTo>
                <a:lnTo>
                  <a:pt x="241" y="581"/>
                </a:lnTo>
                <a:lnTo>
                  <a:pt x="241" y="579"/>
                </a:lnTo>
                <a:lnTo>
                  <a:pt x="239" y="579"/>
                </a:lnTo>
                <a:lnTo>
                  <a:pt x="237" y="579"/>
                </a:lnTo>
                <a:lnTo>
                  <a:pt x="235" y="581"/>
                </a:lnTo>
                <a:lnTo>
                  <a:pt x="235" y="581"/>
                </a:lnTo>
                <a:lnTo>
                  <a:pt x="237" y="579"/>
                </a:lnTo>
                <a:lnTo>
                  <a:pt x="237" y="579"/>
                </a:lnTo>
                <a:lnTo>
                  <a:pt x="237" y="579"/>
                </a:lnTo>
                <a:lnTo>
                  <a:pt x="237" y="579"/>
                </a:lnTo>
                <a:lnTo>
                  <a:pt x="235" y="577"/>
                </a:lnTo>
                <a:lnTo>
                  <a:pt x="233" y="575"/>
                </a:lnTo>
                <a:lnTo>
                  <a:pt x="230" y="575"/>
                </a:lnTo>
                <a:lnTo>
                  <a:pt x="226" y="577"/>
                </a:lnTo>
                <a:lnTo>
                  <a:pt x="224" y="577"/>
                </a:lnTo>
                <a:lnTo>
                  <a:pt x="224" y="579"/>
                </a:lnTo>
                <a:lnTo>
                  <a:pt x="226" y="579"/>
                </a:lnTo>
                <a:lnTo>
                  <a:pt x="226" y="581"/>
                </a:lnTo>
                <a:lnTo>
                  <a:pt x="226" y="581"/>
                </a:lnTo>
                <a:lnTo>
                  <a:pt x="222" y="581"/>
                </a:lnTo>
                <a:lnTo>
                  <a:pt x="220" y="581"/>
                </a:lnTo>
                <a:lnTo>
                  <a:pt x="220" y="583"/>
                </a:lnTo>
                <a:lnTo>
                  <a:pt x="220" y="585"/>
                </a:lnTo>
                <a:lnTo>
                  <a:pt x="220" y="587"/>
                </a:lnTo>
                <a:lnTo>
                  <a:pt x="220" y="589"/>
                </a:lnTo>
                <a:lnTo>
                  <a:pt x="222" y="587"/>
                </a:lnTo>
                <a:lnTo>
                  <a:pt x="224" y="587"/>
                </a:lnTo>
                <a:lnTo>
                  <a:pt x="224" y="587"/>
                </a:lnTo>
                <a:lnTo>
                  <a:pt x="222" y="589"/>
                </a:lnTo>
                <a:lnTo>
                  <a:pt x="220" y="589"/>
                </a:lnTo>
                <a:lnTo>
                  <a:pt x="220" y="591"/>
                </a:lnTo>
                <a:lnTo>
                  <a:pt x="220" y="591"/>
                </a:lnTo>
                <a:lnTo>
                  <a:pt x="220" y="593"/>
                </a:lnTo>
                <a:lnTo>
                  <a:pt x="218" y="591"/>
                </a:lnTo>
                <a:lnTo>
                  <a:pt x="218" y="591"/>
                </a:lnTo>
                <a:lnTo>
                  <a:pt x="216" y="591"/>
                </a:lnTo>
                <a:lnTo>
                  <a:pt x="214" y="593"/>
                </a:lnTo>
                <a:lnTo>
                  <a:pt x="212" y="596"/>
                </a:lnTo>
                <a:lnTo>
                  <a:pt x="207" y="602"/>
                </a:lnTo>
                <a:lnTo>
                  <a:pt x="207" y="604"/>
                </a:lnTo>
                <a:lnTo>
                  <a:pt x="207" y="604"/>
                </a:lnTo>
                <a:lnTo>
                  <a:pt x="207" y="604"/>
                </a:lnTo>
                <a:lnTo>
                  <a:pt x="207" y="606"/>
                </a:lnTo>
                <a:lnTo>
                  <a:pt x="205" y="606"/>
                </a:lnTo>
                <a:lnTo>
                  <a:pt x="203" y="606"/>
                </a:lnTo>
                <a:lnTo>
                  <a:pt x="201" y="608"/>
                </a:lnTo>
                <a:lnTo>
                  <a:pt x="203" y="608"/>
                </a:lnTo>
                <a:lnTo>
                  <a:pt x="205" y="610"/>
                </a:lnTo>
                <a:lnTo>
                  <a:pt x="205" y="610"/>
                </a:lnTo>
                <a:lnTo>
                  <a:pt x="201" y="610"/>
                </a:lnTo>
                <a:lnTo>
                  <a:pt x="201" y="610"/>
                </a:lnTo>
                <a:lnTo>
                  <a:pt x="201" y="610"/>
                </a:lnTo>
                <a:lnTo>
                  <a:pt x="201" y="612"/>
                </a:lnTo>
                <a:lnTo>
                  <a:pt x="201" y="612"/>
                </a:lnTo>
                <a:lnTo>
                  <a:pt x="201" y="614"/>
                </a:lnTo>
                <a:lnTo>
                  <a:pt x="203" y="612"/>
                </a:lnTo>
                <a:lnTo>
                  <a:pt x="205" y="614"/>
                </a:lnTo>
                <a:lnTo>
                  <a:pt x="205" y="614"/>
                </a:lnTo>
                <a:lnTo>
                  <a:pt x="203" y="617"/>
                </a:lnTo>
                <a:lnTo>
                  <a:pt x="205" y="619"/>
                </a:lnTo>
                <a:lnTo>
                  <a:pt x="207" y="619"/>
                </a:lnTo>
                <a:lnTo>
                  <a:pt x="207" y="621"/>
                </a:lnTo>
                <a:lnTo>
                  <a:pt x="210" y="623"/>
                </a:lnTo>
                <a:lnTo>
                  <a:pt x="210" y="623"/>
                </a:lnTo>
                <a:lnTo>
                  <a:pt x="212" y="623"/>
                </a:lnTo>
                <a:lnTo>
                  <a:pt x="212" y="621"/>
                </a:lnTo>
                <a:lnTo>
                  <a:pt x="212" y="621"/>
                </a:lnTo>
                <a:lnTo>
                  <a:pt x="212" y="619"/>
                </a:lnTo>
                <a:lnTo>
                  <a:pt x="214" y="619"/>
                </a:lnTo>
                <a:lnTo>
                  <a:pt x="214" y="619"/>
                </a:lnTo>
                <a:lnTo>
                  <a:pt x="214" y="621"/>
                </a:lnTo>
                <a:lnTo>
                  <a:pt x="212" y="621"/>
                </a:lnTo>
                <a:lnTo>
                  <a:pt x="214" y="621"/>
                </a:lnTo>
                <a:lnTo>
                  <a:pt x="214" y="623"/>
                </a:lnTo>
                <a:lnTo>
                  <a:pt x="216" y="621"/>
                </a:lnTo>
                <a:lnTo>
                  <a:pt x="216" y="621"/>
                </a:lnTo>
                <a:lnTo>
                  <a:pt x="216" y="623"/>
                </a:lnTo>
                <a:lnTo>
                  <a:pt x="216" y="623"/>
                </a:lnTo>
                <a:lnTo>
                  <a:pt x="218" y="623"/>
                </a:lnTo>
                <a:lnTo>
                  <a:pt x="220" y="623"/>
                </a:lnTo>
                <a:lnTo>
                  <a:pt x="220" y="623"/>
                </a:lnTo>
                <a:lnTo>
                  <a:pt x="218" y="625"/>
                </a:lnTo>
                <a:lnTo>
                  <a:pt x="214" y="625"/>
                </a:lnTo>
                <a:lnTo>
                  <a:pt x="216" y="627"/>
                </a:lnTo>
                <a:lnTo>
                  <a:pt x="216" y="627"/>
                </a:lnTo>
                <a:lnTo>
                  <a:pt x="220" y="627"/>
                </a:lnTo>
                <a:lnTo>
                  <a:pt x="226" y="627"/>
                </a:lnTo>
                <a:lnTo>
                  <a:pt x="233" y="629"/>
                </a:lnTo>
                <a:lnTo>
                  <a:pt x="235" y="625"/>
                </a:lnTo>
                <a:lnTo>
                  <a:pt x="237" y="627"/>
                </a:lnTo>
                <a:lnTo>
                  <a:pt x="237" y="627"/>
                </a:lnTo>
                <a:lnTo>
                  <a:pt x="237" y="627"/>
                </a:lnTo>
                <a:lnTo>
                  <a:pt x="235" y="627"/>
                </a:lnTo>
                <a:lnTo>
                  <a:pt x="233" y="629"/>
                </a:lnTo>
                <a:lnTo>
                  <a:pt x="237" y="629"/>
                </a:lnTo>
                <a:lnTo>
                  <a:pt x="239" y="629"/>
                </a:lnTo>
                <a:lnTo>
                  <a:pt x="241" y="631"/>
                </a:lnTo>
                <a:lnTo>
                  <a:pt x="239" y="633"/>
                </a:lnTo>
                <a:lnTo>
                  <a:pt x="235" y="633"/>
                </a:lnTo>
                <a:lnTo>
                  <a:pt x="235" y="633"/>
                </a:lnTo>
                <a:lnTo>
                  <a:pt x="233" y="631"/>
                </a:lnTo>
                <a:lnTo>
                  <a:pt x="233" y="631"/>
                </a:lnTo>
                <a:lnTo>
                  <a:pt x="233" y="631"/>
                </a:lnTo>
                <a:lnTo>
                  <a:pt x="230" y="631"/>
                </a:lnTo>
                <a:lnTo>
                  <a:pt x="226" y="633"/>
                </a:lnTo>
                <a:lnTo>
                  <a:pt x="226" y="633"/>
                </a:lnTo>
                <a:lnTo>
                  <a:pt x="226" y="633"/>
                </a:lnTo>
                <a:lnTo>
                  <a:pt x="228" y="631"/>
                </a:lnTo>
                <a:lnTo>
                  <a:pt x="226" y="631"/>
                </a:lnTo>
                <a:lnTo>
                  <a:pt x="226" y="629"/>
                </a:lnTo>
                <a:lnTo>
                  <a:pt x="224" y="629"/>
                </a:lnTo>
                <a:lnTo>
                  <a:pt x="222" y="627"/>
                </a:lnTo>
                <a:lnTo>
                  <a:pt x="220" y="627"/>
                </a:lnTo>
                <a:lnTo>
                  <a:pt x="218" y="627"/>
                </a:lnTo>
                <a:lnTo>
                  <a:pt x="218" y="631"/>
                </a:lnTo>
                <a:lnTo>
                  <a:pt x="212" y="635"/>
                </a:lnTo>
                <a:lnTo>
                  <a:pt x="214" y="635"/>
                </a:lnTo>
                <a:lnTo>
                  <a:pt x="216" y="635"/>
                </a:lnTo>
                <a:lnTo>
                  <a:pt x="218" y="635"/>
                </a:lnTo>
                <a:lnTo>
                  <a:pt x="216" y="637"/>
                </a:lnTo>
                <a:lnTo>
                  <a:pt x="216" y="637"/>
                </a:lnTo>
                <a:lnTo>
                  <a:pt x="218" y="640"/>
                </a:lnTo>
                <a:lnTo>
                  <a:pt x="220" y="640"/>
                </a:lnTo>
                <a:lnTo>
                  <a:pt x="222" y="640"/>
                </a:lnTo>
                <a:lnTo>
                  <a:pt x="224" y="644"/>
                </a:lnTo>
                <a:lnTo>
                  <a:pt x="230" y="648"/>
                </a:lnTo>
                <a:lnTo>
                  <a:pt x="230" y="648"/>
                </a:lnTo>
                <a:lnTo>
                  <a:pt x="230" y="650"/>
                </a:lnTo>
                <a:lnTo>
                  <a:pt x="233" y="650"/>
                </a:lnTo>
                <a:lnTo>
                  <a:pt x="237" y="650"/>
                </a:lnTo>
                <a:lnTo>
                  <a:pt x="243" y="650"/>
                </a:lnTo>
                <a:lnTo>
                  <a:pt x="247" y="648"/>
                </a:lnTo>
                <a:lnTo>
                  <a:pt x="249" y="648"/>
                </a:lnTo>
                <a:lnTo>
                  <a:pt x="254" y="648"/>
                </a:lnTo>
                <a:lnTo>
                  <a:pt x="254" y="646"/>
                </a:lnTo>
                <a:lnTo>
                  <a:pt x="254" y="644"/>
                </a:lnTo>
                <a:lnTo>
                  <a:pt x="254" y="642"/>
                </a:lnTo>
                <a:lnTo>
                  <a:pt x="254" y="642"/>
                </a:lnTo>
                <a:lnTo>
                  <a:pt x="251" y="642"/>
                </a:lnTo>
                <a:lnTo>
                  <a:pt x="251" y="640"/>
                </a:lnTo>
                <a:lnTo>
                  <a:pt x="254" y="637"/>
                </a:lnTo>
                <a:lnTo>
                  <a:pt x="258" y="633"/>
                </a:lnTo>
                <a:lnTo>
                  <a:pt x="258" y="633"/>
                </a:lnTo>
                <a:lnTo>
                  <a:pt x="260" y="631"/>
                </a:lnTo>
                <a:lnTo>
                  <a:pt x="260" y="631"/>
                </a:lnTo>
                <a:lnTo>
                  <a:pt x="262" y="631"/>
                </a:lnTo>
                <a:lnTo>
                  <a:pt x="262" y="631"/>
                </a:lnTo>
                <a:lnTo>
                  <a:pt x="258" y="633"/>
                </a:lnTo>
                <a:lnTo>
                  <a:pt x="256" y="637"/>
                </a:lnTo>
                <a:lnTo>
                  <a:pt x="256" y="642"/>
                </a:lnTo>
                <a:lnTo>
                  <a:pt x="258" y="644"/>
                </a:lnTo>
                <a:lnTo>
                  <a:pt x="260" y="648"/>
                </a:lnTo>
                <a:lnTo>
                  <a:pt x="262" y="652"/>
                </a:lnTo>
                <a:lnTo>
                  <a:pt x="264" y="656"/>
                </a:lnTo>
                <a:lnTo>
                  <a:pt x="264" y="656"/>
                </a:lnTo>
                <a:lnTo>
                  <a:pt x="262" y="658"/>
                </a:lnTo>
                <a:lnTo>
                  <a:pt x="262" y="661"/>
                </a:lnTo>
                <a:lnTo>
                  <a:pt x="260" y="663"/>
                </a:lnTo>
                <a:lnTo>
                  <a:pt x="262" y="665"/>
                </a:lnTo>
                <a:lnTo>
                  <a:pt x="262" y="667"/>
                </a:lnTo>
                <a:lnTo>
                  <a:pt x="264" y="667"/>
                </a:lnTo>
                <a:lnTo>
                  <a:pt x="266" y="667"/>
                </a:lnTo>
                <a:lnTo>
                  <a:pt x="264" y="667"/>
                </a:lnTo>
                <a:lnTo>
                  <a:pt x="264" y="669"/>
                </a:lnTo>
                <a:lnTo>
                  <a:pt x="264" y="671"/>
                </a:lnTo>
                <a:lnTo>
                  <a:pt x="264" y="673"/>
                </a:lnTo>
                <a:lnTo>
                  <a:pt x="262" y="673"/>
                </a:lnTo>
                <a:lnTo>
                  <a:pt x="260" y="675"/>
                </a:lnTo>
                <a:lnTo>
                  <a:pt x="258" y="675"/>
                </a:lnTo>
                <a:lnTo>
                  <a:pt x="264" y="677"/>
                </a:lnTo>
                <a:lnTo>
                  <a:pt x="270" y="675"/>
                </a:lnTo>
                <a:lnTo>
                  <a:pt x="270" y="673"/>
                </a:lnTo>
                <a:lnTo>
                  <a:pt x="270" y="673"/>
                </a:lnTo>
                <a:lnTo>
                  <a:pt x="272" y="673"/>
                </a:lnTo>
                <a:lnTo>
                  <a:pt x="272" y="673"/>
                </a:lnTo>
                <a:lnTo>
                  <a:pt x="277" y="671"/>
                </a:lnTo>
                <a:lnTo>
                  <a:pt x="279" y="671"/>
                </a:lnTo>
                <a:lnTo>
                  <a:pt x="281" y="669"/>
                </a:lnTo>
                <a:lnTo>
                  <a:pt x="283" y="669"/>
                </a:lnTo>
                <a:lnTo>
                  <a:pt x="285" y="667"/>
                </a:lnTo>
                <a:lnTo>
                  <a:pt x="285" y="669"/>
                </a:lnTo>
                <a:lnTo>
                  <a:pt x="287" y="671"/>
                </a:lnTo>
                <a:lnTo>
                  <a:pt x="291" y="671"/>
                </a:lnTo>
                <a:lnTo>
                  <a:pt x="291" y="671"/>
                </a:lnTo>
                <a:lnTo>
                  <a:pt x="293" y="671"/>
                </a:lnTo>
                <a:lnTo>
                  <a:pt x="295" y="671"/>
                </a:lnTo>
                <a:lnTo>
                  <a:pt x="298" y="673"/>
                </a:lnTo>
                <a:lnTo>
                  <a:pt x="300" y="673"/>
                </a:lnTo>
                <a:lnTo>
                  <a:pt x="304" y="679"/>
                </a:lnTo>
                <a:lnTo>
                  <a:pt x="306" y="682"/>
                </a:lnTo>
                <a:lnTo>
                  <a:pt x="308" y="679"/>
                </a:lnTo>
                <a:lnTo>
                  <a:pt x="308" y="677"/>
                </a:lnTo>
                <a:lnTo>
                  <a:pt x="306" y="673"/>
                </a:lnTo>
                <a:lnTo>
                  <a:pt x="306" y="673"/>
                </a:lnTo>
                <a:lnTo>
                  <a:pt x="308" y="671"/>
                </a:lnTo>
                <a:lnTo>
                  <a:pt x="308" y="669"/>
                </a:lnTo>
                <a:lnTo>
                  <a:pt x="308" y="669"/>
                </a:lnTo>
                <a:lnTo>
                  <a:pt x="308" y="669"/>
                </a:lnTo>
                <a:lnTo>
                  <a:pt x="310" y="669"/>
                </a:lnTo>
                <a:lnTo>
                  <a:pt x="312" y="667"/>
                </a:lnTo>
                <a:lnTo>
                  <a:pt x="312" y="667"/>
                </a:lnTo>
                <a:lnTo>
                  <a:pt x="316" y="667"/>
                </a:lnTo>
                <a:lnTo>
                  <a:pt x="318" y="669"/>
                </a:lnTo>
                <a:lnTo>
                  <a:pt x="316" y="669"/>
                </a:lnTo>
                <a:lnTo>
                  <a:pt x="314" y="669"/>
                </a:lnTo>
                <a:lnTo>
                  <a:pt x="312" y="669"/>
                </a:lnTo>
                <a:lnTo>
                  <a:pt x="312" y="669"/>
                </a:lnTo>
                <a:lnTo>
                  <a:pt x="312" y="671"/>
                </a:lnTo>
                <a:lnTo>
                  <a:pt x="312" y="673"/>
                </a:lnTo>
                <a:lnTo>
                  <a:pt x="312" y="673"/>
                </a:lnTo>
                <a:lnTo>
                  <a:pt x="314" y="675"/>
                </a:lnTo>
                <a:lnTo>
                  <a:pt x="316" y="675"/>
                </a:lnTo>
                <a:lnTo>
                  <a:pt x="318" y="675"/>
                </a:lnTo>
                <a:lnTo>
                  <a:pt x="323" y="673"/>
                </a:lnTo>
                <a:lnTo>
                  <a:pt x="331" y="671"/>
                </a:lnTo>
                <a:lnTo>
                  <a:pt x="333" y="669"/>
                </a:lnTo>
                <a:lnTo>
                  <a:pt x="335" y="665"/>
                </a:lnTo>
                <a:lnTo>
                  <a:pt x="335" y="669"/>
                </a:lnTo>
                <a:lnTo>
                  <a:pt x="333" y="673"/>
                </a:lnTo>
                <a:lnTo>
                  <a:pt x="333" y="673"/>
                </a:lnTo>
                <a:lnTo>
                  <a:pt x="333" y="673"/>
                </a:lnTo>
                <a:lnTo>
                  <a:pt x="329" y="675"/>
                </a:lnTo>
                <a:lnTo>
                  <a:pt x="327" y="679"/>
                </a:lnTo>
                <a:lnTo>
                  <a:pt x="325" y="679"/>
                </a:lnTo>
                <a:lnTo>
                  <a:pt x="325" y="682"/>
                </a:lnTo>
                <a:lnTo>
                  <a:pt x="327" y="684"/>
                </a:lnTo>
                <a:lnTo>
                  <a:pt x="327" y="684"/>
                </a:lnTo>
                <a:lnTo>
                  <a:pt x="329" y="684"/>
                </a:lnTo>
                <a:lnTo>
                  <a:pt x="331" y="686"/>
                </a:lnTo>
                <a:lnTo>
                  <a:pt x="327" y="686"/>
                </a:lnTo>
                <a:lnTo>
                  <a:pt x="325" y="686"/>
                </a:lnTo>
                <a:lnTo>
                  <a:pt x="325" y="688"/>
                </a:lnTo>
                <a:lnTo>
                  <a:pt x="325" y="692"/>
                </a:lnTo>
                <a:lnTo>
                  <a:pt x="323" y="694"/>
                </a:lnTo>
                <a:lnTo>
                  <a:pt x="323" y="696"/>
                </a:lnTo>
                <a:lnTo>
                  <a:pt x="323" y="696"/>
                </a:lnTo>
                <a:lnTo>
                  <a:pt x="325" y="698"/>
                </a:lnTo>
                <a:lnTo>
                  <a:pt x="325" y="698"/>
                </a:lnTo>
                <a:lnTo>
                  <a:pt x="325" y="698"/>
                </a:lnTo>
                <a:lnTo>
                  <a:pt x="327" y="698"/>
                </a:lnTo>
                <a:lnTo>
                  <a:pt x="327" y="698"/>
                </a:lnTo>
                <a:lnTo>
                  <a:pt x="325" y="700"/>
                </a:lnTo>
                <a:lnTo>
                  <a:pt x="325" y="700"/>
                </a:lnTo>
                <a:lnTo>
                  <a:pt x="323" y="698"/>
                </a:lnTo>
                <a:lnTo>
                  <a:pt x="323" y="698"/>
                </a:lnTo>
                <a:lnTo>
                  <a:pt x="323" y="698"/>
                </a:lnTo>
                <a:lnTo>
                  <a:pt x="321" y="698"/>
                </a:lnTo>
                <a:lnTo>
                  <a:pt x="321" y="698"/>
                </a:lnTo>
                <a:lnTo>
                  <a:pt x="318" y="700"/>
                </a:lnTo>
                <a:lnTo>
                  <a:pt x="316" y="702"/>
                </a:lnTo>
                <a:lnTo>
                  <a:pt x="316" y="702"/>
                </a:lnTo>
                <a:lnTo>
                  <a:pt x="314" y="705"/>
                </a:lnTo>
                <a:lnTo>
                  <a:pt x="312" y="707"/>
                </a:lnTo>
                <a:lnTo>
                  <a:pt x="310" y="707"/>
                </a:lnTo>
                <a:lnTo>
                  <a:pt x="310" y="709"/>
                </a:lnTo>
                <a:lnTo>
                  <a:pt x="308" y="709"/>
                </a:lnTo>
                <a:lnTo>
                  <a:pt x="308" y="711"/>
                </a:lnTo>
                <a:lnTo>
                  <a:pt x="308" y="713"/>
                </a:lnTo>
                <a:lnTo>
                  <a:pt x="310" y="713"/>
                </a:lnTo>
                <a:lnTo>
                  <a:pt x="308" y="713"/>
                </a:lnTo>
                <a:lnTo>
                  <a:pt x="308" y="715"/>
                </a:lnTo>
                <a:lnTo>
                  <a:pt x="308" y="713"/>
                </a:lnTo>
                <a:lnTo>
                  <a:pt x="306" y="713"/>
                </a:lnTo>
                <a:lnTo>
                  <a:pt x="306" y="713"/>
                </a:lnTo>
                <a:lnTo>
                  <a:pt x="306" y="713"/>
                </a:lnTo>
                <a:lnTo>
                  <a:pt x="304" y="713"/>
                </a:lnTo>
                <a:lnTo>
                  <a:pt x="302" y="715"/>
                </a:lnTo>
                <a:lnTo>
                  <a:pt x="300" y="717"/>
                </a:lnTo>
                <a:lnTo>
                  <a:pt x="293" y="719"/>
                </a:lnTo>
                <a:lnTo>
                  <a:pt x="289" y="721"/>
                </a:lnTo>
                <a:lnTo>
                  <a:pt x="287" y="721"/>
                </a:lnTo>
                <a:lnTo>
                  <a:pt x="285" y="723"/>
                </a:lnTo>
                <a:lnTo>
                  <a:pt x="285" y="726"/>
                </a:lnTo>
                <a:lnTo>
                  <a:pt x="283" y="728"/>
                </a:lnTo>
                <a:lnTo>
                  <a:pt x="283" y="730"/>
                </a:lnTo>
                <a:lnTo>
                  <a:pt x="283" y="730"/>
                </a:lnTo>
                <a:lnTo>
                  <a:pt x="283" y="732"/>
                </a:lnTo>
                <a:lnTo>
                  <a:pt x="283" y="732"/>
                </a:lnTo>
                <a:lnTo>
                  <a:pt x="285" y="732"/>
                </a:lnTo>
                <a:lnTo>
                  <a:pt x="285" y="734"/>
                </a:lnTo>
                <a:lnTo>
                  <a:pt x="285" y="734"/>
                </a:lnTo>
                <a:lnTo>
                  <a:pt x="285" y="734"/>
                </a:lnTo>
                <a:lnTo>
                  <a:pt x="283" y="734"/>
                </a:lnTo>
                <a:lnTo>
                  <a:pt x="283" y="734"/>
                </a:lnTo>
                <a:lnTo>
                  <a:pt x="283" y="734"/>
                </a:lnTo>
                <a:lnTo>
                  <a:pt x="281" y="732"/>
                </a:lnTo>
                <a:lnTo>
                  <a:pt x="279" y="732"/>
                </a:lnTo>
                <a:lnTo>
                  <a:pt x="279" y="734"/>
                </a:lnTo>
                <a:lnTo>
                  <a:pt x="279" y="734"/>
                </a:lnTo>
                <a:lnTo>
                  <a:pt x="279" y="736"/>
                </a:lnTo>
                <a:lnTo>
                  <a:pt x="279" y="736"/>
                </a:lnTo>
                <a:lnTo>
                  <a:pt x="277" y="734"/>
                </a:lnTo>
                <a:lnTo>
                  <a:pt x="274" y="732"/>
                </a:lnTo>
                <a:lnTo>
                  <a:pt x="274" y="732"/>
                </a:lnTo>
                <a:lnTo>
                  <a:pt x="277" y="732"/>
                </a:lnTo>
                <a:lnTo>
                  <a:pt x="277" y="730"/>
                </a:lnTo>
                <a:lnTo>
                  <a:pt x="277" y="730"/>
                </a:lnTo>
                <a:lnTo>
                  <a:pt x="277" y="730"/>
                </a:lnTo>
                <a:lnTo>
                  <a:pt x="272" y="732"/>
                </a:lnTo>
                <a:lnTo>
                  <a:pt x="272" y="732"/>
                </a:lnTo>
                <a:lnTo>
                  <a:pt x="272" y="730"/>
                </a:lnTo>
                <a:lnTo>
                  <a:pt x="272" y="730"/>
                </a:lnTo>
                <a:lnTo>
                  <a:pt x="272" y="730"/>
                </a:lnTo>
                <a:lnTo>
                  <a:pt x="266" y="732"/>
                </a:lnTo>
                <a:lnTo>
                  <a:pt x="262" y="734"/>
                </a:lnTo>
                <a:lnTo>
                  <a:pt x="258" y="736"/>
                </a:lnTo>
                <a:lnTo>
                  <a:pt x="256" y="738"/>
                </a:lnTo>
                <a:lnTo>
                  <a:pt x="254" y="740"/>
                </a:lnTo>
                <a:lnTo>
                  <a:pt x="251" y="742"/>
                </a:lnTo>
                <a:lnTo>
                  <a:pt x="249" y="744"/>
                </a:lnTo>
                <a:lnTo>
                  <a:pt x="249" y="744"/>
                </a:lnTo>
                <a:lnTo>
                  <a:pt x="247" y="747"/>
                </a:lnTo>
                <a:lnTo>
                  <a:pt x="247" y="747"/>
                </a:lnTo>
                <a:lnTo>
                  <a:pt x="247" y="747"/>
                </a:lnTo>
                <a:lnTo>
                  <a:pt x="245" y="747"/>
                </a:lnTo>
                <a:lnTo>
                  <a:pt x="245" y="747"/>
                </a:lnTo>
                <a:lnTo>
                  <a:pt x="245" y="747"/>
                </a:lnTo>
                <a:lnTo>
                  <a:pt x="243" y="749"/>
                </a:lnTo>
                <a:lnTo>
                  <a:pt x="241" y="749"/>
                </a:lnTo>
                <a:lnTo>
                  <a:pt x="241" y="749"/>
                </a:lnTo>
                <a:lnTo>
                  <a:pt x="243" y="751"/>
                </a:lnTo>
                <a:lnTo>
                  <a:pt x="241" y="751"/>
                </a:lnTo>
                <a:lnTo>
                  <a:pt x="241" y="753"/>
                </a:lnTo>
                <a:lnTo>
                  <a:pt x="241" y="753"/>
                </a:lnTo>
                <a:lnTo>
                  <a:pt x="243" y="753"/>
                </a:lnTo>
                <a:lnTo>
                  <a:pt x="243" y="753"/>
                </a:lnTo>
                <a:lnTo>
                  <a:pt x="245" y="753"/>
                </a:lnTo>
                <a:lnTo>
                  <a:pt x="245" y="751"/>
                </a:lnTo>
                <a:lnTo>
                  <a:pt x="245" y="749"/>
                </a:lnTo>
                <a:lnTo>
                  <a:pt x="245" y="749"/>
                </a:lnTo>
                <a:lnTo>
                  <a:pt x="247" y="749"/>
                </a:lnTo>
                <a:lnTo>
                  <a:pt x="247" y="751"/>
                </a:lnTo>
                <a:lnTo>
                  <a:pt x="249" y="751"/>
                </a:lnTo>
                <a:lnTo>
                  <a:pt x="251" y="751"/>
                </a:lnTo>
                <a:lnTo>
                  <a:pt x="251" y="749"/>
                </a:lnTo>
                <a:lnTo>
                  <a:pt x="251" y="749"/>
                </a:lnTo>
                <a:lnTo>
                  <a:pt x="251" y="747"/>
                </a:lnTo>
                <a:lnTo>
                  <a:pt x="251" y="744"/>
                </a:lnTo>
                <a:lnTo>
                  <a:pt x="254" y="744"/>
                </a:lnTo>
                <a:lnTo>
                  <a:pt x="254" y="747"/>
                </a:lnTo>
                <a:lnTo>
                  <a:pt x="256" y="747"/>
                </a:lnTo>
                <a:lnTo>
                  <a:pt x="256" y="749"/>
                </a:lnTo>
                <a:lnTo>
                  <a:pt x="254" y="749"/>
                </a:lnTo>
                <a:lnTo>
                  <a:pt x="254" y="749"/>
                </a:lnTo>
                <a:lnTo>
                  <a:pt x="254" y="749"/>
                </a:lnTo>
                <a:lnTo>
                  <a:pt x="256" y="749"/>
                </a:lnTo>
                <a:lnTo>
                  <a:pt x="256" y="749"/>
                </a:lnTo>
                <a:lnTo>
                  <a:pt x="258" y="749"/>
                </a:lnTo>
                <a:lnTo>
                  <a:pt x="258" y="749"/>
                </a:lnTo>
                <a:lnTo>
                  <a:pt x="258" y="747"/>
                </a:lnTo>
                <a:lnTo>
                  <a:pt x="260" y="747"/>
                </a:lnTo>
                <a:lnTo>
                  <a:pt x="262" y="747"/>
                </a:lnTo>
                <a:lnTo>
                  <a:pt x="264" y="742"/>
                </a:lnTo>
                <a:lnTo>
                  <a:pt x="264" y="742"/>
                </a:lnTo>
                <a:lnTo>
                  <a:pt x="266" y="740"/>
                </a:lnTo>
                <a:lnTo>
                  <a:pt x="266" y="738"/>
                </a:lnTo>
                <a:lnTo>
                  <a:pt x="266" y="738"/>
                </a:lnTo>
                <a:lnTo>
                  <a:pt x="268" y="738"/>
                </a:lnTo>
                <a:lnTo>
                  <a:pt x="268" y="738"/>
                </a:lnTo>
                <a:lnTo>
                  <a:pt x="270" y="738"/>
                </a:lnTo>
                <a:lnTo>
                  <a:pt x="272" y="738"/>
                </a:lnTo>
                <a:lnTo>
                  <a:pt x="272" y="738"/>
                </a:lnTo>
                <a:lnTo>
                  <a:pt x="272" y="740"/>
                </a:lnTo>
                <a:lnTo>
                  <a:pt x="270" y="738"/>
                </a:lnTo>
                <a:lnTo>
                  <a:pt x="270" y="738"/>
                </a:lnTo>
                <a:lnTo>
                  <a:pt x="270" y="740"/>
                </a:lnTo>
                <a:lnTo>
                  <a:pt x="268" y="740"/>
                </a:lnTo>
                <a:lnTo>
                  <a:pt x="268" y="740"/>
                </a:lnTo>
                <a:lnTo>
                  <a:pt x="268" y="742"/>
                </a:lnTo>
                <a:lnTo>
                  <a:pt x="268" y="742"/>
                </a:lnTo>
                <a:lnTo>
                  <a:pt x="270" y="742"/>
                </a:lnTo>
                <a:lnTo>
                  <a:pt x="272" y="742"/>
                </a:lnTo>
                <a:lnTo>
                  <a:pt x="274" y="742"/>
                </a:lnTo>
                <a:lnTo>
                  <a:pt x="274" y="742"/>
                </a:lnTo>
                <a:lnTo>
                  <a:pt x="277" y="740"/>
                </a:lnTo>
                <a:lnTo>
                  <a:pt x="277" y="740"/>
                </a:lnTo>
                <a:lnTo>
                  <a:pt x="279" y="740"/>
                </a:lnTo>
                <a:lnTo>
                  <a:pt x="279" y="740"/>
                </a:lnTo>
                <a:lnTo>
                  <a:pt x="281" y="740"/>
                </a:lnTo>
                <a:lnTo>
                  <a:pt x="281" y="738"/>
                </a:lnTo>
                <a:lnTo>
                  <a:pt x="281" y="740"/>
                </a:lnTo>
                <a:lnTo>
                  <a:pt x="283" y="740"/>
                </a:lnTo>
                <a:lnTo>
                  <a:pt x="283" y="738"/>
                </a:lnTo>
                <a:lnTo>
                  <a:pt x="283" y="738"/>
                </a:lnTo>
                <a:lnTo>
                  <a:pt x="285" y="738"/>
                </a:lnTo>
                <a:lnTo>
                  <a:pt x="287" y="736"/>
                </a:lnTo>
                <a:lnTo>
                  <a:pt x="289" y="734"/>
                </a:lnTo>
                <a:lnTo>
                  <a:pt x="291" y="734"/>
                </a:lnTo>
                <a:lnTo>
                  <a:pt x="291" y="734"/>
                </a:lnTo>
                <a:lnTo>
                  <a:pt x="291" y="734"/>
                </a:lnTo>
                <a:lnTo>
                  <a:pt x="293" y="734"/>
                </a:lnTo>
                <a:lnTo>
                  <a:pt x="293" y="734"/>
                </a:lnTo>
                <a:lnTo>
                  <a:pt x="293" y="734"/>
                </a:lnTo>
                <a:lnTo>
                  <a:pt x="295" y="734"/>
                </a:lnTo>
                <a:lnTo>
                  <a:pt x="295" y="734"/>
                </a:lnTo>
                <a:lnTo>
                  <a:pt x="295" y="738"/>
                </a:lnTo>
                <a:lnTo>
                  <a:pt x="295" y="738"/>
                </a:lnTo>
                <a:lnTo>
                  <a:pt x="295" y="738"/>
                </a:lnTo>
                <a:lnTo>
                  <a:pt x="295" y="736"/>
                </a:lnTo>
                <a:lnTo>
                  <a:pt x="295" y="736"/>
                </a:lnTo>
                <a:lnTo>
                  <a:pt x="298" y="734"/>
                </a:lnTo>
                <a:lnTo>
                  <a:pt x="298" y="734"/>
                </a:lnTo>
                <a:lnTo>
                  <a:pt x="308" y="730"/>
                </a:lnTo>
                <a:lnTo>
                  <a:pt x="308" y="730"/>
                </a:lnTo>
                <a:lnTo>
                  <a:pt x="310" y="728"/>
                </a:lnTo>
                <a:lnTo>
                  <a:pt x="310" y="726"/>
                </a:lnTo>
                <a:lnTo>
                  <a:pt x="310" y="726"/>
                </a:lnTo>
                <a:lnTo>
                  <a:pt x="310" y="728"/>
                </a:lnTo>
                <a:lnTo>
                  <a:pt x="310" y="728"/>
                </a:lnTo>
                <a:lnTo>
                  <a:pt x="312" y="730"/>
                </a:lnTo>
                <a:lnTo>
                  <a:pt x="312" y="728"/>
                </a:lnTo>
                <a:lnTo>
                  <a:pt x="312" y="728"/>
                </a:lnTo>
                <a:lnTo>
                  <a:pt x="314" y="726"/>
                </a:lnTo>
                <a:lnTo>
                  <a:pt x="314" y="726"/>
                </a:lnTo>
                <a:lnTo>
                  <a:pt x="314" y="726"/>
                </a:lnTo>
                <a:lnTo>
                  <a:pt x="314" y="723"/>
                </a:lnTo>
                <a:lnTo>
                  <a:pt x="312" y="723"/>
                </a:lnTo>
                <a:lnTo>
                  <a:pt x="312" y="723"/>
                </a:lnTo>
                <a:lnTo>
                  <a:pt x="310" y="723"/>
                </a:lnTo>
                <a:lnTo>
                  <a:pt x="310" y="723"/>
                </a:lnTo>
                <a:lnTo>
                  <a:pt x="310" y="723"/>
                </a:lnTo>
                <a:lnTo>
                  <a:pt x="312" y="721"/>
                </a:lnTo>
                <a:lnTo>
                  <a:pt x="314" y="721"/>
                </a:lnTo>
                <a:lnTo>
                  <a:pt x="316" y="721"/>
                </a:lnTo>
                <a:lnTo>
                  <a:pt x="316" y="719"/>
                </a:lnTo>
                <a:lnTo>
                  <a:pt x="318" y="719"/>
                </a:lnTo>
                <a:lnTo>
                  <a:pt x="318" y="719"/>
                </a:lnTo>
                <a:lnTo>
                  <a:pt x="321" y="719"/>
                </a:lnTo>
                <a:lnTo>
                  <a:pt x="321" y="719"/>
                </a:lnTo>
                <a:lnTo>
                  <a:pt x="318" y="719"/>
                </a:lnTo>
                <a:lnTo>
                  <a:pt x="318" y="719"/>
                </a:lnTo>
                <a:lnTo>
                  <a:pt x="318" y="717"/>
                </a:lnTo>
                <a:lnTo>
                  <a:pt x="321" y="717"/>
                </a:lnTo>
                <a:lnTo>
                  <a:pt x="323" y="717"/>
                </a:lnTo>
                <a:lnTo>
                  <a:pt x="323" y="717"/>
                </a:lnTo>
                <a:lnTo>
                  <a:pt x="325" y="717"/>
                </a:lnTo>
                <a:lnTo>
                  <a:pt x="325" y="717"/>
                </a:lnTo>
                <a:lnTo>
                  <a:pt x="325" y="717"/>
                </a:lnTo>
                <a:lnTo>
                  <a:pt x="327" y="715"/>
                </a:lnTo>
                <a:lnTo>
                  <a:pt x="327" y="715"/>
                </a:lnTo>
                <a:lnTo>
                  <a:pt x="327" y="713"/>
                </a:lnTo>
                <a:lnTo>
                  <a:pt x="329" y="713"/>
                </a:lnTo>
                <a:lnTo>
                  <a:pt x="329" y="713"/>
                </a:lnTo>
                <a:lnTo>
                  <a:pt x="331" y="713"/>
                </a:lnTo>
                <a:lnTo>
                  <a:pt x="331" y="713"/>
                </a:lnTo>
                <a:lnTo>
                  <a:pt x="333" y="713"/>
                </a:lnTo>
                <a:lnTo>
                  <a:pt x="333" y="711"/>
                </a:lnTo>
                <a:lnTo>
                  <a:pt x="335" y="711"/>
                </a:lnTo>
                <a:lnTo>
                  <a:pt x="335" y="711"/>
                </a:lnTo>
                <a:lnTo>
                  <a:pt x="335" y="711"/>
                </a:lnTo>
                <a:lnTo>
                  <a:pt x="337" y="709"/>
                </a:lnTo>
                <a:lnTo>
                  <a:pt x="337" y="709"/>
                </a:lnTo>
                <a:lnTo>
                  <a:pt x="339" y="709"/>
                </a:lnTo>
                <a:lnTo>
                  <a:pt x="339" y="709"/>
                </a:lnTo>
                <a:lnTo>
                  <a:pt x="339" y="709"/>
                </a:lnTo>
                <a:lnTo>
                  <a:pt x="342" y="707"/>
                </a:lnTo>
                <a:lnTo>
                  <a:pt x="342" y="705"/>
                </a:lnTo>
                <a:lnTo>
                  <a:pt x="342" y="705"/>
                </a:lnTo>
                <a:lnTo>
                  <a:pt x="342" y="705"/>
                </a:lnTo>
                <a:lnTo>
                  <a:pt x="342" y="702"/>
                </a:lnTo>
                <a:lnTo>
                  <a:pt x="342" y="702"/>
                </a:lnTo>
                <a:lnTo>
                  <a:pt x="342" y="702"/>
                </a:lnTo>
                <a:lnTo>
                  <a:pt x="344" y="700"/>
                </a:lnTo>
                <a:lnTo>
                  <a:pt x="346" y="700"/>
                </a:lnTo>
                <a:lnTo>
                  <a:pt x="346" y="700"/>
                </a:lnTo>
                <a:lnTo>
                  <a:pt x="348" y="700"/>
                </a:lnTo>
                <a:lnTo>
                  <a:pt x="348" y="698"/>
                </a:lnTo>
                <a:lnTo>
                  <a:pt x="348" y="698"/>
                </a:lnTo>
                <a:lnTo>
                  <a:pt x="350" y="698"/>
                </a:lnTo>
                <a:lnTo>
                  <a:pt x="350" y="698"/>
                </a:lnTo>
                <a:lnTo>
                  <a:pt x="352" y="696"/>
                </a:lnTo>
                <a:lnTo>
                  <a:pt x="354" y="696"/>
                </a:lnTo>
                <a:lnTo>
                  <a:pt x="354" y="696"/>
                </a:lnTo>
                <a:lnTo>
                  <a:pt x="354" y="694"/>
                </a:lnTo>
                <a:lnTo>
                  <a:pt x="354" y="694"/>
                </a:lnTo>
                <a:lnTo>
                  <a:pt x="356" y="694"/>
                </a:lnTo>
                <a:lnTo>
                  <a:pt x="358" y="694"/>
                </a:lnTo>
                <a:lnTo>
                  <a:pt x="360" y="692"/>
                </a:lnTo>
                <a:lnTo>
                  <a:pt x="360" y="690"/>
                </a:lnTo>
                <a:lnTo>
                  <a:pt x="362" y="688"/>
                </a:lnTo>
                <a:lnTo>
                  <a:pt x="369" y="688"/>
                </a:lnTo>
                <a:lnTo>
                  <a:pt x="369" y="688"/>
                </a:lnTo>
                <a:lnTo>
                  <a:pt x="369" y="686"/>
                </a:lnTo>
                <a:lnTo>
                  <a:pt x="371" y="686"/>
                </a:lnTo>
                <a:lnTo>
                  <a:pt x="373" y="686"/>
                </a:lnTo>
                <a:lnTo>
                  <a:pt x="373" y="686"/>
                </a:lnTo>
                <a:lnTo>
                  <a:pt x="373" y="684"/>
                </a:lnTo>
                <a:lnTo>
                  <a:pt x="373" y="684"/>
                </a:lnTo>
                <a:lnTo>
                  <a:pt x="373" y="684"/>
                </a:lnTo>
                <a:lnTo>
                  <a:pt x="373" y="684"/>
                </a:lnTo>
                <a:lnTo>
                  <a:pt x="375" y="682"/>
                </a:lnTo>
                <a:lnTo>
                  <a:pt x="375" y="682"/>
                </a:lnTo>
                <a:lnTo>
                  <a:pt x="375" y="679"/>
                </a:lnTo>
                <a:lnTo>
                  <a:pt x="377" y="679"/>
                </a:lnTo>
                <a:lnTo>
                  <a:pt x="379" y="677"/>
                </a:lnTo>
                <a:lnTo>
                  <a:pt x="379" y="677"/>
                </a:lnTo>
                <a:lnTo>
                  <a:pt x="381" y="675"/>
                </a:lnTo>
                <a:lnTo>
                  <a:pt x="381" y="675"/>
                </a:lnTo>
                <a:lnTo>
                  <a:pt x="386" y="673"/>
                </a:lnTo>
                <a:lnTo>
                  <a:pt x="386" y="671"/>
                </a:lnTo>
                <a:lnTo>
                  <a:pt x="386" y="671"/>
                </a:lnTo>
                <a:lnTo>
                  <a:pt x="386" y="671"/>
                </a:lnTo>
                <a:lnTo>
                  <a:pt x="386" y="671"/>
                </a:lnTo>
                <a:lnTo>
                  <a:pt x="386" y="669"/>
                </a:lnTo>
                <a:lnTo>
                  <a:pt x="381" y="667"/>
                </a:lnTo>
                <a:lnTo>
                  <a:pt x="379" y="667"/>
                </a:lnTo>
                <a:lnTo>
                  <a:pt x="377" y="667"/>
                </a:lnTo>
                <a:lnTo>
                  <a:pt x="375" y="665"/>
                </a:lnTo>
                <a:lnTo>
                  <a:pt x="375" y="665"/>
                </a:lnTo>
                <a:lnTo>
                  <a:pt x="375" y="663"/>
                </a:lnTo>
                <a:lnTo>
                  <a:pt x="375" y="661"/>
                </a:lnTo>
                <a:lnTo>
                  <a:pt x="375" y="661"/>
                </a:lnTo>
                <a:lnTo>
                  <a:pt x="379" y="658"/>
                </a:lnTo>
                <a:lnTo>
                  <a:pt x="379" y="656"/>
                </a:lnTo>
                <a:lnTo>
                  <a:pt x="381" y="656"/>
                </a:lnTo>
                <a:lnTo>
                  <a:pt x="381" y="656"/>
                </a:lnTo>
                <a:lnTo>
                  <a:pt x="381" y="654"/>
                </a:lnTo>
                <a:lnTo>
                  <a:pt x="381" y="654"/>
                </a:lnTo>
                <a:lnTo>
                  <a:pt x="381" y="654"/>
                </a:lnTo>
                <a:lnTo>
                  <a:pt x="383" y="652"/>
                </a:lnTo>
                <a:lnTo>
                  <a:pt x="386" y="652"/>
                </a:lnTo>
                <a:lnTo>
                  <a:pt x="386" y="652"/>
                </a:lnTo>
                <a:lnTo>
                  <a:pt x="386" y="652"/>
                </a:lnTo>
                <a:lnTo>
                  <a:pt x="386" y="654"/>
                </a:lnTo>
                <a:lnTo>
                  <a:pt x="386" y="654"/>
                </a:lnTo>
                <a:lnTo>
                  <a:pt x="388" y="654"/>
                </a:lnTo>
                <a:lnTo>
                  <a:pt x="390" y="652"/>
                </a:lnTo>
                <a:lnTo>
                  <a:pt x="390" y="652"/>
                </a:lnTo>
                <a:lnTo>
                  <a:pt x="392" y="652"/>
                </a:lnTo>
                <a:lnTo>
                  <a:pt x="390" y="650"/>
                </a:lnTo>
                <a:lnTo>
                  <a:pt x="388" y="650"/>
                </a:lnTo>
                <a:lnTo>
                  <a:pt x="388" y="650"/>
                </a:lnTo>
                <a:lnTo>
                  <a:pt x="390" y="650"/>
                </a:lnTo>
                <a:lnTo>
                  <a:pt x="394" y="648"/>
                </a:lnTo>
                <a:lnTo>
                  <a:pt x="394" y="648"/>
                </a:lnTo>
                <a:lnTo>
                  <a:pt x="396" y="646"/>
                </a:lnTo>
                <a:lnTo>
                  <a:pt x="396" y="646"/>
                </a:lnTo>
                <a:lnTo>
                  <a:pt x="396" y="646"/>
                </a:lnTo>
                <a:lnTo>
                  <a:pt x="396" y="644"/>
                </a:lnTo>
                <a:lnTo>
                  <a:pt x="394" y="644"/>
                </a:lnTo>
                <a:lnTo>
                  <a:pt x="392" y="642"/>
                </a:lnTo>
                <a:lnTo>
                  <a:pt x="390" y="640"/>
                </a:lnTo>
                <a:lnTo>
                  <a:pt x="392" y="640"/>
                </a:lnTo>
                <a:lnTo>
                  <a:pt x="392" y="640"/>
                </a:lnTo>
                <a:lnTo>
                  <a:pt x="394" y="642"/>
                </a:lnTo>
                <a:lnTo>
                  <a:pt x="396" y="642"/>
                </a:lnTo>
                <a:lnTo>
                  <a:pt x="396" y="642"/>
                </a:lnTo>
                <a:lnTo>
                  <a:pt x="398" y="642"/>
                </a:lnTo>
                <a:lnTo>
                  <a:pt x="400" y="640"/>
                </a:lnTo>
                <a:lnTo>
                  <a:pt x="402" y="640"/>
                </a:lnTo>
                <a:lnTo>
                  <a:pt x="402" y="637"/>
                </a:lnTo>
                <a:lnTo>
                  <a:pt x="400" y="637"/>
                </a:lnTo>
                <a:lnTo>
                  <a:pt x="400" y="637"/>
                </a:lnTo>
                <a:lnTo>
                  <a:pt x="402" y="635"/>
                </a:lnTo>
                <a:lnTo>
                  <a:pt x="407" y="631"/>
                </a:lnTo>
                <a:lnTo>
                  <a:pt x="409" y="631"/>
                </a:lnTo>
                <a:lnTo>
                  <a:pt x="409" y="631"/>
                </a:lnTo>
                <a:lnTo>
                  <a:pt x="409" y="631"/>
                </a:lnTo>
                <a:lnTo>
                  <a:pt x="409" y="629"/>
                </a:lnTo>
                <a:lnTo>
                  <a:pt x="409" y="629"/>
                </a:lnTo>
                <a:lnTo>
                  <a:pt x="409" y="627"/>
                </a:lnTo>
                <a:lnTo>
                  <a:pt x="411" y="625"/>
                </a:lnTo>
                <a:lnTo>
                  <a:pt x="413" y="625"/>
                </a:lnTo>
                <a:lnTo>
                  <a:pt x="417" y="625"/>
                </a:lnTo>
                <a:lnTo>
                  <a:pt x="417" y="623"/>
                </a:lnTo>
                <a:lnTo>
                  <a:pt x="419" y="623"/>
                </a:lnTo>
                <a:lnTo>
                  <a:pt x="421" y="621"/>
                </a:lnTo>
                <a:lnTo>
                  <a:pt x="425" y="619"/>
                </a:lnTo>
                <a:lnTo>
                  <a:pt x="427" y="619"/>
                </a:lnTo>
                <a:lnTo>
                  <a:pt x="427" y="619"/>
                </a:lnTo>
                <a:lnTo>
                  <a:pt x="427" y="619"/>
                </a:lnTo>
                <a:lnTo>
                  <a:pt x="434" y="619"/>
                </a:lnTo>
                <a:lnTo>
                  <a:pt x="436" y="619"/>
                </a:lnTo>
                <a:lnTo>
                  <a:pt x="436" y="619"/>
                </a:lnTo>
                <a:lnTo>
                  <a:pt x="436" y="617"/>
                </a:lnTo>
                <a:lnTo>
                  <a:pt x="438" y="617"/>
                </a:lnTo>
                <a:lnTo>
                  <a:pt x="440" y="614"/>
                </a:lnTo>
                <a:lnTo>
                  <a:pt x="440" y="614"/>
                </a:lnTo>
                <a:lnTo>
                  <a:pt x="442" y="614"/>
                </a:lnTo>
                <a:lnTo>
                  <a:pt x="444" y="614"/>
                </a:lnTo>
                <a:lnTo>
                  <a:pt x="440" y="617"/>
                </a:lnTo>
                <a:lnTo>
                  <a:pt x="438" y="617"/>
                </a:lnTo>
                <a:lnTo>
                  <a:pt x="438" y="619"/>
                </a:lnTo>
                <a:lnTo>
                  <a:pt x="436" y="619"/>
                </a:lnTo>
                <a:lnTo>
                  <a:pt x="436" y="621"/>
                </a:lnTo>
                <a:lnTo>
                  <a:pt x="436" y="621"/>
                </a:lnTo>
                <a:lnTo>
                  <a:pt x="434" y="621"/>
                </a:lnTo>
                <a:lnTo>
                  <a:pt x="434" y="621"/>
                </a:lnTo>
                <a:lnTo>
                  <a:pt x="436" y="623"/>
                </a:lnTo>
                <a:lnTo>
                  <a:pt x="440" y="625"/>
                </a:lnTo>
                <a:lnTo>
                  <a:pt x="442" y="627"/>
                </a:lnTo>
                <a:lnTo>
                  <a:pt x="446" y="627"/>
                </a:lnTo>
                <a:lnTo>
                  <a:pt x="448" y="627"/>
                </a:lnTo>
                <a:lnTo>
                  <a:pt x="448" y="627"/>
                </a:lnTo>
                <a:lnTo>
                  <a:pt x="446" y="627"/>
                </a:lnTo>
                <a:lnTo>
                  <a:pt x="440" y="627"/>
                </a:lnTo>
                <a:lnTo>
                  <a:pt x="436" y="627"/>
                </a:lnTo>
                <a:lnTo>
                  <a:pt x="434" y="627"/>
                </a:lnTo>
                <a:lnTo>
                  <a:pt x="434" y="627"/>
                </a:lnTo>
                <a:lnTo>
                  <a:pt x="432" y="627"/>
                </a:lnTo>
                <a:lnTo>
                  <a:pt x="430" y="625"/>
                </a:lnTo>
                <a:lnTo>
                  <a:pt x="430" y="625"/>
                </a:lnTo>
                <a:lnTo>
                  <a:pt x="427" y="625"/>
                </a:lnTo>
                <a:lnTo>
                  <a:pt x="423" y="627"/>
                </a:lnTo>
                <a:lnTo>
                  <a:pt x="421" y="629"/>
                </a:lnTo>
                <a:lnTo>
                  <a:pt x="415" y="631"/>
                </a:lnTo>
                <a:lnTo>
                  <a:pt x="415" y="631"/>
                </a:lnTo>
                <a:lnTo>
                  <a:pt x="415" y="633"/>
                </a:lnTo>
                <a:lnTo>
                  <a:pt x="415" y="635"/>
                </a:lnTo>
                <a:lnTo>
                  <a:pt x="415" y="637"/>
                </a:lnTo>
                <a:lnTo>
                  <a:pt x="415" y="642"/>
                </a:lnTo>
                <a:lnTo>
                  <a:pt x="413" y="642"/>
                </a:lnTo>
                <a:lnTo>
                  <a:pt x="411" y="646"/>
                </a:lnTo>
                <a:lnTo>
                  <a:pt x="409" y="648"/>
                </a:lnTo>
                <a:lnTo>
                  <a:pt x="409" y="648"/>
                </a:lnTo>
                <a:lnTo>
                  <a:pt x="409" y="652"/>
                </a:lnTo>
                <a:lnTo>
                  <a:pt x="409" y="652"/>
                </a:lnTo>
                <a:lnTo>
                  <a:pt x="409" y="654"/>
                </a:lnTo>
                <a:lnTo>
                  <a:pt x="413" y="654"/>
                </a:lnTo>
                <a:lnTo>
                  <a:pt x="413" y="654"/>
                </a:lnTo>
                <a:lnTo>
                  <a:pt x="415" y="654"/>
                </a:lnTo>
                <a:lnTo>
                  <a:pt x="419" y="652"/>
                </a:lnTo>
                <a:lnTo>
                  <a:pt x="419" y="652"/>
                </a:lnTo>
                <a:lnTo>
                  <a:pt x="419" y="652"/>
                </a:lnTo>
                <a:lnTo>
                  <a:pt x="417" y="654"/>
                </a:lnTo>
                <a:lnTo>
                  <a:pt x="417" y="656"/>
                </a:lnTo>
                <a:lnTo>
                  <a:pt x="415" y="656"/>
                </a:lnTo>
                <a:lnTo>
                  <a:pt x="413" y="658"/>
                </a:lnTo>
                <a:lnTo>
                  <a:pt x="411" y="658"/>
                </a:lnTo>
                <a:lnTo>
                  <a:pt x="409" y="661"/>
                </a:lnTo>
                <a:lnTo>
                  <a:pt x="407" y="661"/>
                </a:lnTo>
                <a:lnTo>
                  <a:pt x="407" y="661"/>
                </a:lnTo>
                <a:lnTo>
                  <a:pt x="407" y="663"/>
                </a:lnTo>
                <a:lnTo>
                  <a:pt x="407" y="663"/>
                </a:lnTo>
                <a:lnTo>
                  <a:pt x="407" y="663"/>
                </a:lnTo>
                <a:lnTo>
                  <a:pt x="409" y="665"/>
                </a:lnTo>
                <a:lnTo>
                  <a:pt x="411" y="665"/>
                </a:lnTo>
                <a:lnTo>
                  <a:pt x="413" y="663"/>
                </a:lnTo>
                <a:lnTo>
                  <a:pt x="415" y="663"/>
                </a:lnTo>
                <a:lnTo>
                  <a:pt x="417" y="663"/>
                </a:lnTo>
                <a:lnTo>
                  <a:pt x="417" y="663"/>
                </a:lnTo>
                <a:lnTo>
                  <a:pt x="417" y="663"/>
                </a:lnTo>
                <a:lnTo>
                  <a:pt x="417" y="663"/>
                </a:lnTo>
                <a:lnTo>
                  <a:pt x="417" y="663"/>
                </a:lnTo>
                <a:lnTo>
                  <a:pt x="417" y="663"/>
                </a:lnTo>
                <a:lnTo>
                  <a:pt x="419" y="663"/>
                </a:lnTo>
                <a:lnTo>
                  <a:pt x="421" y="663"/>
                </a:lnTo>
                <a:lnTo>
                  <a:pt x="421" y="663"/>
                </a:lnTo>
                <a:lnTo>
                  <a:pt x="421" y="663"/>
                </a:lnTo>
                <a:lnTo>
                  <a:pt x="423" y="661"/>
                </a:lnTo>
                <a:lnTo>
                  <a:pt x="425" y="658"/>
                </a:lnTo>
                <a:lnTo>
                  <a:pt x="425" y="658"/>
                </a:lnTo>
                <a:lnTo>
                  <a:pt x="425" y="656"/>
                </a:lnTo>
                <a:lnTo>
                  <a:pt x="425" y="656"/>
                </a:lnTo>
                <a:lnTo>
                  <a:pt x="425" y="656"/>
                </a:lnTo>
                <a:lnTo>
                  <a:pt x="427" y="656"/>
                </a:lnTo>
                <a:lnTo>
                  <a:pt x="427" y="656"/>
                </a:lnTo>
                <a:lnTo>
                  <a:pt x="430" y="656"/>
                </a:lnTo>
                <a:lnTo>
                  <a:pt x="430" y="656"/>
                </a:lnTo>
                <a:lnTo>
                  <a:pt x="432" y="656"/>
                </a:lnTo>
                <a:lnTo>
                  <a:pt x="432" y="656"/>
                </a:lnTo>
                <a:lnTo>
                  <a:pt x="436" y="654"/>
                </a:lnTo>
                <a:lnTo>
                  <a:pt x="436" y="652"/>
                </a:lnTo>
                <a:lnTo>
                  <a:pt x="434" y="652"/>
                </a:lnTo>
                <a:lnTo>
                  <a:pt x="434" y="652"/>
                </a:lnTo>
                <a:lnTo>
                  <a:pt x="436" y="652"/>
                </a:lnTo>
                <a:lnTo>
                  <a:pt x="438" y="652"/>
                </a:lnTo>
                <a:lnTo>
                  <a:pt x="438" y="652"/>
                </a:lnTo>
                <a:lnTo>
                  <a:pt x="438" y="650"/>
                </a:lnTo>
                <a:lnTo>
                  <a:pt x="438" y="650"/>
                </a:lnTo>
                <a:lnTo>
                  <a:pt x="438" y="648"/>
                </a:lnTo>
                <a:lnTo>
                  <a:pt x="440" y="650"/>
                </a:lnTo>
                <a:lnTo>
                  <a:pt x="440" y="652"/>
                </a:lnTo>
                <a:lnTo>
                  <a:pt x="440" y="652"/>
                </a:lnTo>
                <a:lnTo>
                  <a:pt x="440" y="652"/>
                </a:lnTo>
                <a:lnTo>
                  <a:pt x="442" y="650"/>
                </a:lnTo>
                <a:lnTo>
                  <a:pt x="442" y="648"/>
                </a:lnTo>
                <a:lnTo>
                  <a:pt x="442" y="646"/>
                </a:lnTo>
                <a:lnTo>
                  <a:pt x="442" y="644"/>
                </a:lnTo>
                <a:lnTo>
                  <a:pt x="444" y="644"/>
                </a:lnTo>
                <a:lnTo>
                  <a:pt x="444" y="646"/>
                </a:lnTo>
                <a:lnTo>
                  <a:pt x="444" y="646"/>
                </a:lnTo>
                <a:lnTo>
                  <a:pt x="448" y="646"/>
                </a:lnTo>
                <a:lnTo>
                  <a:pt x="448" y="646"/>
                </a:lnTo>
                <a:lnTo>
                  <a:pt x="448" y="648"/>
                </a:lnTo>
                <a:lnTo>
                  <a:pt x="451" y="648"/>
                </a:lnTo>
                <a:lnTo>
                  <a:pt x="453" y="648"/>
                </a:lnTo>
                <a:lnTo>
                  <a:pt x="455" y="648"/>
                </a:lnTo>
                <a:lnTo>
                  <a:pt x="455" y="648"/>
                </a:lnTo>
                <a:lnTo>
                  <a:pt x="457" y="648"/>
                </a:lnTo>
                <a:lnTo>
                  <a:pt x="457" y="648"/>
                </a:lnTo>
                <a:lnTo>
                  <a:pt x="457" y="648"/>
                </a:lnTo>
                <a:lnTo>
                  <a:pt x="457" y="648"/>
                </a:lnTo>
                <a:lnTo>
                  <a:pt x="459" y="644"/>
                </a:lnTo>
                <a:lnTo>
                  <a:pt x="459" y="644"/>
                </a:lnTo>
                <a:lnTo>
                  <a:pt x="461" y="644"/>
                </a:lnTo>
                <a:lnTo>
                  <a:pt x="461" y="644"/>
                </a:lnTo>
                <a:lnTo>
                  <a:pt x="461" y="644"/>
                </a:lnTo>
                <a:lnTo>
                  <a:pt x="461" y="642"/>
                </a:lnTo>
                <a:lnTo>
                  <a:pt x="461" y="640"/>
                </a:lnTo>
                <a:lnTo>
                  <a:pt x="461" y="640"/>
                </a:lnTo>
                <a:lnTo>
                  <a:pt x="461" y="637"/>
                </a:lnTo>
                <a:lnTo>
                  <a:pt x="461" y="637"/>
                </a:lnTo>
                <a:lnTo>
                  <a:pt x="463" y="637"/>
                </a:lnTo>
                <a:lnTo>
                  <a:pt x="463" y="637"/>
                </a:lnTo>
                <a:lnTo>
                  <a:pt x="465" y="635"/>
                </a:lnTo>
                <a:lnTo>
                  <a:pt x="463" y="635"/>
                </a:lnTo>
                <a:lnTo>
                  <a:pt x="463" y="635"/>
                </a:lnTo>
                <a:lnTo>
                  <a:pt x="461" y="635"/>
                </a:lnTo>
                <a:lnTo>
                  <a:pt x="461" y="635"/>
                </a:lnTo>
                <a:lnTo>
                  <a:pt x="459" y="635"/>
                </a:lnTo>
                <a:lnTo>
                  <a:pt x="457" y="635"/>
                </a:lnTo>
                <a:lnTo>
                  <a:pt x="455" y="635"/>
                </a:lnTo>
                <a:lnTo>
                  <a:pt x="455" y="635"/>
                </a:lnTo>
                <a:lnTo>
                  <a:pt x="455" y="635"/>
                </a:lnTo>
                <a:lnTo>
                  <a:pt x="455" y="635"/>
                </a:lnTo>
                <a:lnTo>
                  <a:pt x="457" y="635"/>
                </a:lnTo>
                <a:lnTo>
                  <a:pt x="457" y="635"/>
                </a:lnTo>
                <a:lnTo>
                  <a:pt x="459" y="635"/>
                </a:lnTo>
                <a:lnTo>
                  <a:pt x="459" y="633"/>
                </a:lnTo>
                <a:lnTo>
                  <a:pt x="459" y="633"/>
                </a:lnTo>
                <a:lnTo>
                  <a:pt x="459" y="633"/>
                </a:lnTo>
                <a:lnTo>
                  <a:pt x="459" y="631"/>
                </a:lnTo>
                <a:lnTo>
                  <a:pt x="459" y="631"/>
                </a:lnTo>
                <a:lnTo>
                  <a:pt x="457" y="631"/>
                </a:lnTo>
                <a:lnTo>
                  <a:pt x="455" y="629"/>
                </a:lnTo>
                <a:lnTo>
                  <a:pt x="455" y="629"/>
                </a:lnTo>
                <a:lnTo>
                  <a:pt x="457" y="629"/>
                </a:lnTo>
                <a:lnTo>
                  <a:pt x="459" y="629"/>
                </a:lnTo>
                <a:lnTo>
                  <a:pt x="459" y="629"/>
                </a:lnTo>
                <a:lnTo>
                  <a:pt x="459" y="627"/>
                </a:lnTo>
                <a:lnTo>
                  <a:pt x="461" y="625"/>
                </a:lnTo>
                <a:lnTo>
                  <a:pt x="461" y="625"/>
                </a:lnTo>
                <a:lnTo>
                  <a:pt x="459" y="625"/>
                </a:lnTo>
                <a:lnTo>
                  <a:pt x="459" y="625"/>
                </a:lnTo>
                <a:lnTo>
                  <a:pt x="457" y="625"/>
                </a:lnTo>
                <a:lnTo>
                  <a:pt x="459" y="625"/>
                </a:lnTo>
                <a:lnTo>
                  <a:pt x="459" y="625"/>
                </a:lnTo>
                <a:lnTo>
                  <a:pt x="459" y="623"/>
                </a:lnTo>
                <a:lnTo>
                  <a:pt x="461" y="623"/>
                </a:lnTo>
                <a:lnTo>
                  <a:pt x="461" y="623"/>
                </a:lnTo>
                <a:lnTo>
                  <a:pt x="463" y="623"/>
                </a:lnTo>
                <a:lnTo>
                  <a:pt x="463" y="623"/>
                </a:lnTo>
                <a:lnTo>
                  <a:pt x="465" y="621"/>
                </a:lnTo>
                <a:lnTo>
                  <a:pt x="467" y="621"/>
                </a:lnTo>
                <a:lnTo>
                  <a:pt x="467" y="621"/>
                </a:lnTo>
                <a:lnTo>
                  <a:pt x="463" y="625"/>
                </a:lnTo>
                <a:lnTo>
                  <a:pt x="463" y="625"/>
                </a:lnTo>
                <a:lnTo>
                  <a:pt x="463" y="627"/>
                </a:lnTo>
                <a:lnTo>
                  <a:pt x="465" y="627"/>
                </a:lnTo>
                <a:lnTo>
                  <a:pt x="467" y="627"/>
                </a:lnTo>
                <a:lnTo>
                  <a:pt x="469" y="627"/>
                </a:lnTo>
                <a:lnTo>
                  <a:pt x="469" y="627"/>
                </a:lnTo>
                <a:lnTo>
                  <a:pt x="469" y="625"/>
                </a:lnTo>
                <a:lnTo>
                  <a:pt x="469" y="625"/>
                </a:lnTo>
                <a:lnTo>
                  <a:pt x="471" y="625"/>
                </a:lnTo>
                <a:lnTo>
                  <a:pt x="471" y="627"/>
                </a:lnTo>
                <a:lnTo>
                  <a:pt x="471" y="627"/>
                </a:lnTo>
                <a:lnTo>
                  <a:pt x="474" y="627"/>
                </a:lnTo>
                <a:lnTo>
                  <a:pt x="474" y="627"/>
                </a:lnTo>
                <a:lnTo>
                  <a:pt x="474" y="627"/>
                </a:lnTo>
                <a:lnTo>
                  <a:pt x="474" y="625"/>
                </a:lnTo>
                <a:lnTo>
                  <a:pt x="476" y="625"/>
                </a:lnTo>
                <a:lnTo>
                  <a:pt x="476" y="625"/>
                </a:lnTo>
                <a:lnTo>
                  <a:pt x="478" y="625"/>
                </a:lnTo>
                <a:lnTo>
                  <a:pt x="478" y="625"/>
                </a:lnTo>
                <a:lnTo>
                  <a:pt x="480" y="625"/>
                </a:lnTo>
                <a:lnTo>
                  <a:pt x="482" y="623"/>
                </a:lnTo>
                <a:lnTo>
                  <a:pt x="484" y="623"/>
                </a:lnTo>
                <a:lnTo>
                  <a:pt x="486" y="623"/>
                </a:lnTo>
                <a:lnTo>
                  <a:pt x="488" y="623"/>
                </a:lnTo>
                <a:lnTo>
                  <a:pt x="484" y="625"/>
                </a:lnTo>
                <a:lnTo>
                  <a:pt x="484" y="625"/>
                </a:lnTo>
                <a:lnTo>
                  <a:pt x="484" y="627"/>
                </a:lnTo>
                <a:lnTo>
                  <a:pt x="484" y="627"/>
                </a:lnTo>
                <a:lnTo>
                  <a:pt x="484" y="629"/>
                </a:lnTo>
                <a:lnTo>
                  <a:pt x="486" y="629"/>
                </a:lnTo>
                <a:lnTo>
                  <a:pt x="486" y="631"/>
                </a:lnTo>
                <a:lnTo>
                  <a:pt x="484" y="631"/>
                </a:lnTo>
                <a:lnTo>
                  <a:pt x="484" y="631"/>
                </a:lnTo>
                <a:lnTo>
                  <a:pt x="486" y="631"/>
                </a:lnTo>
                <a:lnTo>
                  <a:pt x="488" y="631"/>
                </a:lnTo>
                <a:lnTo>
                  <a:pt x="488" y="631"/>
                </a:lnTo>
                <a:lnTo>
                  <a:pt x="490" y="631"/>
                </a:lnTo>
                <a:lnTo>
                  <a:pt x="490" y="631"/>
                </a:lnTo>
                <a:lnTo>
                  <a:pt x="490" y="631"/>
                </a:lnTo>
                <a:lnTo>
                  <a:pt x="490" y="633"/>
                </a:lnTo>
                <a:lnTo>
                  <a:pt x="497" y="633"/>
                </a:lnTo>
                <a:lnTo>
                  <a:pt x="497" y="633"/>
                </a:lnTo>
                <a:lnTo>
                  <a:pt x="497" y="635"/>
                </a:lnTo>
                <a:lnTo>
                  <a:pt x="495" y="635"/>
                </a:lnTo>
                <a:lnTo>
                  <a:pt x="495" y="637"/>
                </a:lnTo>
                <a:lnTo>
                  <a:pt x="495" y="637"/>
                </a:lnTo>
                <a:lnTo>
                  <a:pt x="497" y="637"/>
                </a:lnTo>
                <a:lnTo>
                  <a:pt x="499" y="637"/>
                </a:lnTo>
                <a:lnTo>
                  <a:pt x="501" y="637"/>
                </a:lnTo>
                <a:lnTo>
                  <a:pt x="503" y="640"/>
                </a:lnTo>
                <a:lnTo>
                  <a:pt x="505" y="637"/>
                </a:lnTo>
                <a:lnTo>
                  <a:pt x="505" y="637"/>
                </a:lnTo>
                <a:lnTo>
                  <a:pt x="507" y="635"/>
                </a:lnTo>
                <a:lnTo>
                  <a:pt x="509" y="633"/>
                </a:lnTo>
                <a:lnTo>
                  <a:pt x="511" y="633"/>
                </a:lnTo>
                <a:lnTo>
                  <a:pt x="511" y="633"/>
                </a:lnTo>
                <a:lnTo>
                  <a:pt x="509" y="633"/>
                </a:lnTo>
                <a:lnTo>
                  <a:pt x="509" y="635"/>
                </a:lnTo>
                <a:lnTo>
                  <a:pt x="509" y="637"/>
                </a:lnTo>
                <a:lnTo>
                  <a:pt x="509" y="640"/>
                </a:lnTo>
                <a:lnTo>
                  <a:pt x="509" y="640"/>
                </a:lnTo>
                <a:lnTo>
                  <a:pt x="511" y="642"/>
                </a:lnTo>
                <a:lnTo>
                  <a:pt x="511" y="642"/>
                </a:lnTo>
                <a:lnTo>
                  <a:pt x="511" y="642"/>
                </a:lnTo>
                <a:lnTo>
                  <a:pt x="513" y="642"/>
                </a:lnTo>
                <a:lnTo>
                  <a:pt x="518" y="642"/>
                </a:lnTo>
                <a:lnTo>
                  <a:pt x="520" y="644"/>
                </a:lnTo>
                <a:lnTo>
                  <a:pt x="520" y="646"/>
                </a:lnTo>
                <a:lnTo>
                  <a:pt x="520" y="646"/>
                </a:lnTo>
                <a:lnTo>
                  <a:pt x="520" y="646"/>
                </a:lnTo>
                <a:lnTo>
                  <a:pt x="520" y="646"/>
                </a:lnTo>
                <a:lnTo>
                  <a:pt x="522" y="646"/>
                </a:lnTo>
                <a:lnTo>
                  <a:pt x="524" y="646"/>
                </a:lnTo>
                <a:lnTo>
                  <a:pt x="528" y="646"/>
                </a:lnTo>
                <a:lnTo>
                  <a:pt x="536" y="644"/>
                </a:lnTo>
                <a:lnTo>
                  <a:pt x="543" y="646"/>
                </a:lnTo>
                <a:lnTo>
                  <a:pt x="549" y="646"/>
                </a:lnTo>
                <a:lnTo>
                  <a:pt x="555" y="648"/>
                </a:lnTo>
                <a:lnTo>
                  <a:pt x="557" y="648"/>
                </a:lnTo>
                <a:lnTo>
                  <a:pt x="559" y="646"/>
                </a:lnTo>
                <a:lnTo>
                  <a:pt x="559" y="646"/>
                </a:lnTo>
                <a:lnTo>
                  <a:pt x="559" y="646"/>
                </a:lnTo>
                <a:lnTo>
                  <a:pt x="559" y="644"/>
                </a:lnTo>
                <a:lnTo>
                  <a:pt x="559" y="644"/>
                </a:lnTo>
                <a:lnTo>
                  <a:pt x="559" y="644"/>
                </a:lnTo>
                <a:lnTo>
                  <a:pt x="559" y="646"/>
                </a:lnTo>
                <a:lnTo>
                  <a:pt x="562" y="646"/>
                </a:lnTo>
                <a:lnTo>
                  <a:pt x="562" y="648"/>
                </a:lnTo>
                <a:lnTo>
                  <a:pt x="559" y="648"/>
                </a:lnTo>
                <a:lnTo>
                  <a:pt x="559" y="650"/>
                </a:lnTo>
                <a:lnTo>
                  <a:pt x="568" y="652"/>
                </a:lnTo>
                <a:lnTo>
                  <a:pt x="570" y="652"/>
                </a:lnTo>
                <a:lnTo>
                  <a:pt x="574" y="652"/>
                </a:lnTo>
                <a:lnTo>
                  <a:pt x="576" y="652"/>
                </a:lnTo>
                <a:lnTo>
                  <a:pt x="580" y="650"/>
                </a:lnTo>
                <a:lnTo>
                  <a:pt x="583" y="650"/>
                </a:lnTo>
                <a:lnTo>
                  <a:pt x="585" y="648"/>
                </a:lnTo>
                <a:lnTo>
                  <a:pt x="587" y="646"/>
                </a:lnTo>
                <a:lnTo>
                  <a:pt x="587" y="646"/>
                </a:lnTo>
                <a:lnTo>
                  <a:pt x="589" y="646"/>
                </a:lnTo>
                <a:lnTo>
                  <a:pt x="591" y="650"/>
                </a:lnTo>
                <a:lnTo>
                  <a:pt x="595" y="650"/>
                </a:lnTo>
                <a:lnTo>
                  <a:pt x="593" y="650"/>
                </a:lnTo>
                <a:lnTo>
                  <a:pt x="591" y="650"/>
                </a:lnTo>
                <a:lnTo>
                  <a:pt x="591" y="650"/>
                </a:lnTo>
                <a:lnTo>
                  <a:pt x="591" y="652"/>
                </a:lnTo>
                <a:lnTo>
                  <a:pt x="591" y="652"/>
                </a:lnTo>
                <a:lnTo>
                  <a:pt x="591" y="654"/>
                </a:lnTo>
                <a:lnTo>
                  <a:pt x="591" y="654"/>
                </a:lnTo>
                <a:lnTo>
                  <a:pt x="589" y="654"/>
                </a:lnTo>
                <a:lnTo>
                  <a:pt x="589" y="652"/>
                </a:lnTo>
                <a:lnTo>
                  <a:pt x="589" y="650"/>
                </a:lnTo>
                <a:lnTo>
                  <a:pt x="589" y="650"/>
                </a:lnTo>
                <a:lnTo>
                  <a:pt x="587" y="648"/>
                </a:lnTo>
                <a:lnTo>
                  <a:pt x="587" y="648"/>
                </a:lnTo>
                <a:lnTo>
                  <a:pt x="587" y="648"/>
                </a:lnTo>
                <a:lnTo>
                  <a:pt x="587" y="648"/>
                </a:lnTo>
                <a:lnTo>
                  <a:pt x="587" y="648"/>
                </a:lnTo>
                <a:lnTo>
                  <a:pt x="585" y="650"/>
                </a:lnTo>
                <a:lnTo>
                  <a:pt x="585" y="650"/>
                </a:lnTo>
                <a:lnTo>
                  <a:pt x="587" y="652"/>
                </a:lnTo>
                <a:lnTo>
                  <a:pt x="587" y="652"/>
                </a:lnTo>
                <a:lnTo>
                  <a:pt x="587" y="654"/>
                </a:lnTo>
                <a:lnTo>
                  <a:pt x="585" y="654"/>
                </a:lnTo>
                <a:lnTo>
                  <a:pt x="585" y="656"/>
                </a:lnTo>
                <a:lnTo>
                  <a:pt x="583" y="656"/>
                </a:lnTo>
                <a:lnTo>
                  <a:pt x="583" y="656"/>
                </a:lnTo>
                <a:lnTo>
                  <a:pt x="583" y="656"/>
                </a:lnTo>
                <a:lnTo>
                  <a:pt x="585" y="658"/>
                </a:lnTo>
                <a:lnTo>
                  <a:pt x="585" y="658"/>
                </a:lnTo>
                <a:lnTo>
                  <a:pt x="589" y="661"/>
                </a:lnTo>
                <a:lnTo>
                  <a:pt x="595" y="663"/>
                </a:lnTo>
                <a:lnTo>
                  <a:pt x="599" y="665"/>
                </a:lnTo>
                <a:lnTo>
                  <a:pt x="601" y="665"/>
                </a:lnTo>
                <a:lnTo>
                  <a:pt x="601" y="665"/>
                </a:lnTo>
                <a:lnTo>
                  <a:pt x="601" y="665"/>
                </a:lnTo>
                <a:lnTo>
                  <a:pt x="601" y="665"/>
                </a:lnTo>
                <a:lnTo>
                  <a:pt x="601" y="665"/>
                </a:lnTo>
                <a:lnTo>
                  <a:pt x="603" y="667"/>
                </a:lnTo>
                <a:lnTo>
                  <a:pt x="606" y="667"/>
                </a:lnTo>
                <a:lnTo>
                  <a:pt x="608" y="669"/>
                </a:lnTo>
                <a:lnTo>
                  <a:pt x="610" y="671"/>
                </a:lnTo>
                <a:lnTo>
                  <a:pt x="610" y="671"/>
                </a:lnTo>
                <a:lnTo>
                  <a:pt x="610" y="673"/>
                </a:lnTo>
                <a:lnTo>
                  <a:pt x="612" y="675"/>
                </a:lnTo>
                <a:lnTo>
                  <a:pt x="614" y="675"/>
                </a:lnTo>
                <a:lnTo>
                  <a:pt x="614" y="675"/>
                </a:lnTo>
                <a:lnTo>
                  <a:pt x="614" y="675"/>
                </a:lnTo>
                <a:lnTo>
                  <a:pt x="614" y="677"/>
                </a:lnTo>
                <a:lnTo>
                  <a:pt x="616" y="677"/>
                </a:lnTo>
                <a:lnTo>
                  <a:pt x="622" y="682"/>
                </a:lnTo>
                <a:lnTo>
                  <a:pt x="624" y="682"/>
                </a:lnTo>
                <a:lnTo>
                  <a:pt x="627" y="684"/>
                </a:lnTo>
                <a:lnTo>
                  <a:pt x="629" y="684"/>
                </a:lnTo>
                <a:lnTo>
                  <a:pt x="629" y="684"/>
                </a:lnTo>
                <a:lnTo>
                  <a:pt x="631" y="682"/>
                </a:lnTo>
                <a:lnTo>
                  <a:pt x="635" y="682"/>
                </a:lnTo>
                <a:lnTo>
                  <a:pt x="637" y="682"/>
                </a:lnTo>
                <a:lnTo>
                  <a:pt x="637" y="682"/>
                </a:lnTo>
                <a:lnTo>
                  <a:pt x="637" y="679"/>
                </a:lnTo>
                <a:lnTo>
                  <a:pt x="637" y="679"/>
                </a:lnTo>
                <a:lnTo>
                  <a:pt x="635" y="677"/>
                </a:lnTo>
                <a:lnTo>
                  <a:pt x="633" y="675"/>
                </a:lnTo>
                <a:lnTo>
                  <a:pt x="631" y="675"/>
                </a:lnTo>
                <a:lnTo>
                  <a:pt x="631" y="675"/>
                </a:lnTo>
                <a:lnTo>
                  <a:pt x="631" y="675"/>
                </a:lnTo>
                <a:lnTo>
                  <a:pt x="631" y="673"/>
                </a:lnTo>
                <a:lnTo>
                  <a:pt x="629" y="673"/>
                </a:lnTo>
                <a:lnTo>
                  <a:pt x="629" y="673"/>
                </a:lnTo>
                <a:lnTo>
                  <a:pt x="629" y="673"/>
                </a:lnTo>
                <a:lnTo>
                  <a:pt x="627" y="671"/>
                </a:lnTo>
                <a:lnTo>
                  <a:pt x="624" y="671"/>
                </a:lnTo>
                <a:lnTo>
                  <a:pt x="624" y="671"/>
                </a:lnTo>
                <a:lnTo>
                  <a:pt x="622" y="671"/>
                </a:lnTo>
                <a:lnTo>
                  <a:pt x="622" y="671"/>
                </a:lnTo>
                <a:lnTo>
                  <a:pt x="622" y="669"/>
                </a:lnTo>
                <a:lnTo>
                  <a:pt x="624" y="669"/>
                </a:lnTo>
                <a:lnTo>
                  <a:pt x="624" y="669"/>
                </a:lnTo>
                <a:lnTo>
                  <a:pt x="622" y="667"/>
                </a:lnTo>
                <a:lnTo>
                  <a:pt x="622" y="667"/>
                </a:lnTo>
                <a:lnTo>
                  <a:pt x="624" y="669"/>
                </a:lnTo>
                <a:lnTo>
                  <a:pt x="629" y="669"/>
                </a:lnTo>
                <a:lnTo>
                  <a:pt x="631" y="671"/>
                </a:lnTo>
                <a:lnTo>
                  <a:pt x="631" y="671"/>
                </a:lnTo>
                <a:lnTo>
                  <a:pt x="631" y="671"/>
                </a:lnTo>
                <a:lnTo>
                  <a:pt x="633" y="671"/>
                </a:lnTo>
                <a:lnTo>
                  <a:pt x="633" y="673"/>
                </a:lnTo>
                <a:lnTo>
                  <a:pt x="635" y="673"/>
                </a:lnTo>
                <a:lnTo>
                  <a:pt x="635" y="673"/>
                </a:lnTo>
                <a:lnTo>
                  <a:pt x="635" y="673"/>
                </a:lnTo>
                <a:lnTo>
                  <a:pt x="635" y="671"/>
                </a:lnTo>
                <a:lnTo>
                  <a:pt x="635" y="671"/>
                </a:lnTo>
                <a:lnTo>
                  <a:pt x="635" y="671"/>
                </a:lnTo>
                <a:lnTo>
                  <a:pt x="635" y="669"/>
                </a:lnTo>
                <a:lnTo>
                  <a:pt x="635" y="667"/>
                </a:lnTo>
                <a:lnTo>
                  <a:pt x="635" y="667"/>
                </a:lnTo>
                <a:lnTo>
                  <a:pt x="637" y="669"/>
                </a:lnTo>
                <a:lnTo>
                  <a:pt x="637" y="671"/>
                </a:lnTo>
                <a:lnTo>
                  <a:pt x="637" y="671"/>
                </a:lnTo>
                <a:lnTo>
                  <a:pt x="639" y="671"/>
                </a:lnTo>
                <a:lnTo>
                  <a:pt x="639" y="671"/>
                </a:lnTo>
                <a:lnTo>
                  <a:pt x="637" y="671"/>
                </a:lnTo>
                <a:lnTo>
                  <a:pt x="637" y="673"/>
                </a:lnTo>
                <a:lnTo>
                  <a:pt x="639" y="675"/>
                </a:lnTo>
                <a:lnTo>
                  <a:pt x="639" y="677"/>
                </a:lnTo>
                <a:lnTo>
                  <a:pt x="639" y="679"/>
                </a:lnTo>
                <a:lnTo>
                  <a:pt x="639" y="682"/>
                </a:lnTo>
                <a:lnTo>
                  <a:pt x="639" y="682"/>
                </a:lnTo>
                <a:lnTo>
                  <a:pt x="643" y="682"/>
                </a:lnTo>
                <a:lnTo>
                  <a:pt x="645" y="682"/>
                </a:lnTo>
                <a:lnTo>
                  <a:pt x="647" y="684"/>
                </a:lnTo>
                <a:lnTo>
                  <a:pt x="647" y="684"/>
                </a:lnTo>
                <a:lnTo>
                  <a:pt x="650" y="684"/>
                </a:lnTo>
                <a:lnTo>
                  <a:pt x="652" y="684"/>
                </a:lnTo>
                <a:lnTo>
                  <a:pt x="652" y="684"/>
                </a:lnTo>
                <a:lnTo>
                  <a:pt x="652" y="684"/>
                </a:lnTo>
                <a:lnTo>
                  <a:pt x="652" y="682"/>
                </a:lnTo>
                <a:lnTo>
                  <a:pt x="650" y="679"/>
                </a:lnTo>
                <a:lnTo>
                  <a:pt x="650" y="677"/>
                </a:lnTo>
                <a:lnTo>
                  <a:pt x="650" y="675"/>
                </a:lnTo>
                <a:lnTo>
                  <a:pt x="647" y="673"/>
                </a:lnTo>
                <a:lnTo>
                  <a:pt x="647" y="671"/>
                </a:lnTo>
                <a:lnTo>
                  <a:pt x="645" y="667"/>
                </a:lnTo>
                <a:lnTo>
                  <a:pt x="645" y="665"/>
                </a:lnTo>
                <a:lnTo>
                  <a:pt x="645" y="663"/>
                </a:lnTo>
                <a:lnTo>
                  <a:pt x="645" y="665"/>
                </a:lnTo>
                <a:lnTo>
                  <a:pt x="645" y="663"/>
                </a:lnTo>
                <a:lnTo>
                  <a:pt x="645" y="661"/>
                </a:lnTo>
                <a:lnTo>
                  <a:pt x="645" y="661"/>
                </a:lnTo>
                <a:lnTo>
                  <a:pt x="645" y="661"/>
                </a:lnTo>
                <a:lnTo>
                  <a:pt x="647" y="658"/>
                </a:lnTo>
                <a:lnTo>
                  <a:pt x="647" y="658"/>
                </a:lnTo>
                <a:lnTo>
                  <a:pt x="647" y="661"/>
                </a:lnTo>
                <a:lnTo>
                  <a:pt x="647" y="663"/>
                </a:lnTo>
                <a:lnTo>
                  <a:pt x="650" y="667"/>
                </a:lnTo>
                <a:lnTo>
                  <a:pt x="650" y="671"/>
                </a:lnTo>
                <a:lnTo>
                  <a:pt x="652" y="673"/>
                </a:lnTo>
                <a:lnTo>
                  <a:pt x="652" y="673"/>
                </a:lnTo>
                <a:lnTo>
                  <a:pt x="652" y="673"/>
                </a:lnTo>
                <a:lnTo>
                  <a:pt x="654" y="675"/>
                </a:lnTo>
                <a:lnTo>
                  <a:pt x="656" y="679"/>
                </a:lnTo>
                <a:lnTo>
                  <a:pt x="656" y="682"/>
                </a:lnTo>
                <a:lnTo>
                  <a:pt x="660" y="682"/>
                </a:lnTo>
                <a:lnTo>
                  <a:pt x="662" y="684"/>
                </a:lnTo>
                <a:lnTo>
                  <a:pt x="662" y="684"/>
                </a:lnTo>
                <a:lnTo>
                  <a:pt x="664" y="684"/>
                </a:lnTo>
                <a:lnTo>
                  <a:pt x="664" y="684"/>
                </a:lnTo>
                <a:lnTo>
                  <a:pt x="666" y="679"/>
                </a:lnTo>
                <a:lnTo>
                  <a:pt x="666" y="679"/>
                </a:lnTo>
                <a:lnTo>
                  <a:pt x="668" y="677"/>
                </a:lnTo>
                <a:lnTo>
                  <a:pt x="668" y="677"/>
                </a:lnTo>
                <a:lnTo>
                  <a:pt x="668" y="679"/>
                </a:lnTo>
                <a:lnTo>
                  <a:pt x="668" y="679"/>
                </a:lnTo>
                <a:lnTo>
                  <a:pt x="666" y="684"/>
                </a:lnTo>
                <a:lnTo>
                  <a:pt x="666" y="686"/>
                </a:lnTo>
                <a:lnTo>
                  <a:pt x="666" y="686"/>
                </a:lnTo>
                <a:lnTo>
                  <a:pt x="666" y="688"/>
                </a:lnTo>
                <a:lnTo>
                  <a:pt x="668" y="690"/>
                </a:lnTo>
                <a:lnTo>
                  <a:pt x="668" y="690"/>
                </a:lnTo>
                <a:lnTo>
                  <a:pt x="671" y="692"/>
                </a:lnTo>
                <a:lnTo>
                  <a:pt x="671" y="692"/>
                </a:lnTo>
                <a:lnTo>
                  <a:pt x="671" y="692"/>
                </a:lnTo>
                <a:lnTo>
                  <a:pt x="673" y="692"/>
                </a:lnTo>
                <a:lnTo>
                  <a:pt x="673" y="690"/>
                </a:lnTo>
                <a:lnTo>
                  <a:pt x="675" y="690"/>
                </a:lnTo>
                <a:lnTo>
                  <a:pt x="679" y="692"/>
                </a:lnTo>
                <a:lnTo>
                  <a:pt x="679" y="692"/>
                </a:lnTo>
                <a:lnTo>
                  <a:pt x="673" y="692"/>
                </a:lnTo>
                <a:lnTo>
                  <a:pt x="673" y="692"/>
                </a:lnTo>
                <a:lnTo>
                  <a:pt x="673" y="692"/>
                </a:lnTo>
                <a:lnTo>
                  <a:pt x="673" y="694"/>
                </a:lnTo>
                <a:lnTo>
                  <a:pt x="675" y="694"/>
                </a:lnTo>
                <a:lnTo>
                  <a:pt x="679" y="698"/>
                </a:lnTo>
                <a:lnTo>
                  <a:pt x="679" y="698"/>
                </a:lnTo>
                <a:lnTo>
                  <a:pt x="677" y="696"/>
                </a:lnTo>
                <a:lnTo>
                  <a:pt x="673" y="696"/>
                </a:lnTo>
                <a:lnTo>
                  <a:pt x="673" y="696"/>
                </a:lnTo>
                <a:lnTo>
                  <a:pt x="673" y="696"/>
                </a:lnTo>
                <a:lnTo>
                  <a:pt x="671" y="696"/>
                </a:lnTo>
                <a:lnTo>
                  <a:pt x="673" y="698"/>
                </a:lnTo>
                <a:lnTo>
                  <a:pt x="675" y="702"/>
                </a:lnTo>
                <a:lnTo>
                  <a:pt x="675" y="707"/>
                </a:lnTo>
                <a:lnTo>
                  <a:pt x="683" y="709"/>
                </a:lnTo>
                <a:lnTo>
                  <a:pt x="683" y="709"/>
                </a:lnTo>
                <a:lnTo>
                  <a:pt x="683" y="709"/>
                </a:lnTo>
                <a:lnTo>
                  <a:pt x="683" y="711"/>
                </a:lnTo>
                <a:lnTo>
                  <a:pt x="683" y="711"/>
                </a:lnTo>
                <a:lnTo>
                  <a:pt x="683" y="711"/>
                </a:lnTo>
                <a:lnTo>
                  <a:pt x="685" y="713"/>
                </a:lnTo>
                <a:lnTo>
                  <a:pt x="685" y="713"/>
                </a:lnTo>
                <a:lnTo>
                  <a:pt x="689" y="715"/>
                </a:lnTo>
                <a:lnTo>
                  <a:pt x="689" y="717"/>
                </a:lnTo>
                <a:lnTo>
                  <a:pt x="689" y="717"/>
                </a:lnTo>
                <a:lnTo>
                  <a:pt x="689" y="717"/>
                </a:lnTo>
                <a:lnTo>
                  <a:pt x="691" y="717"/>
                </a:lnTo>
                <a:lnTo>
                  <a:pt x="691" y="719"/>
                </a:lnTo>
                <a:lnTo>
                  <a:pt x="691" y="719"/>
                </a:lnTo>
                <a:lnTo>
                  <a:pt x="691" y="719"/>
                </a:lnTo>
                <a:lnTo>
                  <a:pt x="694" y="721"/>
                </a:lnTo>
                <a:lnTo>
                  <a:pt x="694" y="721"/>
                </a:lnTo>
                <a:lnTo>
                  <a:pt x="696" y="723"/>
                </a:lnTo>
                <a:lnTo>
                  <a:pt x="696" y="723"/>
                </a:lnTo>
                <a:lnTo>
                  <a:pt x="696" y="726"/>
                </a:lnTo>
                <a:lnTo>
                  <a:pt x="698" y="726"/>
                </a:lnTo>
                <a:lnTo>
                  <a:pt x="698" y="726"/>
                </a:lnTo>
                <a:lnTo>
                  <a:pt x="702" y="726"/>
                </a:lnTo>
                <a:lnTo>
                  <a:pt x="700" y="728"/>
                </a:lnTo>
                <a:lnTo>
                  <a:pt x="698" y="728"/>
                </a:lnTo>
                <a:lnTo>
                  <a:pt x="696" y="732"/>
                </a:lnTo>
                <a:lnTo>
                  <a:pt x="694" y="734"/>
                </a:lnTo>
                <a:lnTo>
                  <a:pt x="694" y="734"/>
                </a:lnTo>
                <a:lnTo>
                  <a:pt x="691" y="736"/>
                </a:lnTo>
                <a:lnTo>
                  <a:pt x="691" y="736"/>
                </a:lnTo>
                <a:lnTo>
                  <a:pt x="694" y="738"/>
                </a:lnTo>
                <a:lnTo>
                  <a:pt x="694" y="738"/>
                </a:lnTo>
                <a:lnTo>
                  <a:pt x="696" y="740"/>
                </a:lnTo>
                <a:lnTo>
                  <a:pt x="696" y="738"/>
                </a:lnTo>
                <a:lnTo>
                  <a:pt x="698" y="738"/>
                </a:lnTo>
                <a:lnTo>
                  <a:pt x="698" y="736"/>
                </a:lnTo>
                <a:lnTo>
                  <a:pt x="698" y="734"/>
                </a:lnTo>
                <a:lnTo>
                  <a:pt x="698" y="734"/>
                </a:lnTo>
                <a:lnTo>
                  <a:pt x="698" y="734"/>
                </a:lnTo>
                <a:lnTo>
                  <a:pt x="698" y="734"/>
                </a:lnTo>
                <a:lnTo>
                  <a:pt x="698" y="732"/>
                </a:lnTo>
                <a:lnTo>
                  <a:pt x="700" y="732"/>
                </a:lnTo>
                <a:lnTo>
                  <a:pt x="706" y="730"/>
                </a:lnTo>
                <a:lnTo>
                  <a:pt x="710" y="728"/>
                </a:lnTo>
                <a:lnTo>
                  <a:pt x="708" y="730"/>
                </a:lnTo>
                <a:lnTo>
                  <a:pt x="708" y="730"/>
                </a:lnTo>
                <a:lnTo>
                  <a:pt x="708" y="732"/>
                </a:lnTo>
                <a:lnTo>
                  <a:pt x="710" y="734"/>
                </a:lnTo>
                <a:lnTo>
                  <a:pt x="710" y="736"/>
                </a:lnTo>
                <a:lnTo>
                  <a:pt x="712" y="738"/>
                </a:lnTo>
                <a:lnTo>
                  <a:pt x="712" y="740"/>
                </a:lnTo>
                <a:lnTo>
                  <a:pt x="712" y="740"/>
                </a:lnTo>
                <a:lnTo>
                  <a:pt x="712" y="742"/>
                </a:lnTo>
                <a:lnTo>
                  <a:pt x="712" y="744"/>
                </a:lnTo>
                <a:lnTo>
                  <a:pt x="715" y="744"/>
                </a:lnTo>
                <a:lnTo>
                  <a:pt x="715" y="744"/>
                </a:lnTo>
                <a:lnTo>
                  <a:pt x="710" y="744"/>
                </a:lnTo>
                <a:lnTo>
                  <a:pt x="708" y="747"/>
                </a:lnTo>
                <a:lnTo>
                  <a:pt x="708" y="747"/>
                </a:lnTo>
                <a:lnTo>
                  <a:pt x="710" y="749"/>
                </a:lnTo>
                <a:lnTo>
                  <a:pt x="710" y="751"/>
                </a:lnTo>
                <a:lnTo>
                  <a:pt x="712" y="755"/>
                </a:lnTo>
                <a:lnTo>
                  <a:pt x="715" y="755"/>
                </a:lnTo>
                <a:lnTo>
                  <a:pt x="717" y="755"/>
                </a:lnTo>
                <a:lnTo>
                  <a:pt x="717" y="755"/>
                </a:lnTo>
                <a:lnTo>
                  <a:pt x="719" y="755"/>
                </a:lnTo>
                <a:lnTo>
                  <a:pt x="721" y="751"/>
                </a:lnTo>
                <a:lnTo>
                  <a:pt x="721" y="751"/>
                </a:lnTo>
                <a:lnTo>
                  <a:pt x="721" y="749"/>
                </a:lnTo>
                <a:lnTo>
                  <a:pt x="723" y="747"/>
                </a:lnTo>
                <a:lnTo>
                  <a:pt x="723" y="744"/>
                </a:lnTo>
                <a:lnTo>
                  <a:pt x="723" y="742"/>
                </a:lnTo>
                <a:lnTo>
                  <a:pt x="723" y="742"/>
                </a:lnTo>
                <a:lnTo>
                  <a:pt x="723" y="740"/>
                </a:lnTo>
                <a:lnTo>
                  <a:pt x="723" y="738"/>
                </a:lnTo>
                <a:lnTo>
                  <a:pt x="723" y="738"/>
                </a:lnTo>
                <a:lnTo>
                  <a:pt x="723" y="736"/>
                </a:lnTo>
                <a:lnTo>
                  <a:pt x="723" y="734"/>
                </a:lnTo>
                <a:lnTo>
                  <a:pt x="723" y="734"/>
                </a:lnTo>
                <a:lnTo>
                  <a:pt x="725" y="732"/>
                </a:lnTo>
                <a:lnTo>
                  <a:pt x="725" y="732"/>
                </a:lnTo>
                <a:lnTo>
                  <a:pt x="723" y="734"/>
                </a:lnTo>
                <a:lnTo>
                  <a:pt x="723" y="736"/>
                </a:lnTo>
                <a:lnTo>
                  <a:pt x="723" y="736"/>
                </a:lnTo>
                <a:lnTo>
                  <a:pt x="723" y="738"/>
                </a:lnTo>
                <a:lnTo>
                  <a:pt x="723" y="738"/>
                </a:lnTo>
                <a:lnTo>
                  <a:pt x="723" y="740"/>
                </a:lnTo>
                <a:lnTo>
                  <a:pt x="725" y="742"/>
                </a:lnTo>
                <a:lnTo>
                  <a:pt x="725" y="744"/>
                </a:lnTo>
                <a:lnTo>
                  <a:pt x="723" y="747"/>
                </a:lnTo>
                <a:lnTo>
                  <a:pt x="723" y="749"/>
                </a:lnTo>
                <a:lnTo>
                  <a:pt x="723" y="749"/>
                </a:lnTo>
                <a:lnTo>
                  <a:pt x="725" y="749"/>
                </a:lnTo>
                <a:lnTo>
                  <a:pt x="727" y="744"/>
                </a:lnTo>
                <a:lnTo>
                  <a:pt x="727" y="744"/>
                </a:lnTo>
                <a:lnTo>
                  <a:pt x="727" y="742"/>
                </a:lnTo>
                <a:lnTo>
                  <a:pt x="727" y="740"/>
                </a:lnTo>
                <a:lnTo>
                  <a:pt x="727" y="738"/>
                </a:lnTo>
                <a:lnTo>
                  <a:pt x="727" y="740"/>
                </a:lnTo>
                <a:lnTo>
                  <a:pt x="729" y="740"/>
                </a:lnTo>
                <a:lnTo>
                  <a:pt x="729" y="742"/>
                </a:lnTo>
                <a:lnTo>
                  <a:pt x="729" y="742"/>
                </a:lnTo>
                <a:lnTo>
                  <a:pt x="729" y="740"/>
                </a:lnTo>
                <a:lnTo>
                  <a:pt x="731" y="740"/>
                </a:lnTo>
                <a:lnTo>
                  <a:pt x="727" y="744"/>
                </a:lnTo>
                <a:lnTo>
                  <a:pt x="725" y="747"/>
                </a:lnTo>
                <a:lnTo>
                  <a:pt x="725" y="749"/>
                </a:lnTo>
                <a:lnTo>
                  <a:pt x="723" y="753"/>
                </a:lnTo>
                <a:lnTo>
                  <a:pt x="723" y="753"/>
                </a:lnTo>
                <a:lnTo>
                  <a:pt x="721" y="755"/>
                </a:lnTo>
                <a:lnTo>
                  <a:pt x="721" y="757"/>
                </a:lnTo>
                <a:lnTo>
                  <a:pt x="719" y="757"/>
                </a:lnTo>
                <a:lnTo>
                  <a:pt x="719" y="757"/>
                </a:lnTo>
                <a:lnTo>
                  <a:pt x="719" y="759"/>
                </a:lnTo>
                <a:lnTo>
                  <a:pt x="719" y="761"/>
                </a:lnTo>
                <a:lnTo>
                  <a:pt x="719" y="761"/>
                </a:lnTo>
                <a:lnTo>
                  <a:pt x="719" y="763"/>
                </a:lnTo>
                <a:lnTo>
                  <a:pt x="721" y="765"/>
                </a:lnTo>
                <a:lnTo>
                  <a:pt x="723" y="767"/>
                </a:lnTo>
                <a:lnTo>
                  <a:pt x="725" y="765"/>
                </a:lnTo>
                <a:lnTo>
                  <a:pt x="727" y="765"/>
                </a:lnTo>
                <a:lnTo>
                  <a:pt x="729" y="765"/>
                </a:lnTo>
                <a:lnTo>
                  <a:pt x="727" y="767"/>
                </a:lnTo>
                <a:lnTo>
                  <a:pt x="723" y="767"/>
                </a:lnTo>
                <a:lnTo>
                  <a:pt x="723" y="767"/>
                </a:lnTo>
                <a:lnTo>
                  <a:pt x="723" y="770"/>
                </a:lnTo>
                <a:lnTo>
                  <a:pt x="721" y="772"/>
                </a:lnTo>
                <a:lnTo>
                  <a:pt x="719" y="776"/>
                </a:lnTo>
                <a:lnTo>
                  <a:pt x="721" y="776"/>
                </a:lnTo>
                <a:lnTo>
                  <a:pt x="723" y="778"/>
                </a:lnTo>
                <a:lnTo>
                  <a:pt x="725" y="778"/>
                </a:lnTo>
                <a:lnTo>
                  <a:pt x="727" y="782"/>
                </a:lnTo>
                <a:lnTo>
                  <a:pt x="729" y="782"/>
                </a:lnTo>
                <a:lnTo>
                  <a:pt x="731" y="784"/>
                </a:lnTo>
                <a:lnTo>
                  <a:pt x="731" y="782"/>
                </a:lnTo>
                <a:lnTo>
                  <a:pt x="735" y="782"/>
                </a:lnTo>
                <a:lnTo>
                  <a:pt x="735" y="782"/>
                </a:lnTo>
                <a:lnTo>
                  <a:pt x="735" y="780"/>
                </a:lnTo>
                <a:lnTo>
                  <a:pt x="735" y="778"/>
                </a:lnTo>
                <a:lnTo>
                  <a:pt x="735" y="778"/>
                </a:lnTo>
                <a:lnTo>
                  <a:pt x="738" y="774"/>
                </a:lnTo>
                <a:lnTo>
                  <a:pt x="740" y="774"/>
                </a:lnTo>
                <a:lnTo>
                  <a:pt x="740" y="774"/>
                </a:lnTo>
                <a:lnTo>
                  <a:pt x="740" y="774"/>
                </a:lnTo>
                <a:lnTo>
                  <a:pt x="740" y="774"/>
                </a:lnTo>
                <a:lnTo>
                  <a:pt x="740" y="774"/>
                </a:lnTo>
                <a:lnTo>
                  <a:pt x="744" y="772"/>
                </a:lnTo>
                <a:lnTo>
                  <a:pt x="744" y="772"/>
                </a:lnTo>
                <a:lnTo>
                  <a:pt x="746" y="774"/>
                </a:lnTo>
                <a:lnTo>
                  <a:pt x="746" y="774"/>
                </a:lnTo>
                <a:lnTo>
                  <a:pt x="744" y="774"/>
                </a:lnTo>
                <a:lnTo>
                  <a:pt x="744" y="774"/>
                </a:lnTo>
                <a:lnTo>
                  <a:pt x="742" y="774"/>
                </a:lnTo>
                <a:lnTo>
                  <a:pt x="742" y="776"/>
                </a:lnTo>
                <a:lnTo>
                  <a:pt x="742" y="776"/>
                </a:lnTo>
                <a:lnTo>
                  <a:pt x="742" y="776"/>
                </a:lnTo>
                <a:lnTo>
                  <a:pt x="744" y="778"/>
                </a:lnTo>
                <a:lnTo>
                  <a:pt x="744" y="780"/>
                </a:lnTo>
                <a:lnTo>
                  <a:pt x="746" y="780"/>
                </a:lnTo>
                <a:lnTo>
                  <a:pt x="746" y="780"/>
                </a:lnTo>
                <a:lnTo>
                  <a:pt x="748" y="780"/>
                </a:lnTo>
                <a:lnTo>
                  <a:pt x="750" y="780"/>
                </a:lnTo>
                <a:lnTo>
                  <a:pt x="752" y="780"/>
                </a:lnTo>
                <a:lnTo>
                  <a:pt x="754" y="782"/>
                </a:lnTo>
                <a:lnTo>
                  <a:pt x="754" y="784"/>
                </a:lnTo>
                <a:lnTo>
                  <a:pt x="752" y="782"/>
                </a:lnTo>
                <a:lnTo>
                  <a:pt x="752" y="782"/>
                </a:lnTo>
                <a:lnTo>
                  <a:pt x="750" y="780"/>
                </a:lnTo>
                <a:lnTo>
                  <a:pt x="748" y="780"/>
                </a:lnTo>
                <a:lnTo>
                  <a:pt x="746" y="782"/>
                </a:lnTo>
                <a:lnTo>
                  <a:pt x="746" y="782"/>
                </a:lnTo>
                <a:lnTo>
                  <a:pt x="742" y="778"/>
                </a:lnTo>
                <a:lnTo>
                  <a:pt x="740" y="778"/>
                </a:lnTo>
                <a:lnTo>
                  <a:pt x="742" y="776"/>
                </a:lnTo>
                <a:lnTo>
                  <a:pt x="742" y="776"/>
                </a:lnTo>
                <a:lnTo>
                  <a:pt x="740" y="776"/>
                </a:lnTo>
                <a:lnTo>
                  <a:pt x="738" y="776"/>
                </a:lnTo>
                <a:lnTo>
                  <a:pt x="738" y="778"/>
                </a:lnTo>
                <a:lnTo>
                  <a:pt x="735" y="780"/>
                </a:lnTo>
                <a:lnTo>
                  <a:pt x="738" y="780"/>
                </a:lnTo>
                <a:lnTo>
                  <a:pt x="738" y="782"/>
                </a:lnTo>
                <a:lnTo>
                  <a:pt x="742" y="784"/>
                </a:lnTo>
                <a:lnTo>
                  <a:pt x="744" y="784"/>
                </a:lnTo>
                <a:lnTo>
                  <a:pt x="746" y="786"/>
                </a:lnTo>
                <a:lnTo>
                  <a:pt x="746" y="793"/>
                </a:lnTo>
                <a:lnTo>
                  <a:pt x="748" y="793"/>
                </a:lnTo>
                <a:lnTo>
                  <a:pt x="752" y="791"/>
                </a:lnTo>
                <a:lnTo>
                  <a:pt x="752" y="791"/>
                </a:lnTo>
                <a:lnTo>
                  <a:pt x="752" y="793"/>
                </a:lnTo>
                <a:lnTo>
                  <a:pt x="752" y="793"/>
                </a:lnTo>
                <a:lnTo>
                  <a:pt x="750" y="797"/>
                </a:lnTo>
                <a:lnTo>
                  <a:pt x="750" y="801"/>
                </a:lnTo>
                <a:lnTo>
                  <a:pt x="750" y="801"/>
                </a:lnTo>
                <a:lnTo>
                  <a:pt x="750" y="801"/>
                </a:lnTo>
                <a:lnTo>
                  <a:pt x="750" y="801"/>
                </a:lnTo>
                <a:lnTo>
                  <a:pt x="752" y="799"/>
                </a:lnTo>
                <a:lnTo>
                  <a:pt x="754" y="799"/>
                </a:lnTo>
                <a:lnTo>
                  <a:pt x="754" y="799"/>
                </a:lnTo>
                <a:lnTo>
                  <a:pt x="752" y="799"/>
                </a:lnTo>
                <a:lnTo>
                  <a:pt x="752" y="801"/>
                </a:lnTo>
                <a:lnTo>
                  <a:pt x="752" y="801"/>
                </a:lnTo>
                <a:lnTo>
                  <a:pt x="752" y="803"/>
                </a:lnTo>
                <a:lnTo>
                  <a:pt x="752" y="803"/>
                </a:lnTo>
                <a:lnTo>
                  <a:pt x="748" y="805"/>
                </a:lnTo>
                <a:lnTo>
                  <a:pt x="750" y="809"/>
                </a:lnTo>
                <a:lnTo>
                  <a:pt x="752" y="814"/>
                </a:lnTo>
                <a:lnTo>
                  <a:pt x="754" y="809"/>
                </a:lnTo>
                <a:lnTo>
                  <a:pt x="754" y="805"/>
                </a:lnTo>
                <a:lnTo>
                  <a:pt x="756" y="803"/>
                </a:lnTo>
                <a:lnTo>
                  <a:pt x="756" y="803"/>
                </a:lnTo>
                <a:lnTo>
                  <a:pt x="759" y="803"/>
                </a:lnTo>
                <a:lnTo>
                  <a:pt x="761" y="803"/>
                </a:lnTo>
                <a:lnTo>
                  <a:pt x="761" y="801"/>
                </a:lnTo>
                <a:lnTo>
                  <a:pt x="767" y="797"/>
                </a:lnTo>
                <a:lnTo>
                  <a:pt x="767" y="797"/>
                </a:lnTo>
                <a:lnTo>
                  <a:pt x="767" y="795"/>
                </a:lnTo>
                <a:lnTo>
                  <a:pt x="767" y="795"/>
                </a:lnTo>
                <a:lnTo>
                  <a:pt x="767" y="795"/>
                </a:lnTo>
                <a:lnTo>
                  <a:pt x="767" y="793"/>
                </a:lnTo>
                <a:lnTo>
                  <a:pt x="767" y="793"/>
                </a:lnTo>
                <a:lnTo>
                  <a:pt x="769" y="795"/>
                </a:lnTo>
                <a:lnTo>
                  <a:pt x="769" y="795"/>
                </a:lnTo>
                <a:lnTo>
                  <a:pt x="769" y="795"/>
                </a:lnTo>
                <a:lnTo>
                  <a:pt x="767" y="797"/>
                </a:lnTo>
                <a:lnTo>
                  <a:pt x="765" y="799"/>
                </a:lnTo>
                <a:lnTo>
                  <a:pt x="765" y="799"/>
                </a:lnTo>
                <a:lnTo>
                  <a:pt x="765" y="801"/>
                </a:lnTo>
                <a:lnTo>
                  <a:pt x="765" y="801"/>
                </a:lnTo>
                <a:lnTo>
                  <a:pt x="767" y="801"/>
                </a:lnTo>
                <a:lnTo>
                  <a:pt x="769" y="803"/>
                </a:lnTo>
                <a:lnTo>
                  <a:pt x="769" y="803"/>
                </a:lnTo>
                <a:lnTo>
                  <a:pt x="769" y="805"/>
                </a:lnTo>
                <a:lnTo>
                  <a:pt x="771" y="807"/>
                </a:lnTo>
                <a:lnTo>
                  <a:pt x="771" y="807"/>
                </a:lnTo>
                <a:lnTo>
                  <a:pt x="771" y="807"/>
                </a:lnTo>
                <a:lnTo>
                  <a:pt x="771" y="807"/>
                </a:lnTo>
                <a:lnTo>
                  <a:pt x="769" y="805"/>
                </a:lnTo>
                <a:lnTo>
                  <a:pt x="769" y="803"/>
                </a:lnTo>
                <a:lnTo>
                  <a:pt x="767" y="803"/>
                </a:lnTo>
                <a:lnTo>
                  <a:pt x="765" y="803"/>
                </a:lnTo>
                <a:lnTo>
                  <a:pt x="765" y="801"/>
                </a:lnTo>
                <a:lnTo>
                  <a:pt x="761" y="801"/>
                </a:lnTo>
                <a:lnTo>
                  <a:pt x="761" y="803"/>
                </a:lnTo>
                <a:lnTo>
                  <a:pt x="759" y="803"/>
                </a:lnTo>
                <a:lnTo>
                  <a:pt x="756" y="805"/>
                </a:lnTo>
                <a:lnTo>
                  <a:pt x="756" y="807"/>
                </a:lnTo>
                <a:lnTo>
                  <a:pt x="756" y="809"/>
                </a:lnTo>
                <a:lnTo>
                  <a:pt x="756" y="809"/>
                </a:lnTo>
                <a:lnTo>
                  <a:pt x="756" y="811"/>
                </a:lnTo>
                <a:lnTo>
                  <a:pt x="754" y="811"/>
                </a:lnTo>
                <a:lnTo>
                  <a:pt x="754" y="814"/>
                </a:lnTo>
                <a:lnTo>
                  <a:pt x="756" y="816"/>
                </a:lnTo>
                <a:lnTo>
                  <a:pt x="756" y="816"/>
                </a:lnTo>
                <a:lnTo>
                  <a:pt x="756" y="818"/>
                </a:lnTo>
                <a:lnTo>
                  <a:pt x="756" y="818"/>
                </a:lnTo>
                <a:lnTo>
                  <a:pt x="759" y="818"/>
                </a:lnTo>
                <a:lnTo>
                  <a:pt x="759" y="820"/>
                </a:lnTo>
                <a:lnTo>
                  <a:pt x="759" y="820"/>
                </a:lnTo>
                <a:lnTo>
                  <a:pt x="759" y="818"/>
                </a:lnTo>
                <a:lnTo>
                  <a:pt x="759" y="818"/>
                </a:lnTo>
                <a:lnTo>
                  <a:pt x="761" y="816"/>
                </a:lnTo>
                <a:lnTo>
                  <a:pt x="763" y="814"/>
                </a:lnTo>
                <a:lnTo>
                  <a:pt x="767" y="814"/>
                </a:lnTo>
                <a:lnTo>
                  <a:pt x="773" y="814"/>
                </a:lnTo>
                <a:lnTo>
                  <a:pt x="771" y="816"/>
                </a:lnTo>
                <a:lnTo>
                  <a:pt x="769" y="816"/>
                </a:lnTo>
                <a:lnTo>
                  <a:pt x="765" y="816"/>
                </a:lnTo>
                <a:lnTo>
                  <a:pt x="763" y="816"/>
                </a:lnTo>
                <a:lnTo>
                  <a:pt x="763" y="816"/>
                </a:lnTo>
                <a:lnTo>
                  <a:pt x="759" y="820"/>
                </a:lnTo>
                <a:lnTo>
                  <a:pt x="759" y="822"/>
                </a:lnTo>
                <a:lnTo>
                  <a:pt x="759" y="822"/>
                </a:lnTo>
                <a:lnTo>
                  <a:pt x="759" y="824"/>
                </a:lnTo>
                <a:lnTo>
                  <a:pt x="759" y="826"/>
                </a:lnTo>
                <a:lnTo>
                  <a:pt x="761" y="828"/>
                </a:lnTo>
                <a:lnTo>
                  <a:pt x="763" y="828"/>
                </a:lnTo>
                <a:lnTo>
                  <a:pt x="765" y="830"/>
                </a:lnTo>
                <a:lnTo>
                  <a:pt x="767" y="830"/>
                </a:lnTo>
                <a:lnTo>
                  <a:pt x="767" y="830"/>
                </a:lnTo>
                <a:lnTo>
                  <a:pt x="769" y="830"/>
                </a:lnTo>
                <a:lnTo>
                  <a:pt x="773" y="830"/>
                </a:lnTo>
                <a:lnTo>
                  <a:pt x="773" y="828"/>
                </a:lnTo>
                <a:lnTo>
                  <a:pt x="775" y="826"/>
                </a:lnTo>
                <a:lnTo>
                  <a:pt x="775" y="828"/>
                </a:lnTo>
                <a:lnTo>
                  <a:pt x="775" y="830"/>
                </a:lnTo>
                <a:lnTo>
                  <a:pt x="775" y="830"/>
                </a:lnTo>
                <a:lnTo>
                  <a:pt x="775" y="830"/>
                </a:lnTo>
                <a:lnTo>
                  <a:pt x="777" y="830"/>
                </a:lnTo>
                <a:lnTo>
                  <a:pt x="777" y="832"/>
                </a:lnTo>
                <a:lnTo>
                  <a:pt x="775" y="832"/>
                </a:lnTo>
                <a:lnTo>
                  <a:pt x="775" y="832"/>
                </a:lnTo>
                <a:lnTo>
                  <a:pt x="775" y="835"/>
                </a:lnTo>
                <a:lnTo>
                  <a:pt x="775" y="835"/>
                </a:lnTo>
                <a:lnTo>
                  <a:pt x="777" y="835"/>
                </a:lnTo>
                <a:lnTo>
                  <a:pt x="782" y="832"/>
                </a:lnTo>
                <a:lnTo>
                  <a:pt x="784" y="835"/>
                </a:lnTo>
                <a:lnTo>
                  <a:pt x="784" y="835"/>
                </a:lnTo>
                <a:lnTo>
                  <a:pt x="782" y="835"/>
                </a:lnTo>
                <a:lnTo>
                  <a:pt x="779" y="835"/>
                </a:lnTo>
                <a:lnTo>
                  <a:pt x="775" y="835"/>
                </a:lnTo>
                <a:lnTo>
                  <a:pt x="775" y="837"/>
                </a:lnTo>
                <a:lnTo>
                  <a:pt x="775" y="837"/>
                </a:lnTo>
                <a:lnTo>
                  <a:pt x="777" y="837"/>
                </a:lnTo>
                <a:lnTo>
                  <a:pt x="779" y="837"/>
                </a:lnTo>
                <a:lnTo>
                  <a:pt x="782" y="837"/>
                </a:lnTo>
                <a:lnTo>
                  <a:pt x="782" y="837"/>
                </a:lnTo>
                <a:lnTo>
                  <a:pt x="784" y="837"/>
                </a:lnTo>
                <a:lnTo>
                  <a:pt x="784" y="837"/>
                </a:lnTo>
                <a:lnTo>
                  <a:pt x="786" y="837"/>
                </a:lnTo>
                <a:lnTo>
                  <a:pt x="786" y="839"/>
                </a:lnTo>
                <a:lnTo>
                  <a:pt x="786" y="839"/>
                </a:lnTo>
                <a:lnTo>
                  <a:pt x="788" y="839"/>
                </a:lnTo>
                <a:lnTo>
                  <a:pt x="788" y="839"/>
                </a:lnTo>
                <a:lnTo>
                  <a:pt x="788" y="837"/>
                </a:lnTo>
                <a:lnTo>
                  <a:pt x="788" y="835"/>
                </a:lnTo>
                <a:lnTo>
                  <a:pt x="790" y="835"/>
                </a:lnTo>
                <a:lnTo>
                  <a:pt x="790" y="837"/>
                </a:lnTo>
                <a:lnTo>
                  <a:pt x="790" y="837"/>
                </a:lnTo>
                <a:lnTo>
                  <a:pt x="790" y="837"/>
                </a:lnTo>
                <a:lnTo>
                  <a:pt x="794" y="839"/>
                </a:lnTo>
                <a:lnTo>
                  <a:pt x="796" y="837"/>
                </a:lnTo>
                <a:lnTo>
                  <a:pt x="796" y="837"/>
                </a:lnTo>
                <a:lnTo>
                  <a:pt x="798" y="835"/>
                </a:lnTo>
                <a:lnTo>
                  <a:pt x="798" y="832"/>
                </a:lnTo>
                <a:lnTo>
                  <a:pt x="798" y="832"/>
                </a:lnTo>
                <a:lnTo>
                  <a:pt x="798" y="832"/>
                </a:lnTo>
                <a:lnTo>
                  <a:pt x="798" y="830"/>
                </a:lnTo>
                <a:lnTo>
                  <a:pt x="798" y="830"/>
                </a:lnTo>
                <a:lnTo>
                  <a:pt x="798" y="832"/>
                </a:lnTo>
                <a:lnTo>
                  <a:pt x="798" y="835"/>
                </a:lnTo>
                <a:lnTo>
                  <a:pt x="798" y="835"/>
                </a:lnTo>
                <a:lnTo>
                  <a:pt x="798" y="837"/>
                </a:lnTo>
                <a:lnTo>
                  <a:pt x="796" y="839"/>
                </a:lnTo>
                <a:lnTo>
                  <a:pt x="796" y="841"/>
                </a:lnTo>
                <a:lnTo>
                  <a:pt x="796" y="841"/>
                </a:lnTo>
                <a:lnTo>
                  <a:pt x="798" y="841"/>
                </a:lnTo>
                <a:lnTo>
                  <a:pt x="798" y="843"/>
                </a:lnTo>
                <a:lnTo>
                  <a:pt x="800" y="845"/>
                </a:lnTo>
                <a:lnTo>
                  <a:pt x="800" y="847"/>
                </a:lnTo>
                <a:lnTo>
                  <a:pt x="800" y="847"/>
                </a:lnTo>
                <a:lnTo>
                  <a:pt x="805" y="851"/>
                </a:lnTo>
                <a:lnTo>
                  <a:pt x="805" y="851"/>
                </a:lnTo>
                <a:lnTo>
                  <a:pt x="807" y="851"/>
                </a:lnTo>
                <a:lnTo>
                  <a:pt x="809" y="851"/>
                </a:lnTo>
                <a:lnTo>
                  <a:pt x="811" y="849"/>
                </a:lnTo>
                <a:lnTo>
                  <a:pt x="811" y="849"/>
                </a:lnTo>
                <a:lnTo>
                  <a:pt x="811" y="849"/>
                </a:lnTo>
                <a:lnTo>
                  <a:pt x="811" y="847"/>
                </a:lnTo>
                <a:lnTo>
                  <a:pt x="811" y="847"/>
                </a:lnTo>
                <a:lnTo>
                  <a:pt x="813" y="845"/>
                </a:lnTo>
                <a:lnTo>
                  <a:pt x="813" y="845"/>
                </a:lnTo>
                <a:lnTo>
                  <a:pt x="813" y="843"/>
                </a:lnTo>
                <a:lnTo>
                  <a:pt x="813" y="843"/>
                </a:lnTo>
                <a:lnTo>
                  <a:pt x="813" y="843"/>
                </a:lnTo>
                <a:lnTo>
                  <a:pt x="813" y="845"/>
                </a:lnTo>
                <a:lnTo>
                  <a:pt x="815" y="845"/>
                </a:lnTo>
                <a:lnTo>
                  <a:pt x="815" y="845"/>
                </a:lnTo>
                <a:lnTo>
                  <a:pt x="813" y="845"/>
                </a:lnTo>
                <a:lnTo>
                  <a:pt x="813" y="847"/>
                </a:lnTo>
                <a:lnTo>
                  <a:pt x="813" y="847"/>
                </a:lnTo>
                <a:lnTo>
                  <a:pt x="813" y="851"/>
                </a:lnTo>
                <a:lnTo>
                  <a:pt x="813" y="851"/>
                </a:lnTo>
                <a:lnTo>
                  <a:pt x="813" y="853"/>
                </a:lnTo>
                <a:lnTo>
                  <a:pt x="815" y="853"/>
                </a:lnTo>
                <a:lnTo>
                  <a:pt x="815" y="853"/>
                </a:lnTo>
                <a:lnTo>
                  <a:pt x="817" y="853"/>
                </a:lnTo>
                <a:lnTo>
                  <a:pt x="817" y="853"/>
                </a:lnTo>
                <a:lnTo>
                  <a:pt x="815" y="853"/>
                </a:lnTo>
                <a:lnTo>
                  <a:pt x="813" y="856"/>
                </a:lnTo>
                <a:lnTo>
                  <a:pt x="813" y="853"/>
                </a:lnTo>
                <a:lnTo>
                  <a:pt x="813" y="851"/>
                </a:lnTo>
                <a:lnTo>
                  <a:pt x="811" y="851"/>
                </a:lnTo>
                <a:lnTo>
                  <a:pt x="811" y="851"/>
                </a:lnTo>
                <a:lnTo>
                  <a:pt x="811" y="851"/>
                </a:lnTo>
                <a:lnTo>
                  <a:pt x="811" y="853"/>
                </a:lnTo>
                <a:lnTo>
                  <a:pt x="811" y="853"/>
                </a:lnTo>
                <a:lnTo>
                  <a:pt x="813" y="856"/>
                </a:lnTo>
                <a:lnTo>
                  <a:pt x="813" y="856"/>
                </a:lnTo>
                <a:lnTo>
                  <a:pt x="813" y="856"/>
                </a:lnTo>
                <a:lnTo>
                  <a:pt x="817" y="858"/>
                </a:lnTo>
                <a:lnTo>
                  <a:pt x="819" y="858"/>
                </a:lnTo>
                <a:lnTo>
                  <a:pt x="819" y="858"/>
                </a:lnTo>
                <a:lnTo>
                  <a:pt x="819" y="858"/>
                </a:lnTo>
                <a:lnTo>
                  <a:pt x="821" y="858"/>
                </a:lnTo>
                <a:lnTo>
                  <a:pt x="821" y="856"/>
                </a:lnTo>
                <a:lnTo>
                  <a:pt x="821" y="856"/>
                </a:lnTo>
                <a:lnTo>
                  <a:pt x="821" y="856"/>
                </a:lnTo>
                <a:lnTo>
                  <a:pt x="823" y="853"/>
                </a:lnTo>
                <a:lnTo>
                  <a:pt x="823" y="853"/>
                </a:lnTo>
                <a:lnTo>
                  <a:pt x="823" y="853"/>
                </a:lnTo>
                <a:lnTo>
                  <a:pt x="823" y="856"/>
                </a:lnTo>
                <a:lnTo>
                  <a:pt x="821" y="858"/>
                </a:lnTo>
                <a:lnTo>
                  <a:pt x="821" y="858"/>
                </a:lnTo>
                <a:lnTo>
                  <a:pt x="821" y="858"/>
                </a:lnTo>
                <a:lnTo>
                  <a:pt x="821" y="860"/>
                </a:lnTo>
                <a:lnTo>
                  <a:pt x="821" y="860"/>
                </a:lnTo>
                <a:lnTo>
                  <a:pt x="823" y="860"/>
                </a:lnTo>
                <a:lnTo>
                  <a:pt x="826" y="860"/>
                </a:lnTo>
                <a:lnTo>
                  <a:pt x="826" y="860"/>
                </a:lnTo>
                <a:lnTo>
                  <a:pt x="828" y="858"/>
                </a:lnTo>
                <a:lnTo>
                  <a:pt x="828" y="860"/>
                </a:lnTo>
                <a:lnTo>
                  <a:pt x="826" y="860"/>
                </a:lnTo>
                <a:lnTo>
                  <a:pt x="826" y="860"/>
                </a:lnTo>
                <a:lnTo>
                  <a:pt x="823" y="860"/>
                </a:lnTo>
                <a:lnTo>
                  <a:pt x="823" y="860"/>
                </a:lnTo>
                <a:lnTo>
                  <a:pt x="823" y="862"/>
                </a:lnTo>
                <a:lnTo>
                  <a:pt x="823" y="862"/>
                </a:lnTo>
                <a:lnTo>
                  <a:pt x="823" y="864"/>
                </a:lnTo>
                <a:lnTo>
                  <a:pt x="823" y="864"/>
                </a:lnTo>
                <a:lnTo>
                  <a:pt x="826" y="864"/>
                </a:lnTo>
                <a:lnTo>
                  <a:pt x="826" y="864"/>
                </a:lnTo>
                <a:lnTo>
                  <a:pt x="823" y="864"/>
                </a:lnTo>
                <a:lnTo>
                  <a:pt x="823" y="864"/>
                </a:lnTo>
                <a:lnTo>
                  <a:pt x="826" y="866"/>
                </a:lnTo>
                <a:lnTo>
                  <a:pt x="826" y="866"/>
                </a:lnTo>
                <a:lnTo>
                  <a:pt x="826" y="866"/>
                </a:lnTo>
                <a:lnTo>
                  <a:pt x="826" y="866"/>
                </a:lnTo>
                <a:lnTo>
                  <a:pt x="826" y="864"/>
                </a:lnTo>
                <a:lnTo>
                  <a:pt x="826" y="864"/>
                </a:lnTo>
                <a:lnTo>
                  <a:pt x="826" y="864"/>
                </a:lnTo>
                <a:lnTo>
                  <a:pt x="828" y="864"/>
                </a:lnTo>
                <a:lnTo>
                  <a:pt x="828" y="864"/>
                </a:lnTo>
                <a:lnTo>
                  <a:pt x="830" y="866"/>
                </a:lnTo>
                <a:lnTo>
                  <a:pt x="830" y="868"/>
                </a:lnTo>
                <a:lnTo>
                  <a:pt x="830" y="870"/>
                </a:lnTo>
                <a:lnTo>
                  <a:pt x="832" y="870"/>
                </a:lnTo>
                <a:lnTo>
                  <a:pt x="832" y="870"/>
                </a:lnTo>
                <a:lnTo>
                  <a:pt x="832" y="870"/>
                </a:lnTo>
                <a:lnTo>
                  <a:pt x="832" y="870"/>
                </a:lnTo>
                <a:lnTo>
                  <a:pt x="832" y="870"/>
                </a:lnTo>
                <a:lnTo>
                  <a:pt x="832" y="872"/>
                </a:lnTo>
                <a:lnTo>
                  <a:pt x="832" y="874"/>
                </a:lnTo>
                <a:lnTo>
                  <a:pt x="834" y="874"/>
                </a:lnTo>
                <a:lnTo>
                  <a:pt x="834" y="874"/>
                </a:lnTo>
                <a:lnTo>
                  <a:pt x="832" y="874"/>
                </a:lnTo>
                <a:lnTo>
                  <a:pt x="832" y="874"/>
                </a:lnTo>
                <a:lnTo>
                  <a:pt x="830" y="874"/>
                </a:lnTo>
                <a:lnTo>
                  <a:pt x="830" y="874"/>
                </a:lnTo>
                <a:lnTo>
                  <a:pt x="830" y="876"/>
                </a:lnTo>
                <a:lnTo>
                  <a:pt x="832" y="876"/>
                </a:lnTo>
                <a:lnTo>
                  <a:pt x="832" y="876"/>
                </a:lnTo>
                <a:lnTo>
                  <a:pt x="832" y="876"/>
                </a:lnTo>
                <a:lnTo>
                  <a:pt x="834" y="876"/>
                </a:lnTo>
                <a:lnTo>
                  <a:pt x="834" y="879"/>
                </a:lnTo>
                <a:lnTo>
                  <a:pt x="834" y="879"/>
                </a:lnTo>
                <a:lnTo>
                  <a:pt x="834" y="879"/>
                </a:lnTo>
                <a:lnTo>
                  <a:pt x="832" y="881"/>
                </a:lnTo>
                <a:lnTo>
                  <a:pt x="832" y="881"/>
                </a:lnTo>
                <a:lnTo>
                  <a:pt x="832" y="881"/>
                </a:lnTo>
                <a:lnTo>
                  <a:pt x="834" y="881"/>
                </a:lnTo>
                <a:lnTo>
                  <a:pt x="834" y="883"/>
                </a:lnTo>
                <a:lnTo>
                  <a:pt x="834" y="883"/>
                </a:lnTo>
                <a:lnTo>
                  <a:pt x="834" y="881"/>
                </a:lnTo>
                <a:lnTo>
                  <a:pt x="834" y="881"/>
                </a:lnTo>
                <a:lnTo>
                  <a:pt x="834" y="881"/>
                </a:lnTo>
                <a:lnTo>
                  <a:pt x="836" y="883"/>
                </a:lnTo>
                <a:lnTo>
                  <a:pt x="836" y="883"/>
                </a:lnTo>
                <a:lnTo>
                  <a:pt x="836" y="883"/>
                </a:lnTo>
                <a:lnTo>
                  <a:pt x="836" y="883"/>
                </a:lnTo>
                <a:lnTo>
                  <a:pt x="836" y="885"/>
                </a:lnTo>
                <a:lnTo>
                  <a:pt x="836" y="885"/>
                </a:lnTo>
                <a:lnTo>
                  <a:pt x="834" y="887"/>
                </a:lnTo>
                <a:lnTo>
                  <a:pt x="834" y="887"/>
                </a:lnTo>
                <a:lnTo>
                  <a:pt x="834" y="889"/>
                </a:lnTo>
                <a:lnTo>
                  <a:pt x="834" y="889"/>
                </a:lnTo>
                <a:lnTo>
                  <a:pt x="834" y="889"/>
                </a:lnTo>
                <a:lnTo>
                  <a:pt x="834" y="891"/>
                </a:lnTo>
                <a:lnTo>
                  <a:pt x="834" y="891"/>
                </a:lnTo>
                <a:lnTo>
                  <a:pt x="834" y="891"/>
                </a:lnTo>
                <a:lnTo>
                  <a:pt x="834" y="893"/>
                </a:lnTo>
                <a:lnTo>
                  <a:pt x="836" y="895"/>
                </a:lnTo>
                <a:lnTo>
                  <a:pt x="836" y="895"/>
                </a:lnTo>
                <a:lnTo>
                  <a:pt x="834" y="897"/>
                </a:lnTo>
                <a:lnTo>
                  <a:pt x="834" y="897"/>
                </a:lnTo>
                <a:lnTo>
                  <a:pt x="832" y="897"/>
                </a:lnTo>
                <a:lnTo>
                  <a:pt x="832" y="897"/>
                </a:lnTo>
                <a:lnTo>
                  <a:pt x="832" y="900"/>
                </a:lnTo>
                <a:lnTo>
                  <a:pt x="832" y="900"/>
                </a:lnTo>
                <a:lnTo>
                  <a:pt x="830" y="900"/>
                </a:lnTo>
                <a:lnTo>
                  <a:pt x="830" y="900"/>
                </a:lnTo>
                <a:lnTo>
                  <a:pt x="828" y="900"/>
                </a:lnTo>
                <a:lnTo>
                  <a:pt x="828" y="900"/>
                </a:lnTo>
                <a:lnTo>
                  <a:pt x="826" y="900"/>
                </a:lnTo>
                <a:lnTo>
                  <a:pt x="826" y="900"/>
                </a:lnTo>
                <a:lnTo>
                  <a:pt x="826" y="897"/>
                </a:lnTo>
                <a:lnTo>
                  <a:pt x="828" y="897"/>
                </a:lnTo>
                <a:lnTo>
                  <a:pt x="828" y="895"/>
                </a:lnTo>
                <a:lnTo>
                  <a:pt x="828" y="895"/>
                </a:lnTo>
                <a:lnTo>
                  <a:pt x="830" y="897"/>
                </a:lnTo>
                <a:lnTo>
                  <a:pt x="830" y="897"/>
                </a:lnTo>
                <a:lnTo>
                  <a:pt x="830" y="897"/>
                </a:lnTo>
                <a:lnTo>
                  <a:pt x="830" y="895"/>
                </a:lnTo>
                <a:lnTo>
                  <a:pt x="832" y="897"/>
                </a:lnTo>
                <a:lnTo>
                  <a:pt x="832" y="897"/>
                </a:lnTo>
                <a:lnTo>
                  <a:pt x="832" y="897"/>
                </a:lnTo>
                <a:lnTo>
                  <a:pt x="832" y="895"/>
                </a:lnTo>
                <a:lnTo>
                  <a:pt x="832" y="893"/>
                </a:lnTo>
                <a:lnTo>
                  <a:pt x="832" y="893"/>
                </a:lnTo>
                <a:lnTo>
                  <a:pt x="830" y="891"/>
                </a:lnTo>
                <a:lnTo>
                  <a:pt x="830" y="891"/>
                </a:lnTo>
                <a:lnTo>
                  <a:pt x="832" y="891"/>
                </a:lnTo>
                <a:lnTo>
                  <a:pt x="832" y="891"/>
                </a:lnTo>
                <a:lnTo>
                  <a:pt x="832" y="889"/>
                </a:lnTo>
                <a:lnTo>
                  <a:pt x="832" y="889"/>
                </a:lnTo>
                <a:lnTo>
                  <a:pt x="832" y="889"/>
                </a:lnTo>
                <a:lnTo>
                  <a:pt x="832" y="887"/>
                </a:lnTo>
                <a:lnTo>
                  <a:pt x="832" y="885"/>
                </a:lnTo>
                <a:lnTo>
                  <a:pt x="832" y="885"/>
                </a:lnTo>
                <a:lnTo>
                  <a:pt x="832" y="885"/>
                </a:lnTo>
                <a:lnTo>
                  <a:pt x="832" y="887"/>
                </a:lnTo>
                <a:lnTo>
                  <a:pt x="832" y="887"/>
                </a:lnTo>
                <a:lnTo>
                  <a:pt x="830" y="889"/>
                </a:lnTo>
                <a:lnTo>
                  <a:pt x="830" y="889"/>
                </a:lnTo>
                <a:lnTo>
                  <a:pt x="828" y="891"/>
                </a:lnTo>
                <a:lnTo>
                  <a:pt x="828" y="891"/>
                </a:lnTo>
                <a:lnTo>
                  <a:pt x="826" y="891"/>
                </a:lnTo>
                <a:lnTo>
                  <a:pt x="826" y="893"/>
                </a:lnTo>
                <a:lnTo>
                  <a:pt x="826" y="893"/>
                </a:lnTo>
                <a:lnTo>
                  <a:pt x="826" y="895"/>
                </a:lnTo>
                <a:lnTo>
                  <a:pt x="826" y="895"/>
                </a:lnTo>
                <a:lnTo>
                  <a:pt x="828" y="895"/>
                </a:lnTo>
                <a:lnTo>
                  <a:pt x="828" y="895"/>
                </a:lnTo>
                <a:lnTo>
                  <a:pt x="826" y="895"/>
                </a:lnTo>
                <a:lnTo>
                  <a:pt x="823" y="895"/>
                </a:lnTo>
                <a:lnTo>
                  <a:pt x="823" y="895"/>
                </a:lnTo>
                <a:lnTo>
                  <a:pt x="823" y="895"/>
                </a:lnTo>
                <a:lnTo>
                  <a:pt x="823" y="893"/>
                </a:lnTo>
                <a:lnTo>
                  <a:pt x="826" y="891"/>
                </a:lnTo>
                <a:lnTo>
                  <a:pt x="828" y="887"/>
                </a:lnTo>
                <a:lnTo>
                  <a:pt x="828" y="887"/>
                </a:lnTo>
                <a:lnTo>
                  <a:pt x="828" y="889"/>
                </a:lnTo>
                <a:lnTo>
                  <a:pt x="830" y="889"/>
                </a:lnTo>
                <a:lnTo>
                  <a:pt x="830" y="887"/>
                </a:lnTo>
                <a:lnTo>
                  <a:pt x="830" y="885"/>
                </a:lnTo>
                <a:lnTo>
                  <a:pt x="830" y="883"/>
                </a:lnTo>
                <a:lnTo>
                  <a:pt x="830" y="883"/>
                </a:lnTo>
                <a:lnTo>
                  <a:pt x="830" y="881"/>
                </a:lnTo>
                <a:lnTo>
                  <a:pt x="830" y="881"/>
                </a:lnTo>
                <a:lnTo>
                  <a:pt x="828" y="883"/>
                </a:lnTo>
                <a:lnTo>
                  <a:pt x="828" y="883"/>
                </a:lnTo>
                <a:lnTo>
                  <a:pt x="826" y="883"/>
                </a:lnTo>
                <a:lnTo>
                  <a:pt x="826" y="883"/>
                </a:lnTo>
                <a:lnTo>
                  <a:pt x="823" y="881"/>
                </a:lnTo>
                <a:lnTo>
                  <a:pt x="823" y="881"/>
                </a:lnTo>
                <a:lnTo>
                  <a:pt x="821" y="881"/>
                </a:lnTo>
                <a:lnTo>
                  <a:pt x="821" y="881"/>
                </a:lnTo>
                <a:lnTo>
                  <a:pt x="811" y="881"/>
                </a:lnTo>
                <a:lnTo>
                  <a:pt x="811" y="881"/>
                </a:lnTo>
                <a:lnTo>
                  <a:pt x="809" y="879"/>
                </a:lnTo>
                <a:lnTo>
                  <a:pt x="805" y="879"/>
                </a:lnTo>
                <a:lnTo>
                  <a:pt x="803" y="876"/>
                </a:lnTo>
                <a:lnTo>
                  <a:pt x="800" y="876"/>
                </a:lnTo>
                <a:lnTo>
                  <a:pt x="800" y="879"/>
                </a:lnTo>
                <a:lnTo>
                  <a:pt x="800" y="881"/>
                </a:lnTo>
                <a:lnTo>
                  <a:pt x="803" y="885"/>
                </a:lnTo>
                <a:lnTo>
                  <a:pt x="803" y="885"/>
                </a:lnTo>
                <a:lnTo>
                  <a:pt x="805" y="887"/>
                </a:lnTo>
                <a:lnTo>
                  <a:pt x="807" y="891"/>
                </a:lnTo>
                <a:lnTo>
                  <a:pt x="807" y="895"/>
                </a:lnTo>
                <a:lnTo>
                  <a:pt x="809" y="897"/>
                </a:lnTo>
                <a:lnTo>
                  <a:pt x="809" y="900"/>
                </a:lnTo>
                <a:lnTo>
                  <a:pt x="809" y="902"/>
                </a:lnTo>
                <a:lnTo>
                  <a:pt x="809" y="904"/>
                </a:lnTo>
                <a:lnTo>
                  <a:pt x="809" y="902"/>
                </a:lnTo>
                <a:lnTo>
                  <a:pt x="809" y="902"/>
                </a:lnTo>
                <a:lnTo>
                  <a:pt x="811" y="902"/>
                </a:lnTo>
                <a:lnTo>
                  <a:pt x="811" y="902"/>
                </a:lnTo>
                <a:lnTo>
                  <a:pt x="813" y="904"/>
                </a:lnTo>
                <a:lnTo>
                  <a:pt x="809" y="904"/>
                </a:lnTo>
                <a:lnTo>
                  <a:pt x="811" y="906"/>
                </a:lnTo>
                <a:lnTo>
                  <a:pt x="811" y="908"/>
                </a:lnTo>
                <a:lnTo>
                  <a:pt x="813" y="908"/>
                </a:lnTo>
                <a:lnTo>
                  <a:pt x="813" y="910"/>
                </a:lnTo>
                <a:lnTo>
                  <a:pt x="813" y="912"/>
                </a:lnTo>
                <a:lnTo>
                  <a:pt x="811" y="910"/>
                </a:lnTo>
                <a:lnTo>
                  <a:pt x="811" y="910"/>
                </a:lnTo>
                <a:lnTo>
                  <a:pt x="811" y="912"/>
                </a:lnTo>
                <a:lnTo>
                  <a:pt x="811" y="914"/>
                </a:lnTo>
                <a:lnTo>
                  <a:pt x="811" y="914"/>
                </a:lnTo>
                <a:lnTo>
                  <a:pt x="811" y="914"/>
                </a:lnTo>
                <a:lnTo>
                  <a:pt x="813" y="916"/>
                </a:lnTo>
                <a:lnTo>
                  <a:pt x="815" y="914"/>
                </a:lnTo>
                <a:lnTo>
                  <a:pt x="817" y="916"/>
                </a:lnTo>
                <a:lnTo>
                  <a:pt x="819" y="914"/>
                </a:lnTo>
                <a:lnTo>
                  <a:pt x="819" y="916"/>
                </a:lnTo>
                <a:lnTo>
                  <a:pt x="821" y="916"/>
                </a:lnTo>
                <a:lnTo>
                  <a:pt x="821" y="916"/>
                </a:lnTo>
                <a:lnTo>
                  <a:pt x="823" y="918"/>
                </a:lnTo>
                <a:lnTo>
                  <a:pt x="821" y="918"/>
                </a:lnTo>
                <a:lnTo>
                  <a:pt x="819" y="916"/>
                </a:lnTo>
                <a:lnTo>
                  <a:pt x="819" y="916"/>
                </a:lnTo>
                <a:lnTo>
                  <a:pt x="817" y="916"/>
                </a:lnTo>
                <a:lnTo>
                  <a:pt x="815" y="916"/>
                </a:lnTo>
                <a:lnTo>
                  <a:pt x="813" y="916"/>
                </a:lnTo>
                <a:lnTo>
                  <a:pt x="811" y="916"/>
                </a:lnTo>
                <a:lnTo>
                  <a:pt x="811" y="916"/>
                </a:lnTo>
                <a:lnTo>
                  <a:pt x="811" y="916"/>
                </a:lnTo>
                <a:lnTo>
                  <a:pt x="813" y="918"/>
                </a:lnTo>
                <a:lnTo>
                  <a:pt x="811" y="923"/>
                </a:lnTo>
                <a:lnTo>
                  <a:pt x="813" y="927"/>
                </a:lnTo>
                <a:lnTo>
                  <a:pt x="811" y="929"/>
                </a:lnTo>
                <a:lnTo>
                  <a:pt x="813" y="931"/>
                </a:lnTo>
                <a:lnTo>
                  <a:pt x="811" y="941"/>
                </a:lnTo>
                <a:lnTo>
                  <a:pt x="811" y="944"/>
                </a:lnTo>
                <a:lnTo>
                  <a:pt x="811" y="946"/>
                </a:lnTo>
                <a:lnTo>
                  <a:pt x="811" y="948"/>
                </a:lnTo>
                <a:lnTo>
                  <a:pt x="811" y="950"/>
                </a:lnTo>
                <a:lnTo>
                  <a:pt x="809" y="954"/>
                </a:lnTo>
                <a:lnTo>
                  <a:pt x="809" y="960"/>
                </a:lnTo>
                <a:lnTo>
                  <a:pt x="809" y="962"/>
                </a:lnTo>
                <a:lnTo>
                  <a:pt x="809" y="965"/>
                </a:lnTo>
                <a:lnTo>
                  <a:pt x="807" y="967"/>
                </a:lnTo>
                <a:lnTo>
                  <a:pt x="809" y="965"/>
                </a:lnTo>
                <a:lnTo>
                  <a:pt x="809" y="967"/>
                </a:lnTo>
                <a:lnTo>
                  <a:pt x="807" y="967"/>
                </a:lnTo>
                <a:lnTo>
                  <a:pt x="807" y="967"/>
                </a:lnTo>
                <a:lnTo>
                  <a:pt x="807" y="967"/>
                </a:lnTo>
                <a:lnTo>
                  <a:pt x="805" y="973"/>
                </a:lnTo>
                <a:lnTo>
                  <a:pt x="805" y="975"/>
                </a:lnTo>
                <a:lnTo>
                  <a:pt x="803" y="977"/>
                </a:lnTo>
                <a:lnTo>
                  <a:pt x="805" y="979"/>
                </a:lnTo>
                <a:lnTo>
                  <a:pt x="805" y="981"/>
                </a:lnTo>
                <a:lnTo>
                  <a:pt x="805" y="983"/>
                </a:lnTo>
                <a:lnTo>
                  <a:pt x="805" y="986"/>
                </a:lnTo>
                <a:lnTo>
                  <a:pt x="807" y="988"/>
                </a:lnTo>
                <a:lnTo>
                  <a:pt x="809" y="990"/>
                </a:lnTo>
                <a:lnTo>
                  <a:pt x="809" y="992"/>
                </a:lnTo>
                <a:lnTo>
                  <a:pt x="809" y="994"/>
                </a:lnTo>
                <a:lnTo>
                  <a:pt x="809" y="996"/>
                </a:lnTo>
                <a:lnTo>
                  <a:pt x="809" y="996"/>
                </a:lnTo>
                <a:lnTo>
                  <a:pt x="811" y="1000"/>
                </a:lnTo>
                <a:lnTo>
                  <a:pt x="811" y="1000"/>
                </a:lnTo>
                <a:lnTo>
                  <a:pt x="809" y="1004"/>
                </a:lnTo>
                <a:lnTo>
                  <a:pt x="809" y="1009"/>
                </a:lnTo>
                <a:lnTo>
                  <a:pt x="809" y="1011"/>
                </a:lnTo>
                <a:lnTo>
                  <a:pt x="809" y="1011"/>
                </a:lnTo>
                <a:lnTo>
                  <a:pt x="809" y="1011"/>
                </a:lnTo>
                <a:lnTo>
                  <a:pt x="809" y="1011"/>
                </a:lnTo>
                <a:lnTo>
                  <a:pt x="809" y="1013"/>
                </a:lnTo>
                <a:lnTo>
                  <a:pt x="809" y="1013"/>
                </a:lnTo>
                <a:lnTo>
                  <a:pt x="807" y="1013"/>
                </a:lnTo>
                <a:lnTo>
                  <a:pt x="809" y="1013"/>
                </a:lnTo>
                <a:lnTo>
                  <a:pt x="807" y="1013"/>
                </a:lnTo>
                <a:lnTo>
                  <a:pt x="807" y="1013"/>
                </a:lnTo>
                <a:lnTo>
                  <a:pt x="807" y="1015"/>
                </a:lnTo>
                <a:lnTo>
                  <a:pt x="807" y="1017"/>
                </a:lnTo>
                <a:lnTo>
                  <a:pt x="807" y="1019"/>
                </a:lnTo>
                <a:lnTo>
                  <a:pt x="807" y="1021"/>
                </a:lnTo>
                <a:lnTo>
                  <a:pt x="809" y="1023"/>
                </a:lnTo>
                <a:lnTo>
                  <a:pt x="813" y="1027"/>
                </a:lnTo>
                <a:lnTo>
                  <a:pt x="813" y="1027"/>
                </a:lnTo>
                <a:lnTo>
                  <a:pt x="815" y="1032"/>
                </a:lnTo>
                <a:lnTo>
                  <a:pt x="815" y="1034"/>
                </a:lnTo>
                <a:lnTo>
                  <a:pt x="813" y="1036"/>
                </a:lnTo>
                <a:lnTo>
                  <a:pt x="815" y="1040"/>
                </a:lnTo>
                <a:lnTo>
                  <a:pt x="815" y="1042"/>
                </a:lnTo>
                <a:lnTo>
                  <a:pt x="819" y="1046"/>
                </a:lnTo>
                <a:lnTo>
                  <a:pt x="821" y="1048"/>
                </a:lnTo>
                <a:lnTo>
                  <a:pt x="823" y="1050"/>
                </a:lnTo>
                <a:lnTo>
                  <a:pt x="826" y="1053"/>
                </a:lnTo>
                <a:lnTo>
                  <a:pt x="826" y="1053"/>
                </a:lnTo>
                <a:lnTo>
                  <a:pt x="828" y="1055"/>
                </a:lnTo>
                <a:lnTo>
                  <a:pt x="828" y="1057"/>
                </a:lnTo>
                <a:lnTo>
                  <a:pt x="826" y="1055"/>
                </a:lnTo>
                <a:lnTo>
                  <a:pt x="826" y="1057"/>
                </a:lnTo>
                <a:lnTo>
                  <a:pt x="826" y="1057"/>
                </a:lnTo>
                <a:lnTo>
                  <a:pt x="826" y="1059"/>
                </a:lnTo>
                <a:lnTo>
                  <a:pt x="828" y="1057"/>
                </a:lnTo>
                <a:lnTo>
                  <a:pt x="828" y="1057"/>
                </a:lnTo>
                <a:lnTo>
                  <a:pt x="830" y="1059"/>
                </a:lnTo>
                <a:lnTo>
                  <a:pt x="830" y="1059"/>
                </a:lnTo>
                <a:lnTo>
                  <a:pt x="832" y="1061"/>
                </a:lnTo>
                <a:lnTo>
                  <a:pt x="832" y="1061"/>
                </a:lnTo>
                <a:lnTo>
                  <a:pt x="834" y="1061"/>
                </a:lnTo>
                <a:lnTo>
                  <a:pt x="834" y="1059"/>
                </a:lnTo>
                <a:lnTo>
                  <a:pt x="834" y="1057"/>
                </a:lnTo>
                <a:lnTo>
                  <a:pt x="834" y="1055"/>
                </a:lnTo>
                <a:lnTo>
                  <a:pt x="836" y="1057"/>
                </a:lnTo>
                <a:lnTo>
                  <a:pt x="838" y="1057"/>
                </a:lnTo>
                <a:lnTo>
                  <a:pt x="838" y="1057"/>
                </a:lnTo>
                <a:lnTo>
                  <a:pt x="840" y="1057"/>
                </a:lnTo>
                <a:lnTo>
                  <a:pt x="840" y="1057"/>
                </a:lnTo>
                <a:lnTo>
                  <a:pt x="840" y="1057"/>
                </a:lnTo>
                <a:lnTo>
                  <a:pt x="842" y="1057"/>
                </a:lnTo>
                <a:lnTo>
                  <a:pt x="844" y="1057"/>
                </a:lnTo>
                <a:lnTo>
                  <a:pt x="844" y="1057"/>
                </a:lnTo>
                <a:lnTo>
                  <a:pt x="847" y="1057"/>
                </a:lnTo>
                <a:lnTo>
                  <a:pt x="847" y="1057"/>
                </a:lnTo>
                <a:lnTo>
                  <a:pt x="847" y="1057"/>
                </a:lnTo>
                <a:lnTo>
                  <a:pt x="847" y="1057"/>
                </a:lnTo>
                <a:lnTo>
                  <a:pt x="844" y="1057"/>
                </a:lnTo>
                <a:lnTo>
                  <a:pt x="838" y="1057"/>
                </a:lnTo>
                <a:lnTo>
                  <a:pt x="838" y="1057"/>
                </a:lnTo>
                <a:lnTo>
                  <a:pt x="836" y="1059"/>
                </a:lnTo>
                <a:lnTo>
                  <a:pt x="834" y="1059"/>
                </a:lnTo>
                <a:lnTo>
                  <a:pt x="834" y="1059"/>
                </a:lnTo>
                <a:lnTo>
                  <a:pt x="836" y="1059"/>
                </a:lnTo>
                <a:lnTo>
                  <a:pt x="836" y="1061"/>
                </a:lnTo>
                <a:lnTo>
                  <a:pt x="836" y="1063"/>
                </a:lnTo>
                <a:lnTo>
                  <a:pt x="838" y="1065"/>
                </a:lnTo>
                <a:lnTo>
                  <a:pt x="838" y="1065"/>
                </a:lnTo>
                <a:lnTo>
                  <a:pt x="838" y="1065"/>
                </a:lnTo>
                <a:lnTo>
                  <a:pt x="840" y="1067"/>
                </a:lnTo>
                <a:lnTo>
                  <a:pt x="838" y="1067"/>
                </a:lnTo>
                <a:lnTo>
                  <a:pt x="838" y="1067"/>
                </a:lnTo>
                <a:lnTo>
                  <a:pt x="836" y="1065"/>
                </a:lnTo>
                <a:lnTo>
                  <a:pt x="836" y="1065"/>
                </a:lnTo>
                <a:lnTo>
                  <a:pt x="834" y="1063"/>
                </a:lnTo>
                <a:lnTo>
                  <a:pt x="834" y="1063"/>
                </a:lnTo>
                <a:lnTo>
                  <a:pt x="834" y="1061"/>
                </a:lnTo>
                <a:lnTo>
                  <a:pt x="834" y="1061"/>
                </a:lnTo>
                <a:lnTo>
                  <a:pt x="832" y="1061"/>
                </a:lnTo>
                <a:lnTo>
                  <a:pt x="834" y="1063"/>
                </a:lnTo>
                <a:lnTo>
                  <a:pt x="834" y="1065"/>
                </a:lnTo>
                <a:lnTo>
                  <a:pt x="834" y="1069"/>
                </a:lnTo>
                <a:lnTo>
                  <a:pt x="834" y="1071"/>
                </a:lnTo>
                <a:lnTo>
                  <a:pt x="838" y="1076"/>
                </a:lnTo>
                <a:lnTo>
                  <a:pt x="842" y="1076"/>
                </a:lnTo>
                <a:lnTo>
                  <a:pt x="842" y="1078"/>
                </a:lnTo>
                <a:lnTo>
                  <a:pt x="842" y="1078"/>
                </a:lnTo>
                <a:lnTo>
                  <a:pt x="842" y="1080"/>
                </a:lnTo>
                <a:lnTo>
                  <a:pt x="842" y="1080"/>
                </a:lnTo>
                <a:lnTo>
                  <a:pt x="842" y="1082"/>
                </a:lnTo>
                <a:lnTo>
                  <a:pt x="842" y="1084"/>
                </a:lnTo>
                <a:lnTo>
                  <a:pt x="842" y="1086"/>
                </a:lnTo>
                <a:lnTo>
                  <a:pt x="844" y="1088"/>
                </a:lnTo>
                <a:lnTo>
                  <a:pt x="849" y="1092"/>
                </a:lnTo>
                <a:lnTo>
                  <a:pt x="849" y="1092"/>
                </a:lnTo>
                <a:lnTo>
                  <a:pt x="851" y="1095"/>
                </a:lnTo>
                <a:lnTo>
                  <a:pt x="851" y="1097"/>
                </a:lnTo>
                <a:lnTo>
                  <a:pt x="853" y="1097"/>
                </a:lnTo>
                <a:lnTo>
                  <a:pt x="855" y="1099"/>
                </a:lnTo>
                <a:lnTo>
                  <a:pt x="857" y="1101"/>
                </a:lnTo>
                <a:lnTo>
                  <a:pt x="857" y="1101"/>
                </a:lnTo>
                <a:lnTo>
                  <a:pt x="857" y="1103"/>
                </a:lnTo>
                <a:lnTo>
                  <a:pt x="857" y="1105"/>
                </a:lnTo>
                <a:lnTo>
                  <a:pt x="859" y="1105"/>
                </a:lnTo>
                <a:lnTo>
                  <a:pt x="859" y="1105"/>
                </a:lnTo>
                <a:lnTo>
                  <a:pt x="859" y="1107"/>
                </a:lnTo>
                <a:lnTo>
                  <a:pt x="859" y="1109"/>
                </a:lnTo>
                <a:lnTo>
                  <a:pt x="861" y="1111"/>
                </a:lnTo>
                <a:lnTo>
                  <a:pt x="859" y="1111"/>
                </a:lnTo>
                <a:lnTo>
                  <a:pt x="861" y="1113"/>
                </a:lnTo>
                <a:lnTo>
                  <a:pt x="859" y="1113"/>
                </a:lnTo>
                <a:lnTo>
                  <a:pt x="861" y="1115"/>
                </a:lnTo>
                <a:lnTo>
                  <a:pt x="863" y="1115"/>
                </a:lnTo>
                <a:lnTo>
                  <a:pt x="863" y="1115"/>
                </a:lnTo>
                <a:lnTo>
                  <a:pt x="867" y="1115"/>
                </a:lnTo>
                <a:lnTo>
                  <a:pt x="867" y="1115"/>
                </a:lnTo>
                <a:lnTo>
                  <a:pt x="872" y="1118"/>
                </a:lnTo>
                <a:lnTo>
                  <a:pt x="874" y="1118"/>
                </a:lnTo>
                <a:lnTo>
                  <a:pt x="876" y="1118"/>
                </a:lnTo>
                <a:lnTo>
                  <a:pt x="878" y="1118"/>
                </a:lnTo>
                <a:lnTo>
                  <a:pt x="880" y="1120"/>
                </a:lnTo>
                <a:lnTo>
                  <a:pt x="880" y="1122"/>
                </a:lnTo>
                <a:lnTo>
                  <a:pt x="882" y="1122"/>
                </a:lnTo>
                <a:lnTo>
                  <a:pt x="886" y="1124"/>
                </a:lnTo>
                <a:lnTo>
                  <a:pt x="891" y="1124"/>
                </a:lnTo>
                <a:lnTo>
                  <a:pt x="891" y="1124"/>
                </a:lnTo>
                <a:lnTo>
                  <a:pt x="893" y="1126"/>
                </a:lnTo>
                <a:lnTo>
                  <a:pt x="893" y="1128"/>
                </a:lnTo>
                <a:lnTo>
                  <a:pt x="895" y="1128"/>
                </a:lnTo>
                <a:lnTo>
                  <a:pt x="895" y="1128"/>
                </a:lnTo>
                <a:lnTo>
                  <a:pt x="897" y="1128"/>
                </a:lnTo>
                <a:lnTo>
                  <a:pt x="897" y="1128"/>
                </a:lnTo>
                <a:lnTo>
                  <a:pt x="899" y="1130"/>
                </a:lnTo>
                <a:lnTo>
                  <a:pt x="901" y="1130"/>
                </a:lnTo>
                <a:lnTo>
                  <a:pt x="905" y="1134"/>
                </a:lnTo>
                <a:lnTo>
                  <a:pt x="907" y="1139"/>
                </a:lnTo>
                <a:lnTo>
                  <a:pt x="909" y="1141"/>
                </a:lnTo>
                <a:lnTo>
                  <a:pt x="909" y="1143"/>
                </a:lnTo>
                <a:lnTo>
                  <a:pt x="909" y="1143"/>
                </a:lnTo>
                <a:lnTo>
                  <a:pt x="909" y="1145"/>
                </a:lnTo>
                <a:lnTo>
                  <a:pt x="909" y="1145"/>
                </a:lnTo>
                <a:lnTo>
                  <a:pt x="911" y="1145"/>
                </a:lnTo>
                <a:lnTo>
                  <a:pt x="911" y="1147"/>
                </a:lnTo>
                <a:lnTo>
                  <a:pt x="911" y="1147"/>
                </a:lnTo>
                <a:lnTo>
                  <a:pt x="911" y="1151"/>
                </a:lnTo>
                <a:lnTo>
                  <a:pt x="911" y="1151"/>
                </a:lnTo>
                <a:lnTo>
                  <a:pt x="914" y="1153"/>
                </a:lnTo>
                <a:lnTo>
                  <a:pt x="916" y="1155"/>
                </a:lnTo>
                <a:lnTo>
                  <a:pt x="918" y="1157"/>
                </a:lnTo>
                <a:lnTo>
                  <a:pt x="918" y="1160"/>
                </a:lnTo>
                <a:lnTo>
                  <a:pt x="918" y="1160"/>
                </a:lnTo>
                <a:lnTo>
                  <a:pt x="918" y="1160"/>
                </a:lnTo>
                <a:lnTo>
                  <a:pt x="918" y="1160"/>
                </a:lnTo>
                <a:lnTo>
                  <a:pt x="918" y="1160"/>
                </a:lnTo>
                <a:lnTo>
                  <a:pt x="918" y="1162"/>
                </a:lnTo>
                <a:lnTo>
                  <a:pt x="918" y="1164"/>
                </a:lnTo>
                <a:lnTo>
                  <a:pt x="920" y="1166"/>
                </a:lnTo>
                <a:lnTo>
                  <a:pt x="922" y="1168"/>
                </a:lnTo>
                <a:lnTo>
                  <a:pt x="922" y="1170"/>
                </a:lnTo>
                <a:lnTo>
                  <a:pt x="922" y="1170"/>
                </a:lnTo>
                <a:lnTo>
                  <a:pt x="922" y="1172"/>
                </a:lnTo>
                <a:lnTo>
                  <a:pt x="926" y="1174"/>
                </a:lnTo>
                <a:lnTo>
                  <a:pt x="926" y="1176"/>
                </a:lnTo>
                <a:lnTo>
                  <a:pt x="926" y="1178"/>
                </a:lnTo>
                <a:lnTo>
                  <a:pt x="928" y="1180"/>
                </a:lnTo>
                <a:lnTo>
                  <a:pt x="928" y="1183"/>
                </a:lnTo>
                <a:lnTo>
                  <a:pt x="930" y="1183"/>
                </a:lnTo>
                <a:lnTo>
                  <a:pt x="930" y="1187"/>
                </a:lnTo>
                <a:lnTo>
                  <a:pt x="930" y="1189"/>
                </a:lnTo>
                <a:lnTo>
                  <a:pt x="930" y="1189"/>
                </a:lnTo>
                <a:lnTo>
                  <a:pt x="932" y="1191"/>
                </a:lnTo>
                <a:lnTo>
                  <a:pt x="935" y="1193"/>
                </a:lnTo>
                <a:lnTo>
                  <a:pt x="937" y="1195"/>
                </a:lnTo>
                <a:lnTo>
                  <a:pt x="939" y="1197"/>
                </a:lnTo>
                <a:lnTo>
                  <a:pt x="941" y="1197"/>
                </a:lnTo>
                <a:lnTo>
                  <a:pt x="943" y="1197"/>
                </a:lnTo>
                <a:lnTo>
                  <a:pt x="943" y="1199"/>
                </a:lnTo>
                <a:lnTo>
                  <a:pt x="947" y="1201"/>
                </a:lnTo>
                <a:lnTo>
                  <a:pt x="951" y="1208"/>
                </a:lnTo>
                <a:lnTo>
                  <a:pt x="953" y="1210"/>
                </a:lnTo>
                <a:lnTo>
                  <a:pt x="955" y="1212"/>
                </a:lnTo>
                <a:lnTo>
                  <a:pt x="955" y="1216"/>
                </a:lnTo>
                <a:lnTo>
                  <a:pt x="953" y="1218"/>
                </a:lnTo>
                <a:lnTo>
                  <a:pt x="951" y="1220"/>
                </a:lnTo>
                <a:lnTo>
                  <a:pt x="953" y="1220"/>
                </a:lnTo>
                <a:lnTo>
                  <a:pt x="953" y="1220"/>
                </a:lnTo>
                <a:lnTo>
                  <a:pt x="953" y="1220"/>
                </a:lnTo>
                <a:lnTo>
                  <a:pt x="953" y="1220"/>
                </a:lnTo>
                <a:lnTo>
                  <a:pt x="953" y="1222"/>
                </a:lnTo>
                <a:lnTo>
                  <a:pt x="955" y="1224"/>
                </a:lnTo>
                <a:lnTo>
                  <a:pt x="953" y="1224"/>
                </a:lnTo>
                <a:lnTo>
                  <a:pt x="953" y="1222"/>
                </a:lnTo>
                <a:lnTo>
                  <a:pt x="951" y="1222"/>
                </a:lnTo>
                <a:lnTo>
                  <a:pt x="951" y="1220"/>
                </a:lnTo>
                <a:lnTo>
                  <a:pt x="951" y="1220"/>
                </a:lnTo>
                <a:lnTo>
                  <a:pt x="951" y="1220"/>
                </a:lnTo>
                <a:lnTo>
                  <a:pt x="949" y="1222"/>
                </a:lnTo>
                <a:lnTo>
                  <a:pt x="947" y="1222"/>
                </a:lnTo>
                <a:lnTo>
                  <a:pt x="945" y="1220"/>
                </a:lnTo>
                <a:lnTo>
                  <a:pt x="941" y="1220"/>
                </a:lnTo>
                <a:lnTo>
                  <a:pt x="941" y="1222"/>
                </a:lnTo>
                <a:lnTo>
                  <a:pt x="941" y="1222"/>
                </a:lnTo>
                <a:lnTo>
                  <a:pt x="943" y="1224"/>
                </a:lnTo>
                <a:lnTo>
                  <a:pt x="945" y="1227"/>
                </a:lnTo>
                <a:lnTo>
                  <a:pt x="949" y="1227"/>
                </a:lnTo>
                <a:lnTo>
                  <a:pt x="949" y="1229"/>
                </a:lnTo>
                <a:lnTo>
                  <a:pt x="949" y="1229"/>
                </a:lnTo>
                <a:lnTo>
                  <a:pt x="949" y="1231"/>
                </a:lnTo>
                <a:lnTo>
                  <a:pt x="951" y="1231"/>
                </a:lnTo>
                <a:lnTo>
                  <a:pt x="953" y="1233"/>
                </a:lnTo>
                <a:lnTo>
                  <a:pt x="955" y="1233"/>
                </a:lnTo>
                <a:lnTo>
                  <a:pt x="955" y="1235"/>
                </a:lnTo>
                <a:lnTo>
                  <a:pt x="958" y="1235"/>
                </a:lnTo>
                <a:lnTo>
                  <a:pt x="958" y="1235"/>
                </a:lnTo>
                <a:lnTo>
                  <a:pt x="960" y="1237"/>
                </a:lnTo>
                <a:lnTo>
                  <a:pt x="960" y="1237"/>
                </a:lnTo>
                <a:lnTo>
                  <a:pt x="962" y="1239"/>
                </a:lnTo>
                <a:lnTo>
                  <a:pt x="964" y="1237"/>
                </a:lnTo>
                <a:lnTo>
                  <a:pt x="966" y="1237"/>
                </a:lnTo>
                <a:lnTo>
                  <a:pt x="968" y="1237"/>
                </a:lnTo>
                <a:lnTo>
                  <a:pt x="968" y="1235"/>
                </a:lnTo>
                <a:lnTo>
                  <a:pt x="968" y="1237"/>
                </a:lnTo>
                <a:lnTo>
                  <a:pt x="968" y="1239"/>
                </a:lnTo>
                <a:lnTo>
                  <a:pt x="970" y="1241"/>
                </a:lnTo>
                <a:lnTo>
                  <a:pt x="976" y="1245"/>
                </a:lnTo>
                <a:lnTo>
                  <a:pt x="979" y="1245"/>
                </a:lnTo>
                <a:lnTo>
                  <a:pt x="981" y="1245"/>
                </a:lnTo>
                <a:lnTo>
                  <a:pt x="983" y="1252"/>
                </a:lnTo>
                <a:lnTo>
                  <a:pt x="983" y="1254"/>
                </a:lnTo>
                <a:lnTo>
                  <a:pt x="983" y="1256"/>
                </a:lnTo>
                <a:lnTo>
                  <a:pt x="985" y="1256"/>
                </a:lnTo>
                <a:lnTo>
                  <a:pt x="985" y="1256"/>
                </a:lnTo>
                <a:lnTo>
                  <a:pt x="985" y="1258"/>
                </a:lnTo>
                <a:lnTo>
                  <a:pt x="985" y="1260"/>
                </a:lnTo>
                <a:lnTo>
                  <a:pt x="983" y="1264"/>
                </a:lnTo>
                <a:lnTo>
                  <a:pt x="983" y="1266"/>
                </a:lnTo>
                <a:lnTo>
                  <a:pt x="985" y="1266"/>
                </a:lnTo>
                <a:lnTo>
                  <a:pt x="987" y="1271"/>
                </a:lnTo>
                <a:lnTo>
                  <a:pt x="987" y="1271"/>
                </a:lnTo>
                <a:lnTo>
                  <a:pt x="987" y="1271"/>
                </a:lnTo>
                <a:lnTo>
                  <a:pt x="989" y="1273"/>
                </a:lnTo>
                <a:lnTo>
                  <a:pt x="989" y="1271"/>
                </a:lnTo>
                <a:lnTo>
                  <a:pt x="989" y="1271"/>
                </a:lnTo>
                <a:lnTo>
                  <a:pt x="991" y="1273"/>
                </a:lnTo>
                <a:lnTo>
                  <a:pt x="993" y="1275"/>
                </a:lnTo>
                <a:lnTo>
                  <a:pt x="999" y="1279"/>
                </a:lnTo>
                <a:lnTo>
                  <a:pt x="1002" y="1281"/>
                </a:lnTo>
                <a:lnTo>
                  <a:pt x="1004" y="1281"/>
                </a:lnTo>
                <a:lnTo>
                  <a:pt x="1006" y="1283"/>
                </a:lnTo>
                <a:lnTo>
                  <a:pt x="1008" y="1285"/>
                </a:lnTo>
                <a:lnTo>
                  <a:pt x="1010" y="1287"/>
                </a:lnTo>
                <a:lnTo>
                  <a:pt x="1010" y="1289"/>
                </a:lnTo>
                <a:lnTo>
                  <a:pt x="1012" y="1289"/>
                </a:lnTo>
                <a:lnTo>
                  <a:pt x="1012" y="1296"/>
                </a:lnTo>
                <a:lnTo>
                  <a:pt x="1014" y="1296"/>
                </a:lnTo>
                <a:lnTo>
                  <a:pt x="1016" y="1298"/>
                </a:lnTo>
                <a:lnTo>
                  <a:pt x="1016" y="1296"/>
                </a:lnTo>
                <a:lnTo>
                  <a:pt x="1018" y="1296"/>
                </a:lnTo>
                <a:lnTo>
                  <a:pt x="1020" y="1294"/>
                </a:lnTo>
                <a:lnTo>
                  <a:pt x="1020" y="1294"/>
                </a:lnTo>
                <a:lnTo>
                  <a:pt x="1023" y="1292"/>
                </a:lnTo>
                <a:lnTo>
                  <a:pt x="1023" y="1289"/>
                </a:lnTo>
                <a:lnTo>
                  <a:pt x="1023" y="1287"/>
                </a:lnTo>
                <a:lnTo>
                  <a:pt x="1020" y="1285"/>
                </a:lnTo>
                <a:lnTo>
                  <a:pt x="1018" y="1285"/>
                </a:lnTo>
                <a:lnTo>
                  <a:pt x="1018" y="1283"/>
                </a:lnTo>
                <a:lnTo>
                  <a:pt x="1018" y="1281"/>
                </a:lnTo>
                <a:lnTo>
                  <a:pt x="1016" y="1281"/>
                </a:lnTo>
                <a:lnTo>
                  <a:pt x="1016" y="1279"/>
                </a:lnTo>
                <a:lnTo>
                  <a:pt x="1014" y="1279"/>
                </a:lnTo>
                <a:lnTo>
                  <a:pt x="1014" y="1277"/>
                </a:lnTo>
                <a:lnTo>
                  <a:pt x="1010" y="1275"/>
                </a:lnTo>
                <a:lnTo>
                  <a:pt x="1010" y="1275"/>
                </a:lnTo>
                <a:lnTo>
                  <a:pt x="1010" y="1275"/>
                </a:lnTo>
                <a:lnTo>
                  <a:pt x="1010" y="1277"/>
                </a:lnTo>
                <a:lnTo>
                  <a:pt x="1010" y="1277"/>
                </a:lnTo>
                <a:lnTo>
                  <a:pt x="1010" y="1277"/>
                </a:lnTo>
                <a:lnTo>
                  <a:pt x="1008" y="1279"/>
                </a:lnTo>
                <a:lnTo>
                  <a:pt x="1008" y="1279"/>
                </a:lnTo>
                <a:lnTo>
                  <a:pt x="1008" y="1277"/>
                </a:lnTo>
                <a:lnTo>
                  <a:pt x="1008" y="1277"/>
                </a:lnTo>
                <a:lnTo>
                  <a:pt x="1006" y="1277"/>
                </a:lnTo>
                <a:lnTo>
                  <a:pt x="1004" y="1275"/>
                </a:lnTo>
                <a:lnTo>
                  <a:pt x="1004" y="1271"/>
                </a:lnTo>
                <a:lnTo>
                  <a:pt x="1004" y="1271"/>
                </a:lnTo>
                <a:lnTo>
                  <a:pt x="1004" y="1269"/>
                </a:lnTo>
                <a:lnTo>
                  <a:pt x="1004" y="1266"/>
                </a:lnTo>
                <a:lnTo>
                  <a:pt x="1004" y="1264"/>
                </a:lnTo>
                <a:lnTo>
                  <a:pt x="1002" y="1262"/>
                </a:lnTo>
                <a:lnTo>
                  <a:pt x="999" y="1258"/>
                </a:lnTo>
                <a:lnTo>
                  <a:pt x="999" y="1256"/>
                </a:lnTo>
                <a:lnTo>
                  <a:pt x="997" y="1256"/>
                </a:lnTo>
                <a:lnTo>
                  <a:pt x="995" y="1252"/>
                </a:lnTo>
                <a:lnTo>
                  <a:pt x="995" y="1250"/>
                </a:lnTo>
                <a:lnTo>
                  <a:pt x="995" y="1248"/>
                </a:lnTo>
                <a:lnTo>
                  <a:pt x="993" y="1245"/>
                </a:lnTo>
                <a:lnTo>
                  <a:pt x="993" y="1243"/>
                </a:lnTo>
                <a:lnTo>
                  <a:pt x="993" y="1243"/>
                </a:lnTo>
                <a:lnTo>
                  <a:pt x="993" y="1241"/>
                </a:lnTo>
                <a:lnTo>
                  <a:pt x="991" y="1241"/>
                </a:lnTo>
                <a:lnTo>
                  <a:pt x="991" y="1239"/>
                </a:lnTo>
                <a:lnTo>
                  <a:pt x="989" y="1235"/>
                </a:lnTo>
                <a:lnTo>
                  <a:pt x="987" y="1237"/>
                </a:lnTo>
                <a:lnTo>
                  <a:pt x="987" y="1237"/>
                </a:lnTo>
                <a:lnTo>
                  <a:pt x="989" y="1239"/>
                </a:lnTo>
                <a:lnTo>
                  <a:pt x="989" y="1241"/>
                </a:lnTo>
                <a:lnTo>
                  <a:pt x="989" y="1241"/>
                </a:lnTo>
                <a:lnTo>
                  <a:pt x="989" y="1241"/>
                </a:lnTo>
                <a:lnTo>
                  <a:pt x="987" y="1239"/>
                </a:lnTo>
                <a:lnTo>
                  <a:pt x="987" y="1237"/>
                </a:lnTo>
                <a:lnTo>
                  <a:pt x="985" y="1235"/>
                </a:lnTo>
                <a:lnTo>
                  <a:pt x="985" y="1233"/>
                </a:lnTo>
                <a:lnTo>
                  <a:pt x="985" y="1233"/>
                </a:lnTo>
                <a:lnTo>
                  <a:pt x="983" y="1231"/>
                </a:lnTo>
                <a:lnTo>
                  <a:pt x="983" y="1231"/>
                </a:lnTo>
                <a:lnTo>
                  <a:pt x="981" y="1229"/>
                </a:lnTo>
                <a:lnTo>
                  <a:pt x="981" y="1227"/>
                </a:lnTo>
                <a:lnTo>
                  <a:pt x="976" y="1224"/>
                </a:lnTo>
                <a:lnTo>
                  <a:pt x="974" y="1220"/>
                </a:lnTo>
                <a:lnTo>
                  <a:pt x="974" y="1220"/>
                </a:lnTo>
                <a:lnTo>
                  <a:pt x="974" y="1218"/>
                </a:lnTo>
                <a:lnTo>
                  <a:pt x="974" y="1216"/>
                </a:lnTo>
                <a:lnTo>
                  <a:pt x="974" y="1216"/>
                </a:lnTo>
                <a:lnTo>
                  <a:pt x="972" y="1214"/>
                </a:lnTo>
                <a:lnTo>
                  <a:pt x="972" y="1214"/>
                </a:lnTo>
                <a:lnTo>
                  <a:pt x="972" y="1212"/>
                </a:lnTo>
                <a:lnTo>
                  <a:pt x="972" y="1212"/>
                </a:lnTo>
                <a:lnTo>
                  <a:pt x="970" y="1212"/>
                </a:lnTo>
                <a:lnTo>
                  <a:pt x="970" y="1210"/>
                </a:lnTo>
                <a:lnTo>
                  <a:pt x="968" y="1206"/>
                </a:lnTo>
                <a:lnTo>
                  <a:pt x="966" y="1206"/>
                </a:lnTo>
                <a:lnTo>
                  <a:pt x="966" y="1206"/>
                </a:lnTo>
                <a:lnTo>
                  <a:pt x="966" y="1206"/>
                </a:lnTo>
                <a:lnTo>
                  <a:pt x="966" y="1206"/>
                </a:lnTo>
                <a:lnTo>
                  <a:pt x="966" y="1204"/>
                </a:lnTo>
                <a:lnTo>
                  <a:pt x="964" y="1204"/>
                </a:lnTo>
                <a:lnTo>
                  <a:pt x="964" y="1204"/>
                </a:lnTo>
                <a:lnTo>
                  <a:pt x="962" y="1201"/>
                </a:lnTo>
                <a:lnTo>
                  <a:pt x="960" y="1197"/>
                </a:lnTo>
                <a:lnTo>
                  <a:pt x="960" y="1195"/>
                </a:lnTo>
                <a:lnTo>
                  <a:pt x="955" y="1193"/>
                </a:lnTo>
                <a:lnTo>
                  <a:pt x="953" y="1191"/>
                </a:lnTo>
                <a:lnTo>
                  <a:pt x="951" y="1191"/>
                </a:lnTo>
                <a:lnTo>
                  <a:pt x="951" y="1189"/>
                </a:lnTo>
                <a:lnTo>
                  <a:pt x="949" y="1187"/>
                </a:lnTo>
                <a:lnTo>
                  <a:pt x="947" y="1185"/>
                </a:lnTo>
                <a:lnTo>
                  <a:pt x="947" y="1183"/>
                </a:lnTo>
                <a:lnTo>
                  <a:pt x="947" y="1178"/>
                </a:lnTo>
                <a:lnTo>
                  <a:pt x="947" y="1178"/>
                </a:lnTo>
                <a:lnTo>
                  <a:pt x="945" y="1176"/>
                </a:lnTo>
                <a:lnTo>
                  <a:pt x="945" y="1172"/>
                </a:lnTo>
                <a:lnTo>
                  <a:pt x="943" y="1170"/>
                </a:lnTo>
                <a:lnTo>
                  <a:pt x="943" y="1170"/>
                </a:lnTo>
                <a:lnTo>
                  <a:pt x="943" y="1164"/>
                </a:lnTo>
                <a:lnTo>
                  <a:pt x="945" y="1162"/>
                </a:lnTo>
                <a:lnTo>
                  <a:pt x="945" y="1160"/>
                </a:lnTo>
                <a:lnTo>
                  <a:pt x="943" y="1157"/>
                </a:lnTo>
                <a:lnTo>
                  <a:pt x="943" y="1157"/>
                </a:lnTo>
                <a:lnTo>
                  <a:pt x="945" y="1160"/>
                </a:lnTo>
                <a:lnTo>
                  <a:pt x="947" y="1160"/>
                </a:lnTo>
                <a:lnTo>
                  <a:pt x="947" y="1160"/>
                </a:lnTo>
                <a:lnTo>
                  <a:pt x="949" y="1160"/>
                </a:lnTo>
                <a:lnTo>
                  <a:pt x="953" y="1164"/>
                </a:lnTo>
                <a:lnTo>
                  <a:pt x="953" y="1164"/>
                </a:lnTo>
                <a:lnTo>
                  <a:pt x="955" y="1164"/>
                </a:lnTo>
                <a:lnTo>
                  <a:pt x="955" y="1164"/>
                </a:lnTo>
                <a:lnTo>
                  <a:pt x="955" y="1162"/>
                </a:lnTo>
                <a:lnTo>
                  <a:pt x="958" y="1162"/>
                </a:lnTo>
                <a:lnTo>
                  <a:pt x="960" y="1164"/>
                </a:lnTo>
                <a:lnTo>
                  <a:pt x="960" y="1164"/>
                </a:lnTo>
                <a:lnTo>
                  <a:pt x="962" y="1164"/>
                </a:lnTo>
                <a:lnTo>
                  <a:pt x="962" y="1166"/>
                </a:lnTo>
                <a:lnTo>
                  <a:pt x="964" y="1168"/>
                </a:lnTo>
                <a:lnTo>
                  <a:pt x="968" y="1168"/>
                </a:lnTo>
                <a:lnTo>
                  <a:pt x="968" y="1168"/>
                </a:lnTo>
                <a:lnTo>
                  <a:pt x="970" y="1168"/>
                </a:lnTo>
                <a:lnTo>
                  <a:pt x="970" y="1168"/>
                </a:lnTo>
                <a:lnTo>
                  <a:pt x="970" y="1170"/>
                </a:lnTo>
                <a:lnTo>
                  <a:pt x="970" y="1170"/>
                </a:lnTo>
                <a:lnTo>
                  <a:pt x="970" y="1170"/>
                </a:lnTo>
                <a:lnTo>
                  <a:pt x="968" y="1170"/>
                </a:lnTo>
                <a:lnTo>
                  <a:pt x="970" y="1172"/>
                </a:lnTo>
                <a:lnTo>
                  <a:pt x="970" y="1172"/>
                </a:lnTo>
                <a:lnTo>
                  <a:pt x="968" y="1174"/>
                </a:lnTo>
                <a:lnTo>
                  <a:pt x="970" y="1176"/>
                </a:lnTo>
                <a:lnTo>
                  <a:pt x="972" y="1178"/>
                </a:lnTo>
                <a:lnTo>
                  <a:pt x="972" y="1183"/>
                </a:lnTo>
                <a:lnTo>
                  <a:pt x="974" y="1185"/>
                </a:lnTo>
                <a:lnTo>
                  <a:pt x="974" y="1187"/>
                </a:lnTo>
                <a:lnTo>
                  <a:pt x="974" y="1189"/>
                </a:lnTo>
                <a:lnTo>
                  <a:pt x="976" y="1189"/>
                </a:lnTo>
                <a:lnTo>
                  <a:pt x="976" y="1191"/>
                </a:lnTo>
                <a:lnTo>
                  <a:pt x="979" y="1195"/>
                </a:lnTo>
                <a:lnTo>
                  <a:pt x="979" y="1195"/>
                </a:lnTo>
                <a:lnTo>
                  <a:pt x="979" y="1197"/>
                </a:lnTo>
                <a:lnTo>
                  <a:pt x="981" y="1197"/>
                </a:lnTo>
                <a:lnTo>
                  <a:pt x="981" y="1197"/>
                </a:lnTo>
                <a:lnTo>
                  <a:pt x="983" y="1199"/>
                </a:lnTo>
                <a:lnTo>
                  <a:pt x="983" y="1201"/>
                </a:lnTo>
                <a:lnTo>
                  <a:pt x="983" y="1204"/>
                </a:lnTo>
                <a:lnTo>
                  <a:pt x="985" y="1206"/>
                </a:lnTo>
                <a:lnTo>
                  <a:pt x="987" y="1206"/>
                </a:lnTo>
                <a:lnTo>
                  <a:pt x="987" y="1206"/>
                </a:lnTo>
                <a:lnTo>
                  <a:pt x="987" y="1208"/>
                </a:lnTo>
                <a:lnTo>
                  <a:pt x="987" y="1208"/>
                </a:lnTo>
                <a:lnTo>
                  <a:pt x="989" y="1210"/>
                </a:lnTo>
                <a:lnTo>
                  <a:pt x="989" y="1212"/>
                </a:lnTo>
                <a:lnTo>
                  <a:pt x="993" y="1212"/>
                </a:lnTo>
                <a:lnTo>
                  <a:pt x="995" y="1216"/>
                </a:lnTo>
                <a:lnTo>
                  <a:pt x="997" y="1218"/>
                </a:lnTo>
                <a:lnTo>
                  <a:pt x="999" y="1220"/>
                </a:lnTo>
                <a:lnTo>
                  <a:pt x="1002" y="1220"/>
                </a:lnTo>
                <a:lnTo>
                  <a:pt x="1002" y="1220"/>
                </a:lnTo>
                <a:lnTo>
                  <a:pt x="1004" y="1220"/>
                </a:lnTo>
                <a:lnTo>
                  <a:pt x="1006" y="1220"/>
                </a:lnTo>
                <a:lnTo>
                  <a:pt x="1006" y="1222"/>
                </a:lnTo>
                <a:lnTo>
                  <a:pt x="1006" y="1224"/>
                </a:lnTo>
                <a:lnTo>
                  <a:pt x="1006" y="1227"/>
                </a:lnTo>
                <a:lnTo>
                  <a:pt x="1006" y="1227"/>
                </a:lnTo>
                <a:lnTo>
                  <a:pt x="1006" y="1229"/>
                </a:lnTo>
                <a:lnTo>
                  <a:pt x="1008" y="1229"/>
                </a:lnTo>
                <a:lnTo>
                  <a:pt x="1008" y="1231"/>
                </a:lnTo>
                <a:lnTo>
                  <a:pt x="1010" y="1231"/>
                </a:lnTo>
                <a:lnTo>
                  <a:pt x="1014" y="1233"/>
                </a:lnTo>
                <a:lnTo>
                  <a:pt x="1016" y="1233"/>
                </a:lnTo>
                <a:lnTo>
                  <a:pt x="1016" y="1235"/>
                </a:lnTo>
                <a:lnTo>
                  <a:pt x="1016" y="1235"/>
                </a:lnTo>
                <a:lnTo>
                  <a:pt x="1016" y="1237"/>
                </a:lnTo>
                <a:lnTo>
                  <a:pt x="1018" y="1239"/>
                </a:lnTo>
                <a:lnTo>
                  <a:pt x="1018" y="1239"/>
                </a:lnTo>
                <a:lnTo>
                  <a:pt x="1023" y="1239"/>
                </a:lnTo>
                <a:lnTo>
                  <a:pt x="1025" y="1241"/>
                </a:lnTo>
                <a:lnTo>
                  <a:pt x="1025" y="1243"/>
                </a:lnTo>
                <a:lnTo>
                  <a:pt x="1025" y="1243"/>
                </a:lnTo>
                <a:lnTo>
                  <a:pt x="1025" y="1243"/>
                </a:lnTo>
                <a:lnTo>
                  <a:pt x="1027" y="1245"/>
                </a:lnTo>
                <a:lnTo>
                  <a:pt x="1027" y="1245"/>
                </a:lnTo>
                <a:lnTo>
                  <a:pt x="1027" y="1245"/>
                </a:lnTo>
                <a:lnTo>
                  <a:pt x="1027" y="1245"/>
                </a:lnTo>
                <a:lnTo>
                  <a:pt x="1025" y="1245"/>
                </a:lnTo>
                <a:lnTo>
                  <a:pt x="1023" y="1248"/>
                </a:lnTo>
                <a:lnTo>
                  <a:pt x="1023" y="1250"/>
                </a:lnTo>
                <a:lnTo>
                  <a:pt x="1023" y="1254"/>
                </a:lnTo>
                <a:lnTo>
                  <a:pt x="1025" y="1256"/>
                </a:lnTo>
                <a:lnTo>
                  <a:pt x="1025" y="1256"/>
                </a:lnTo>
                <a:lnTo>
                  <a:pt x="1027" y="1256"/>
                </a:lnTo>
                <a:lnTo>
                  <a:pt x="1027" y="1256"/>
                </a:lnTo>
                <a:lnTo>
                  <a:pt x="1029" y="1256"/>
                </a:lnTo>
                <a:lnTo>
                  <a:pt x="1029" y="1254"/>
                </a:lnTo>
                <a:lnTo>
                  <a:pt x="1031" y="1254"/>
                </a:lnTo>
                <a:lnTo>
                  <a:pt x="1031" y="1254"/>
                </a:lnTo>
                <a:lnTo>
                  <a:pt x="1029" y="1256"/>
                </a:lnTo>
                <a:lnTo>
                  <a:pt x="1027" y="1256"/>
                </a:lnTo>
                <a:lnTo>
                  <a:pt x="1027" y="1256"/>
                </a:lnTo>
                <a:lnTo>
                  <a:pt x="1029" y="1258"/>
                </a:lnTo>
                <a:lnTo>
                  <a:pt x="1031" y="1256"/>
                </a:lnTo>
                <a:lnTo>
                  <a:pt x="1031" y="1256"/>
                </a:lnTo>
                <a:lnTo>
                  <a:pt x="1031" y="1256"/>
                </a:lnTo>
                <a:lnTo>
                  <a:pt x="1033" y="1258"/>
                </a:lnTo>
                <a:lnTo>
                  <a:pt x="1033" y="1258"/>
                </a:lnTo>
                <a:lnTo>
                  <a:pt x="1037" y="1260"/>
                </a:lnTo>
                <a:lnTo>
                  <a:pt x="1037" y="1262"/>
                </a:lnTo>
                <a:lnTo>
                  <a:pt x="1041" y="1264"/>
                </a:lnTo>
                <a:lnTo>
                  <a:pt x="1041" y="1264"/>
                </a:lnTo>
                <a:lnTo>
                  <a:pt x="1043" y="1264"/>
                </a:lnTo>
                <a:lnTo>
                  <a:pt x="1041" y="1264"/>
                </a:lnTo>
                <a:lnTo>
                  <a:pt x="1041" y="1264"/>
                </a:lnTo>
                <a:lnTo>
                  <a:pt x="1039" y="1264"/>
                </a:lnTo>
                <a:lnTo>
                  <a:pt x="1039" y="1264"/>
                </a:lnTo>
                <a:lnTo>
                  <a:pt x="1039" y="1264"/>
                </a:lnTo>
                <a:lnTo>
                  <a:pt x="1039" y="1264"/>
                </a:lnTo>
                <a:lnTo>
                  <a:pt x="1043" y="1269"/>
                </a:lnTo>
                <a:lnTo>
                  <a:pt x="1043" y="1269"/>
                </a:lnTo>
                <a:lnTo>
                  <a:pt x="1043" y="1271"/>
                </a:lnTo>
                <a:lnTo>
                  <a:pt x="1046" y="1273"/>
                </a:lnTo>
                <a:lnTo>
                  <a:pt x="1048" y="1273"/>
                </a:lnTo>
                <a:lnTo>
                  <a:pt x="1048" y="1273"/>
                </a:lnTo>
                <a:lnTo>
                  <a:pt x="1050" y="1273"/>
                </a:lnTo>
                <a:lnTo>
                  <a:pt x="1050" y="1273"/>
                </a:lnTo>
                <a:lnTo>
                  <a:pt x="1050" y="1273"/>
                </a:lnTo>
                <a:lnTo>
                  <a:pt x="1050" y="1273"/>
                </a:lnTo>
                <a:lnTo>
                  <a:pt x="1050" y="1275"/>
                </a:lnTo>
                <a:lnTo>
                  <a:pt x="1050" y="1275"/>
                </a:lnTo>
                <a:lnTo>
                  <a:pt x="1048" y="1273"/>
                </a:lnTo>
                <a:lnTo>
                  <a:pt x="1046" y="1273"/>
                </a:lnTo>
                <a:lnTo>
                  <a:pt x="1056" y="1279"/>
                </a:lnTo>
                <a:lnTo>
                  <a:pt x="1058" y="1281"/>
                </a:lnTo>
                <a:lnTo>
                  <a:pt x="1062" y="1285"/>
                </a:lnTo>
                <a:lnTo>
                  <a:pt x="1064" y="1287"/>
                </a:lnTo>
                <a:lnTo>
                  <a:pt x="1067" y="1292"/>
                </a:lnTo>
                <a:lnTo>
                  <a:pt x="1069" y="1294"/>
                </a:lnTo>
                <a:lnTo>
                  <a:pt x="1071" y="1298"/>
                </a:lnTo>
                <a:lnTo>
                  <a:pt x="1073" y="1298"/>
                </a:lnTo>
                <a:lnTo>
                  <a:pt x="1075" y="1300"/>
                </a:lnTo>
                <a:lnTo>
                  <a:pt x="1077" y="1306"/>
                </a:lnTo>
                <a:lnTo>
                  <a:pt x="1077" y="1310"/>
                </a:lnTo>
                <a:lnTo>
                  <a:pt x="1079" y="1313"/>
                </a:lnTo>
                <a:lnTo>
                  <a:pt x="1079" y="1315"/>
                </a:lnTo>
                <a:lnTo>
                  <a:pt x="1081" y="1317"/>
                </a:lnTo>
                <a:lnTo>
                  <a:pt x="1083" y="1319"/>
                </a:lnTo>
                <a:lnTo>
                  <a:pt x="1083" y="1319"/>
                </a:lnTo>
                <a:lnTo>
                  <a:pt x="1083" y="1321"/>
                </a:lnTo>
                <a:lnTo>
                  <a:pt x="1083" y="1323"/>
                </a:lnTo>
                <a:lnTo>
                  <a:pt x="1081" y="1325"/>
                </a:lnTo>
                <a:lnTo>
                  <a:pt x="1081" y="1327"/>
                </a:lnTo>
                <a:lnTo>
                  <a:pt x="1079" y="1327"/>
                </a:lnTo>
                <a:lnTo>
                  <a:pt x="1079" y="1327"/>
                </a:lnTo>
                <a:lnTo>
                  <a:pt x="1079" y="1329"/>
                </a:lnTo>
                <a:lnTo>
                  <a:pt x="1081" y="1329"/>
                </a:lnTo>
                <a:lnTo>
                  <a:pt x="1081" y="1329"/>
                </a:lnTo>
                <a:lnTo>
                  <a:pt x="1083" y="1329"/>
                </a:lnTo>
                <a:lnTo>
                  <a:pt x="1083" y="1331"/>
                </a:lnTo>
                <a:lnTo>
                  <a:pt x="1083" y="1331"/>
                </a:lnTo>
                <a:lnTo>
                  <a:pt x="1081" y="1334"/>
                </a:lnTo>
                <a:lnTo>
                  <a:pt x="1079" y="1334"/>
                </a:lnTo>
                <a:lnTo>
                  <a:pt x="1077" y="1334"/>
                </a:lnTo>
                <a:lnTo>
                  <a:pt x="1077" y="1334"/>
                </a:lnTo>
                <a:lnTo>
                  <a:pt x="1077" y="1336"/>
                </a:lnTo>
                <a:lnTo>
                  <a:pt x="1079" y="1338"/>
                </a:lnTo>
                <a:lnTo>
                  <a:pt x="1079" y="1340"/>
                </a:lnTo>
                <a:lnTo>
                  <a:pt x="1079" y="1340"/>
                </a:lnTo>
                <a:lnTo>
                  <a:pt x="1083" y="1344"/>
                </a:lnTo>
                <a:lnTo>
                  <a:pt x="1085" y="1346"/>
                </a:lnTo>
                <a:lnTo>
                  <a:pt x="1085" y="1348"/>
                </a:lnTo>
                <a:lnTo>
                  <a:pt x="1087" y="1350"/>
                </a:lnTo>
                <a:lnTo>
                  <a:pt x="1092" y="1352"/>
                </a:lnTo>
                <a:lnTo>
                  <a:pt x="1096" y="1354"/>
                </a:lnTo>
                <a:lnTo>
                  <a:pt x="1098" y="1354"/>
                </a:lnTo>
                <a:lnTo>
                  <a:pt x="1100" y="1357"/>
                </a:lnTo>
                <a:lnTo>
                  <a:pt x="1102" y="1359"/>
                </a:lnTo>
                <a:lnTo>
                  <a:pt x="1106" y="1361"/>
                </a:lnTo>
                <a:lnTo>
                  <a:pt x="1106" y="1363"/>
                </a:lnTo>
                <a:lnTo>
                  <a:pt x="1108" y="1365"/>
                </a:lnTo>
                <a:lnTo>
                  <a:pt x="1115" y="1367"/>
                </a:lnTo>
                <a:lnTo>
                  <a:pt x="1119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29" y="1371"/>
                </a:lnTo>
                <a:lnTo>
                  <a:pt x="1131" y="1371"/>
                </a:lnTo>
                <a:lnTo>
                  <a:pt x="1131" y="1371"/>
                </a:lnTo>
                <a:lnTo>
                  <a:pt x="1134" y="1373"/>
                </a:lnTo>
                <a:lnTo>
                  <a:pt x="1136" y="1375"/>
                </a:lnTo>
                <a:lnTo>
                  <a:pt x="1138" y="1375"/>
                </a:lnTo>
                <a:lnTo>
                  <a:pt x="1140" y="1378"/>
                </a:lnTo>
                <a:lnTo>
                  <a:pt x="1142" y="1380"/>
                </a:lnTo>
                <a:lnTo>
                  <a:pt x="1144" y="1382"/>
                </a:lnTo>
                <a:lnTo>
                  <a:pt x="1146" y="1382"/>
                </a:lnTo>
                <a:lnTo>
                  <a:pt x="1152" y="1384"/>
                </a:lnTo>
                <a:lnTo>
                  <a:pt x="1155" y="1386"/>
                </a:lnTo>
                <a:lnTo>
                  <a:pt x="1159" y="1386"/>
                </a:lnTo>
                <a:lnTo>
                  <a:pt x="1163" y="1388"/>
                </a:lnTo>
                <a:lnTo>
                  <a:pt x="1169" y="1390"/>
                </a:lnTo>
                <a:lnTo>
                  <a:pt x="1173" y="1390"/>
                </a:lnTo>
                <a:lnTo>
                  <a:pt x="1175" y="1392"/>
                </a:lnTo>
                <a:lnTo>
                  <a:pt x="1178" y="1392"/>
                </a:lnTo>
                <a:lnTo>
                  <a:pt x="1180" y="1394"/>
                </a:lnTo>
                <a:lnTo>
                  <a:pt x="1186" y="1396"/>
                </a:lnTo>
                <a:lnTo>
                  <a:pt x="1192" y="1401"/>
                </a:lnTo>
                <a:lnTo>
                  <a:pt x="1201" y="1401"/>
                </a:lnTo>
                <a:lnTo>
                  <a:pt x="1205" y="1403"/>
                </a:lnTo>
                <a:lnTo>
                  <a:pt x="1209" y="1405"/>
                </a:lnTo>
                <a:lnTo>
                  <a:pt x="1211" y="1405"/>
                </a:lnTo>
                <a:lnTo>
                  <a:pt x="1213" y="1405"/>
                </a:lnTo>
                <a:lnTo>
                  <a:pt x="1219" y="1401"/>
                </a:lnTo>
                <a:lnTo>
                  <a:pt x="1224" y="1401"/>
                </a:lnTo>
                <a:lnTo>
                  <a:pt x="1230" y="1396"/>
                </a:lnTo>
                <a:lnTo>
                  <a:pt x="1232" y="1396"/>
                </a:lnTo>
                <a:lnTo>
                  <a:pt x="1234" y="1396"/>
                </a:lnTo>
                <a:lnTo>
                  <a:pt x="1234" y="1396"/>
                </a:lnTo>
                <a:lnTo>
                  <a:pt x="1234" y="1396"/>
                </a:lnTo>
                <a:lnTo>
                  <a:pt x="1232" y="1396"/>
                </a:lnTo>
                <a:lnTo>
                  <a:pt x="1232" y="1394"/>
                </a:lnTo>
                <a:lnTo>
                  <a:pt x="1232" y="1394"/>
                </a:lnTo>
                <a:lnTo>
                  <a:pt x="1232" y="1394"/>
                </a:lnTo>
                <a:lnTo>
                  <a:pt x="1234" y="1394"/>
                </a:lnTo>
                <a:lnTo>
                  <a:pt x="1234" y="1394"/>
                </a:lnTo>
                <a:lnTo>
                  <a:pt x="1234" y="1394"/>
                </a:lnTo>
                <a:lnTo>
                  <a:pt x="1234" y="1394"/>
                </a:lnTo>
                <a:lnTo>
                  <a:pt x="1234" y="1394"/>
                </a:lnTo>
                <a:lnTo>
                  <a:pt x="1236" y="1394"/>
                </a:lnTo>
                <a:lnTo>
                  <a:pt x="1236" y="1394"/>
                </a:lnTo>
                <a:lnTo>
                  <a:pt x="1238" y="1394"/>
                </a:lnTo>
                <a:lnTo>
                  <a:pt x="1236" y="1396"/>
                </a:lnTo>
                <a:lnTo>
                  <a:pt x="1236" y="1396"/>
                </a:lnTo>
                <a:lnTo>
                  <a:pt x="1238" y="1396"/>
                </a:lnTo>
                <a:lnTo>
                  <a:pt x="1247" y="1399"/>
                </a:lnTo>
                <a:lnTo>
                  <a:pt x="1245" y="1399"/>
                </a:lnTo>
                <a:lnTo>
                  <a:pt x="1243" y="1396"/>
                </a:lnTo>
                <a:lnTo>
                  <a:pt x="1243" y="1396"/>
                </a:lnTo>
                <a:lnTo>
                  <a:pt x="1243" y="1396"/>
                </a:lnTo>
                <a:lnTo>
                  <a:pt x="1240" y="1396"/>
                </a:lnTo>
                <a:lnTo>
                  <a:pt x="1240" y="1396"/>
                </a:lnTo>
                <a:lnTo>
                  <a:pt x="1240" y="1394"/>
                </a:lnTo>
                <a:lnTo>
                  <a:pt x="1240" y="1394"/>
                </a:lnTo>
                <a:lnTo>
                  <a:pt x="1240" y="1396"/>
                </a:lnTo>
                <a:lnTo>
                  <a:pt x="1243" y="1396"/>
                </a:lnTo>
                <a:lnTo>
                  <a:pt x="1245" y="1396"/>
                </a:lnTo>
                <a:lnTo>
                  <a:pt x="1247" y="1399"/>
                </a:lnTo>
                <a:lnTo>
                  <a:pt x="1249" y="1401"/>
                </a:lnTo>
                <a:lnTo>
                  <a:pt x="1253" y="1403"/>
                </a:lnTo>
                <a:lnTo>
                  <a:pt x="1257" y="1407"/>
                </a:lnTo>
                <a:lnTo>
                  <a:pt x="1259" y="1409"/>
                </a:lnTo>
                <a:lnTo>
                  <a:pt x="1261" y="1411"/>
                </a:lnTo>
                <a:lnTo>
                  <a:pt x="1263" y="1413"/>
                </a:lnTo>
                <a:lnTo>
                  <a:pt x="1268" y="1417"/>
                </a:lnTo>
                <a:lnTo>
                  <a:pt x="1272" y="1422"/>
                </a:lnTo>
                <a:lnTo>
                  <a:pt x="1272" y="1422"/>
                </a:lnTo>
                <a:lnTo>
                  <a:pt x="1278" y="1426"/>
                </a:lnTo>
                <a:lnTo>
                  <a:pt x="1280" y="1428"/>
                </a:lnTo>
                <a:lnTo>
                  <a:pt x="1284" y="1430"/>
                </a:lnTo>
                <a:lnTo>
                  <a:pt x="1287" y="1430"/>
                </a:lnTo>
                <a:lnTo>
                  <a:pt x="1295" y="1430"/>
                </a:lnTo>
                <a:lnTo>
                  <a:pt x="1297" y="1430"/>
                </a:lnTo>
                <a:lnTo>
                  <a:pt x="1303" y="1432"/>
                </a:lnTo>
                <a:lnTo>
                  <a:pt x="1303" y="1434"/>
                </a:lnTo>
                <a:lnTo>
                  <a:pt x="1307" y="1436"/>
                </a:lnTo>
                <a:lnTo>
                  <a:pt x="1312" y="1436"/>
                </a:lnTo>
                <a:lnTo>
                  <a:pt x="1314" y="1436"/>
                </a:lnTo>
                <a:lnTo>
                  <a:pt x="1320" y="1438"/>
                </a:lnTo>
                <a:lnTo>
                  <a:pt x="1326" y="1440"/>
                </a:lnTo>
                <a:lnTo>
                  <a:pt x="1326" y="1440"/>
                </a:lnTo>
                <a:lnTo>
                  <a:pt x="1324" y="1440"/>
                </a:lnTo>
                <a:lnTo>
                  <a:pt x="1324" y="1440"/>
                </a:lnTo>
                <a:lnTo>
                  <a:pt x="1322" y="1440"/>
                </a:lnTo>
                <a:lnTo>
                  <a:pt x="1324" y="1440"/>
                </a:lnTo>
                <a:lnTo>
                  <a:pt x="1326" y="1440"/>
                </a:lnTo>
                <a:lnTo>
                  <a:pt x="1331" y="1440"/>
                </a:lnTo>
                <a:lnTo>
                  <a:pt x="1333" y="1440"/>
                </a:lnTo>
                <a:lnTo>
                  <a:pt x="1335" y="1440"/>
                </a:lnTo>
                <a:lnTo>
                  <a:pt x="1335" y="1440"/>
                </a:lnTo>
                <a:lnTo>
                  <a:pt x="1335" y="1438"/>
                </a:lnTo>
                <a:lnTo>
                  <a:pt x="1335" y="1438"/>
                </a:lnTo>
                <a:lnTo>
                  <a:pt x="1335" y="1438"/>
                </a:lnTo>
                <a:lnTo>
                  <a:pt x="1337" y="1438"/>
                </a:lnTo>
                <a:lnTo>
                  <a:pt x="1337" y="1438"/>
                </a:lnTo>
                <a:lnTo>
                  <a:pt x="1339" y="1438"/>
                </a:lnTo>
                <a:lnTo>
                  <a:pt x="1341" y="1438"/>
                </a:lnTo>
                <a:lnTo>
                  <a:pt x="1341" y="1438"/>
                </a:lnTo>
                <a:lnTo>
                  <a:pt x="1341" y="1440"/>
                </a:lnTo>
                <a:lnTo>
                  <a:pt x="1341" y="1440"/>
                </a:lnTo>
                <a:lnTo>
                  <a:pt x="1341" y="1443"/>
                </a:lnTo>
                <a:lnTo>
                  <a:pt x="1343" y="1443"/>
                </a:lnTo>
                <a:lnTo>
                  <a:pt x="1343" y="1445"/>
                </a:lnTo>
                <a:lnTo>
                  <a:pt x="1343" y="1445"/>
                </a:lnTo>
                <a:lnTo>
                  <a:pt x="1341" y="1445"/>
                </a:lnTo>
                <a:lnTo>
                  <a:pt x="1341" y="1445"/>
                </a:lnTo>
                <a:lnTo>
                  <a:pt x="1341" y="1445"/>
                </a:lnTo>
                <a:lnTo>
                  <a:pt x="1339" y="1443"/>
                </a:lnTo>
                <a:lnTo>
                  <a:pt x="1339" y="1443"/>
                </a:lnTo>
                <a:lnTo>
                  <a:pt x="1337" y="1445"/>
                </a:lnTo>
                <a:lnTo>
                  <a:pt x="1337" y="1445"/>
                </a:lnTo>
                <a:lnTo>
                  <a:pt x="1341" y="1447"/>
                </a:lnTo>
                <a:lnTo>
                  <a:pt x="1345" y="1451"/>
                </a:lnTo>
                <a:lnTo>
                  <a:pt x="1345" y="1451"/>
                </a:lnTo>
                <a:lnTo>
                  <a:pt x="1349" y="1455"/>
                </a:lnTo>
                <a:lnTo>
                  <a:pt x="1351" y="1455"/>
                </a:lnTo>
                <a:lnTo>
                  <a:pt x="1351" y="1459"/>
                </a:lnTo>
                <a:lnTo>
                  <a:pt x="1356" y="1461"/>
                </a:lnTo>
                <a:lnTo>
                  <a:pt x="1362" y="1468"/>
                </a:lnTo>
                <a:lnTo>
                  <a:pt x="1364" y="1470"/>
                </a:lnTo>
                <a:lnTo>
                  <a:pt x="1366" y="1472"/>
                </a:lnTo>
                <a:lnTo>
                  <a:pt x="1366" y="1472"/>
                </a:lnTo>
                <a:lnTo>
                  <a:pt x="1366" y="1472"/>
                </a:lnTo>
                <a:lnTo>
                  <a:pt x="1366" y="1472"/>
                </a:lnTo>
                <a:lnTo>
                  <a:pt x="1364" y="1474"/>
                </a:lnTo>
                <a:lnTo>
                  <a:pt x="1364" y="1474"/>
                </a:lnTo>
                <a:lnTo>
                  <a:pt x="1364" y="1474"/>
                </a:lnTo>
                <a:lnTo>
                  <a:pt x="1366" y="1476"/>
                </a:lnTo>
                <a:lnTo>
                  <a:pt x="1366" y="1476"/>
                </a:lnTo>
                <a:lnTo>
                  <a:pt x="1366" y="1478"/>
                </a:lnTo>
                <a:lnTo>
                  <a:pt x="1366" y="1478"/>
                </a:lnTo>
                <a:lnTo>
                  <a:pt x="1366" y="1478"/>
                </a:lnTo>
                <a:lnTo>
                  <a:pt x="1364" y="1482"/>
                </a:lnTo>
                <a:lnTo>
                  <a:pt x="1364" y="1482"/>
                </a:lnTo>
                <a:lnTo>
                  <a:pt x="1364" y="1484"/>
                </a:lnTo>
                <a:lnTo>
                  <a:pt x="1366" y="1489"/>
                </a:lnTo>
                <a:lnTo>
                  <a:pt x="1368" y="1489"/>
                </a:lnTo>
                <a:lnTo>
                  <a:pt x="1372" y="1491"/>
                </a:lnTo>
                <a:lnTo>
                  <a:pt x="1375" y="1493"/>
                </a:lnTo>
                <a:lnTo>
                  <a:pt x="1375" y="1493"/>
                </a:lnTo>
                <a:lnTo>
                  <a:pt x="1375" y="1493"/>
                </a:lnTo>
                <a:lnTo>
                  <a:pt x="1375" y="1493"/>
                </a:lnTo>
                <a:lnTo>
                  <a:pt x="1377" y="1491"/>
                </a:lnTo>
                <a:lnTo>
                  <a:pt x="1379" y="1491"/>
                </a:lnTo>
                <a:lnTo>
                  <a:pt x="1377" y="1489"/>
                </a:lnTo>
                <a:lnTo>
                  <a:pt x="1377" y="1489"/>
                </a:lnTo>
                <a:lnTo>
                  <a:pt x="1375" y="1487"/>
                </a:lnTo>
                <a:lnTo>
                  <a:pt x="1372" y="1487"/>
                </a:lnTo>
                <a:lnTo>
                  <a:pt x="1372" y="1482"/>
                </a:lnTo>
                <a:lnTo>
                  <a:pt x="1372" y="1484"/>
                </a:lnTo>
                <a:lnTo>
                  <a:pt x="1372" y="1484"/>
                </a:lnTo>
                <a:lnTo>
                  <a:pt x="1377" y="1484"/>
                </a:lnTo>
                <a:lnTo>
                  <a:pt x="1381" y="1489"/>
                </a:lnTo>
                <a:lnTo>
                  <a:pt x="1381" y="1491"/>
                </a:lnTo>
                <a:lnTo>
                  <a:pt x="1381" y="1491"/>
                </a:lnTo>
                <a:lnTo>
                  <a:pt x="1381" y="1493"/>
                </a:lnTo>
                <a:lnTo>
                  <a:pt x="1383" y="1493"/>
                </a:lnTo>
                <a:lnTo>
                  <a:pt x="1383" y="1495"/>
                </a:lnTo>
                <a:lnTo>
                  <a:pt x="1387" y="1495"/>
                </a:lnTo>
                <a:lnTo>
                  <a:pt x="1389" y="1497"/>
                </a:lnTo>
                <a:lnTo>
                  <a:pt x="1391" y="1497"/>
                </a:lnTo>
                <a:lnTo>
                  <a:pt x="1395" y="1499"/>
                </a:lnTo>
                <a:lnTo>
                  <a:pt x="1395" y="1501"/>
                </a:lnTo>
                <a:lnTo>
                  <a:pt x="1395" y="1501"/>
                </a:lnTo>
                <a:lnTo>
                  <a:pt x="1395" y="1505"/>
                </a:lnTo>
                <a:lnTo>
                  <a:pt x="1395" y="1505"/>
                </a:lnTo>
                <a:lnTo>
                  <a:pt x="1395" y="1508"/>
                </a:lnTo>
                <a:lnTo>
                  <a:pt x="1395" y="1510"/>
                </a:lnTo>
                <a:lnTo>
                  <a:pt x="1398" y="1510"/>
                </a:lnTo>
                <a:lnTo>
                  <a:pt x="1400" y="1510"/>
                </a:lnTo>
                <a:lnTo>
                  <a:pt x="1400" y="1510"/>
                </a:lnTo>
                <a:lnTo>
                  <a:pt x="1402" y="1510"/>
                </a:lnTo>
                <a:lnTo>
                  <a:pt x="1402" y="1510"/>
                </a:lnTo>
                <a:lnTo>
                  <a:pt x="1402" y="1510"/>
                </a:lnTo>
                <a:lnTo>
                  <a:pt x="1400" y="1508"/>
                </a:lnTo>
                <a:lnTo>
                  <a:pt x="1398" y="1505"/>
                </a:lnTo>
                <a:lnTo>
                  <a:pt x="1400" y="1505"/>
                </a:lnTo>
                <a:lnTo>
                  <a:pt x="1402" y="1505"/>
                </a:lnTo>
                <a:lnTo>
                  <a:pt x="1404" y="1508"/>
                </a:lnTo>
                <a:lnTo>
                  <a:pt x="1404" y="1510"/>
                </a:lnTo>
                <a:lnTo>
                  <a:pt x="1404" y="1512"/>
                </a:lnTo>
                <a:lnTo>
                  <a:pt x="1404" y="1512"/>
                </a:lnTo>
                <a:lnTo>
                  <a:pt x="1406" y="1514"/>
                </a:lnTo>
                <a:lnTo>
                  <a:pt x="1408" y="1516"/>
                </a:lnTo>
                <a:lnTo>
                  <a:pt x="1408" y="1514"/>
                </a:lnTo>
                <a:lnTo>
                  <a:pt x="1408" y="1512"/>
                </a:lnTo>
                <a:lnTo>
                  <a:pt x="1408" y="1512"/>
                </a:lnTo>
                <a:lnTo>
                  <a:pt x="1410" y="1512"/>
                </a:lnTo>
                <a:lnTo>
                  <a:pt x="1412" y="1512"/>
                </a:lnTo>
                <a:lnTo>
                  <a:pt x="1414" y="1512"/>
                </a:lnTo>
                <a:lnTo>
                  <a:pt x="1416" y="1512"/>
                </a:lnTo>
                <a:lnTo>
                  <a:pt x="1416" y="1512"/>
                </a:lnTo>
                <a:lnTo>
                  <a:pt x="1416" y="1514"/>
                </a:lnTo>
                <a:lnTo>
                  <a:pt x="1419" y="1514"/>
                </a:lnTo>
                <a:lnTo>
                  <a:pt x="1421" y="1514"/>
                </a:lnTo>
                <a:lnTo>
                  <a:pt x="1423" y="1514"/>
                </a:lnTo>
                <a:lnTo>
                  <a:pt x="1423" y="1514"/>
                </a:lnTo>
                <a:lnTo>
                  <a:pt x="1425" y="1516"/>
                </a:lnTo>
                <a:lnTo>
                  <a:pt x="1425" y="1516"/>
                </a:lnTo>
                <a:lnTo>
                  <a:pt x="1427" y="1520"/>
                </a:lnTo>
                <a:lnTo>
                  <a:pt x="1429" y="1520"/>
                </a:lnTo>
                <a:lnTo>
                  <a:pt x="1431" y="1522"/>
                </a:lnTo>
                <a:lnTo>
                  <a:pt x="1431" y="1522"/>
                </a:lnTo>
                <a:lnTo>
                  <a:pt x="1431" y="1520"/>
                </a:lnTo>
                <a:lnTo>
                  <a:pt x="1431" y="1518"/>
                </a:lnTo>
                <a:lnTo>
                  <a:pt x="1431" y="1518"/>
                </a:lnTo>
                <a:lnTo>
                  <a:pt x="1433" y="1518"/>
                </a:lnTo>
                <a:lnTo>
                  <a:pt x="1433" y="1518"/>
                </a:lnTo>
                <a:lnTo>
                  <a:pt x="1433" y="1520"/>
                </a:lnTo>
                <a:lnTo>
                  <a:pt x="1435" y="1524"/>
                </a:lnTo>
                <a:lnTo>
                  <a:pt x="1435" y="1526"/>
                </a:lnTo>
                <a:lnTo>
                  <a:pt x="1437" y="1526"/>
                </a:lnTo>
                <a:lnTo>
                  <a:pt x="1439" y="1526"/>
                </a:lnTo>
                <a:lnTo>
                  <a:pt x="1442" y="1526"/>
                </a:lnTo>
                <a:lnTo>
                  <a:pt x="1444" y="1526"/>
                </a:lnTo>
                <a:lnTo>
                  <a:pt x="1444" y="1524"/>
                </a:lnTo>
                <a:lnTo>
                  <a:pt x="1444" y="1524"/>
                </a:lnTo>
                <a:lnTo>
                  <a:pt x="1448" y="1524"/>
                </a:lnTo>
                <a:lnTo>
                  <a:pt x="1448" y="1524"/>
                </a:lnTo>
                <a:lnTo>
                  <a:pt x="1448" y="1524"/>
                </a:lnTo>
                <a:lnTo>
                  <a:pt x="1448" y="1522"/>
                </a:lnTo>
                <a:lnTo>
                  <a:pt x="1448" y="1520"/>
                </a:lnTo>
                <a:lnTo>
                  <a:pt x="1446" y="1518"/>
                </a:lnTo>
                <a:lnTo>
                  <a:pt x="1444" y="1516"/>
                </a:lnTo>
                <a:lnTo>
                  <a:pt x="1444" y="1516"/>
                </a:lnTo>
                <a:lnTo>
                  <a:pt x="1442" y="1516"/>
                </a:lnTo>
                <a:lnTo>
                  <a:pt x="1442" y="1514"/>
                </a:lnTo>
                <a:lnTo>
                  <a:pt x="1442" y="1514"/>
                </a:lnTo>
                <a:lnTo>
                  <a:pt x="1444" y="1512"/>
                </a:lnTo>
                <a:lnTo>
                  <a:pt x="1444" y="1512"/>
                </a:lnTo>
                <a:lnTo>
                  <a:pt x="1446" y="1512"/>
                </a:lnTo>
                <a:lnTo>
                  <a:pt x="1448" y="1512"/>
                </a:lnTo>
                <a:lnTo>
                  <a:pt x="1452" y="1508"/>
                </a:lnTo>
                <a:lnTo>
                  <a:pt x="1452" y="1508"/>
                </a:lnTo>
                <a:lnTo>
                  <a:pt x="1452" y="1505"/>
                </a:lnTo>
                <a:lnTo>
                  <a:pt x="1452" y="1505"/>
                </a:lnTo>
                <a:lnTo>
                  <a:pt x="1454" y="1503"/>
                </a:lnTo>
                <a:lnTo>
                  <a:pt x="1454" y="1503"/>
                </a:lnTo>
                <a:lnTo>
                  <a:pt x="1456" y="1503"/>
                </a:lnTo>
                <a:lnTo>
                  <a:pt x="1456" y="1501"/>
                </a:lnTo>
                <a:lnTo>
                  <a:pt x="1456" y="1501"/>
                </a:lnTo>
                <a:lnTo>
                  <a:pt x="1460" y="1501"/>
                </a:lnTo>
                <a:lnTo>
                  <a:pt x="1463" y="1501"/>
                </a:lnTo>
                <a:lnTo>
                  <a:pt x="1465" y="1503"/>
                </a:lnTo>
                <a:lnTo>
                  <a:pt x="1465" y="1503"/>
                </a:lnTo>
                <a:lnTo>
                  <a:pt x="1467" y="1503"/>
                </a:lnTo>
                <a:lnTo>
                  <a:pt x="1467" y="1505"/>
                </a:lnTo>
                <a:lnTo>
                  <a:pt x="1469" y="1505"/>
                </a:lnTo>
                <a:lnTo>
                  <a:pt x="1469" y="1505"/>
                </a:lnTo>
                <a:lnTo>
                  <a:pt x="1471" y="1508"/>
                </a:lnTo>
                <a:lnTo>
                  <a:pt x="1471" y="1510"/>
                </a:lnTo>
                <a:lnTo>
                  <a:pt x="1471" y="1510"/>
                </a:lnTo>
                <a:lnTo>
                  <a:pt x="1471" y="1512"/>
                </a:lnTo>
                <a:lnTo>
                  <a:pt x="1473" y="1512"/>
                </a:lnTo>
                <a:lnTo>
                  <a:pt x="1473" y="1510"/>
                </a:lnTo>
                <a:lnTo>
                  <a:pt x="1473" y="1510"/>
                </a:lnTo>
                <a:lnTo>
                  <a:pt x="1471" y="1510"/>
                </a:lnTo>
                <a:lnTo>
                  <a:pt x="1473" y="1510"/>
                </a:lnTo>
                <a:lnTo>
                  <a:pt x="1473" y="1510"/>
                </a:lnTo>
                <a:lnTo>
                  <a:pt x="1473" y="1510"/>
                </a:lnTo>
                <a:lnTo>
                  <a:pt x="1475" y="1510"/>
                </a:lnTo>
                <a:lnTo>
                  <a:pt x="1475" y="1510"/>
                </a:lnTo>
                <a:lnTo>
                  <a:pt x="1475" y="1510"/>
                </a:lnTo>
                <a:lnTo>
                  <a:pt x="1475" y="1510"/>
                </a:lnTo>
                <a:lnTo>
                  <a:pt x="1477" y="1510"/>
                </a:lnTo>
                <a:lnTo>
                  <a:pt x="1477" y="1510"/>
                </a:lnTo>
                <a:lnTo>
                  <a:pt x="1477" y="1512"/>
                </a:lnTo>
                <a:lnTo>
                  <a:pt x="1479" y="1514"/>
                </a:lnTo>
                <a:lnTo>
                  <a:pt x="1481" y="1514"/>
                </a:lnTo>
                <a:lnTo>
                  <a:pt x="1479" y="1514"/>
                </a:lnTo>
                <a:lnTo>
                  <a:pt x="1479" y="1512"/>
                </a:lnTo>
                <a:lnTo>
                  <a:pt x="1477" y="1512"/>
                </a:lnTo>
                <a:lnTo>
                  <a:pt x="1475" y="1510"/>
                </a:lnTo>
                <a:lnTo>
                  <a:pt x="1475" y="1510"/>
                </a:lnTo>
                <a:lnTo>
                  <a:pt x="1475" y="1512"/>
                </a:lnTo>
                <a:lnTo>
                  <a:pt x="1473" y="1512"/>
                </a:lnTo>
                <a:lnTo>
                  <a:pt x="1473" y="1514"/>
                </a:lnTo>
                <a:lnTo>
                  <a:pt x="1473" y="1514"/>
                </a:lnTo>
                <a:lnTo>
                  <a:pt x="1473" y="1516"/>
                </a:lnTo>
                <a:lnTo>
                  <a:pt x="1473" y="1516"/>
                </a:lnTo>
                <a:lnTo>
                  <a:pt x="1471" y="1516"/>
                </a:lnTo>
                <a:lnTo>
                  <a:pt x="1473" y="1518"/>
                </a:lnTo>
                <a:lnTo>
                  <a:pt x="1475" y="1522"/>
                </a:lnTo>
                <a:lnTo>
                  <a:pt x="1479" y="1526"/>
                </a:lnTo>
                <a:lnTo>
                  <a:pt x="1479" y="1526"/>
                </a:lnTo>
                <a:lnTo>
                  <a:pt x="1481" y="1528"/>
                </a:lnTo>
                <a:lnTo>
                  <a:pt x="1481" y="1531"/>
                </a:lnTo>
                <a:lnTo>
                  <a:pt x="1483" y="1533"/>
                </a:lnTo>
                <a:lnTo>
                  <a:pt x="1483" y="1533"/>
                </a:lnTo>
                <a:lnTo>
                  <a:pt x="1486" y="1535"/>
                </a:lnTo>
                <a:lnTo>
                  <a:pt x="1486" y="1535"/>
                </a:lnTo>
                <a:lnTo>
                  <a:pt x="1488" y="1537"/>
                </a:lnTo>
                <a:lnTo>
                  <a:pt x="1488" y="1537"/>
                </a:lnTo>
                <a:lnTo>
                  <a:pt x="1486" y="1541"/>
                </a:lnTo>
                <a:lnTo>
                  <a:pt x="1486" y="1541"/>
                </a:lnTo>
                <a:lnTo>
                  <a:pt x="1486" y="1541"/>
                </a:lnTo>
                <a:lnTo>
                  <a:pt x="1486" y="1543"/>
                </a:lnTo>
                <a:lnTo>
                  <a:pt x="1488" y="1545"/>
                </a:lnTo>
                <a:lnTo>
                  <a:pt x="1488" y="1547"/>
                </a:lnTo>
                <a:lnTo>
                  <a:pt x="1488" y="1549"/>
                </a:lnTo>
                <a:lnTo>
                  <a:pt x="1483" y="1552"/>
                </a:lnTo>
                <a:lnTo>
                  <a:pt x="1486" y="1554"/>
                </a:lnTo>
                <a:lnTo>
                  <a:pt x="1488" y="1554"/>
                </a:lnTo>
                <a:lnTo>
                  <a:pt x="1488" y="1556"/>
                </a:lnTo>
                <a:lnTo>
                  <a:pt x="1488" y="1558"/>
                </a:lnTo>
                <a:lnTo>
                  <a:pt x="1488" y="1562"/>
                </a:lnTo>
                <a:lnTo>
                  <a:pt x="1488" y="1562"/>
                </a:lnTo>
                <a:lnTo>
                  <a:pt x="1488" y="1564"/>
                </a:lnTo>
                <a:lnTo>
                  <a:pt x="1488" y="1564"/>
                </a:lnTo>
                <a:lnTo>
                  <a:pt x="1488" y="1566"/>
                </a:lnTo>
                <a:lnTo>
                  <a:pt x="1488" y="1568"/>
                </a:lnTo>
                <a:lnTo>
                  <a:pt x="1486" y="1568"/>
                </a:lnTo>
                <a:lnTo>
                  <a:pt x="1486" y="1568"/>
                </a:lnTo>
                <a:lnTo>
                  <a:pt x="1486" y="1570"/>
                </a:lnTo>
                <a:lnTo>
                  <a:pt x="1486" y="1570"/>
                </a:lnTo>
                <a:lnTo>
                  <a:pt x="1486" y="1570"/>
                </a:lnTo>
                <a:lnTo>
                  <a:pt x="1486" y="1570"/>
                </a:lnTo>
                <a:lnTo>
                  <a:pt x="1486" y="1573"/>
                </a:lnTo>
                <a:lnTo>
                  <a:pt x="1486" y="1573"/>
                </a:lnTo>
                <a:lnTo>
                  <a:pt x="1488" y="1575"/>
                </a:lnTo>
                <a:lnTo>
                  <a:pt x="1488" y="1573"/>
                </a:lnTo>
                <a:lnTo>
                  <a:pt x="1488" y="1573"/>
                </a:lnTo>
                <a:lnTo>
                  <a:pt x="1488" y="1575"/>
                </a:lnTo>
                <a:lnTo>
                  <a:pt x="1490" y="1575"/>
                </a:lnTo>
                <a:lnTo>
                  <a:pt x="1490" y="1577"/>
                </a:lnTo>
                <a:lnTo>
                  <a:pt x="1490" y="1575"/>
                </a:lnTo>
                <a:lnTo>
                  <a:pt x="1492" y="1575"/>
                </a:lnTo>
                <a:lnTo>
                  <a:pt x="1488" y="1579"/>
                </a:lnTo>
                <a:lnTo>
                  <a:pt x="1488" y="1581"/>
                </a:lnTo>
                <a:lnTo>
                  <a:pt x="1488" y="1583"/>
                </a:lnTo>
                <a:lnTo>
                  <a:pt x="1486" y="1583"/>
                </a:lnTo>
                <a:lnTo>
                  <a:pt x="1486" y="1585"/>
                </a:lnTo>
                <a:lnTo>
                  <a:pt x="1486" y="1585"/>
                </a:lnTo>
                <a:lnTo>
                  <a:pt x="1483" y="1587"/>
                </a:lnTo>
                <a:lnTo>
                  <a:pt x="1483" y="1587"/>
                </a:lnTo>
                <a:lnTo>
                  <a:pt x="1481" y="1587"/>
                </a:lnTo>
                <a:lnTo>
                  <a:pt x="1481" y="1587"/>
                </a:lnTo>
                <a:lnTo>
                  <a:pt x="1483" y="1589"/>
                </a:lnTo>
                <a:lnTo>
                  <a:pt x="1483" y="1589"/>
                </a:lnTo>
                <a:lnTo>
                  <a:pt x="1481" y="1591"/>
                </a:lnTo>
                <a:lnTo>
                  <a:pt x="1481" y="1591"/>
                </a:lnTo>
                <a:lnTo>
                  <a:pt x="1481" y="1591"/>
                </a:lnTo>
                <a:lnTo>
                  <a:pt x="1479" y="1591"/>
                </a:lnTo>
                <a:lnTo>
                  <a:pt x="1479" y="1591"/>
                </a:lnTo>
                <a:lnTo>
                  <a:pt x="1479" y="1593"/>
                </a:lnTo>
                <a:lnTo>
                  <a:pt x="1477" y="1593"/>
                </a:lnTo>
                <a:lnTo>
                  <a:pt x="1477" y="1596"/>
                </a:lnTo>
                <a:lnTo>
                  <a:pt x="1477" y="1596"/>
                </a:lnTo>
                <a:lnTo>
                  <a:pt x="1475" y="1596"/>
                </a:lnTo>
                <a:lnTo>
                  <a:pt x="1473" y="1596"/>
                </a:lnTo>
                <a:lnTo>
                  <a:pt x="1473" y="1596"/>
                </a:lnTo>
                <a:lnTo>
                  <a:pt x="1471" y="1596"/>
                </a:lnTo>
                <a:lnTo>
                  <a:pt x="1471" y="1596"/>
                </a:lnTo>
                <a:lnTo>
                  <a:pt x="1471" y="1596"/>
                </a:lnTo>
                <a:lnTo>
                  <a:pt x="1469" y="1598"/>
                </a:lnTo>
                <a:lnTo>
                  <a:pt x="1469" y="1598"/>
                </a:lnTo>
                <a:lnTo>
                  <a:pt x="1469" y="1602"/>
                </a:lnTo>
                <a:lnTo>
                  <a:pt x="1469" y="1604"/>
                </a:lnTo>
                <a:lnTo>
                  <a:pt x="1469" y="1606"/>
                </a:lnTo>
                <a:lnTo>
                  <a:pt x="1467" y="1604"/>
                </a:lnTo>
                <a:lnTo>
                  <a:pt x="1465" y="1606"/>
                </a:lnTo>
                <a:lnTo>
                  <a:pt x="1463" y="1608"/>
                </a:lnTo>
                <a:lnTo>
                  <a:pt x="1465" y="1610"/>
                </a:lnTo>
                <a:lnTo>
                  <a:pt x="1465" y="1610"/>
                </a:lnTo>
                <a:lnTo>
                  <a:pt x="1467" y="1612"/>
                </a:lnTo>
                <a:lnTo>
                  <a:pt x="1465" y="1614"/>
                </a:lnTo>
                <a:lnTo>
                  <a:pt x="1460" y="1614"/>
                </a:lnTo>
                <a:lnTo>
                  <a:pt x="1456" y="1617"/>
                </a:lnTo>
                <a:lnTo>
                  <a:pt x="1454" y="1617"/>
                </a:lnTo>
                <a:lnTo>
                  <a:pt x="1452" y="1617"/>
                </a:lnTo>
                <a:lnTo>
                  <a:pt x="1452" y="1619"/>
                </a:lnTo>
                <a:lnTo>
                  <a:pt x="1450" y="1619"/>
                </a:lnTo>
                <a:lnTo>
                  <a:pt x="1448" y="1619"/>
                </a:lnTo>
                <a:lnTo>
                  <a:pt x="1448" y="1621"/>
                </a:lnTo>
                <a:lnTo>
                  <a:pt x="1448" y="1623"/>
                </a:lnTo>
                <a:lnTo>
                  <a:pt x="1448" y="1625"/>
                </a:lnTo>
                <a:lnTo>
                  <a:pt x="1448" y="1629"/>
                </a:lnTo>
                <a:lnTo>
                  <a:pt x="1446" y="1631"/>
                </a:lnTo>
                <a:lnTo>
                  <a:pt x="1446" y="1633"/>
                </a:lnTo>
                <a:lnTo>
                  <a:pt x="1444" y="1633"/>
                </a:lnTo>
                <a:lnTo>
                  <a:pt x="1442" y="1635"/>
                </a:lnTo>
                <a:lnTo>
                  <a:pt x="1442" y="1638"/>
                </a:lnTo>
                <a:lnTo>
                  <a:pt x="1444" y="1640"/>
                </a:lnTo>
                <a:lnTo>
                  <a:pt x="1444" y="1640"/>
                </a:lnTo>
                <a:lnTo>
                  <a:pt x="1444" y="1640"/>
                </a:lnTo>
                <a:lnTo>
                  <a:pt x="1442" y="1640"/>
                </a:lnTo>
                <a:lnTo>
                  <a:pt x="1442" y="1642"/>
                </a:lnTo>
                <a:lnTo>
                  <a:pt x="1442" y="1644"/>
                </a:lnTo>
                <a:lnTo>
                  <a:pt x="1439" y="1644"/>
                </a:lnTo>
                <a:lnTo>
                  <a:pt x="1437" y="1646"/>
                </a:lnTo>
                <a:lnTo>
                  <a:pt x="1435" y="1646"/>
                </a:lnTo>
                <a:lnTo>
                  <a:pt x="1437" y="1650"/>
                </a:lnTo>
                <a:lnTo>
                  <a:pt x="1437" y="1650"/>
                </a:lnTo>
                <a:lnTo>
                  <a:pt x="1437" y="1654"/>
                </a:lnTo>
                <a:lnTo>
                  <a:pt x="1437" y="1656"/>
                </a:lnTo>
                <a:lnTo>
                  <a:pt x="1437" y="1658"/>
                </a:lnTo>
                <a:lnTo>
                  <a:pt x="1437" y="1661"/>
                </a:lnTo>
                <a:lnTo>
                  <a:pt x="1435" y="1663"/>
                </a:lnTo>
                <a:lnTo>
                  <a:pt x="1435" y="1663"/>
                </a:lnTo>
                <a:lnTo>
                  <a:pt x="1435" y="1663"/>
                </a:lnTo>
                <a:lnTo>
                  <a:pt x="1435" y="1665"/>
                </a:lnTo>
                <a:lnTo>
                  <a:pt x="1437" y="1665"/>
                </a:lnTo>
                <a:lnTo>
                  <a:pt x="1439" y="1665"/>
                </a:lnTo>
                <a:lnTo>
                  <a:pt x="1442" y="1669"/>
                </a:lnTo>
                <a:lnTo>
                  <a:pt x="1444" y="1669"/>
                </a:lnTo>
                <a:lnTo>
                  <a:pt x="1444" y="1669"/>
                </a:lnTo>
                <a:lnTo>
                  <a:pt x="1446" y="1669"/>
                </a:lnTo>
                <a:lnTo>
                  <a:pt x="1446" y="1669"/>
                </a:lnTo>
                <a:lnTo>
                  <a:pt x="1448" y="1667"/>
                </a:lnTo>
                <a:lnTo>
                  <a:pt x="1448" y="1665"/>
                </a:lnTo>
                <a:lnTo>
                  <a:pt x="1448" y="1665"/>
                </a:lnTo>
                <a:lnTo>
                  <a:pt x="1448" y="1667"/>
                </a:lnTo>
                <a:lnTo>
                  <a:pt x="1448" y="1669"/>
                </a:lnTo>
                <a:lnTo>
                  <a:pt x="1450" y="1667"/>
                </a:lnTo>
                <a:lnTo>
                  <a:pt x="1450" y="1667"/>
                </a:lnTo>
                <a:lnTo>
                  <a:pt x="1450" y="1663"/>
                </a:lnTo>
                <a:lnTo>
                  <a:pt x="1452" y="1661"/>
                </a:lnTo>
                <a:lnTo>
                  <a:pt x="1452" y="1661"/>
                </a:lnTo>
                <a:lnTo>
                  <a:pt x="1452" y="1663"/>
                </a:lnTo>
                <a:lnTo>
                  <a:pt x="1452" y="1665"/>
                </a:lnTo>
                <a:lnTo>
                  <a:pt x="1452" y="1667"/>
                </a:lnTo>
                <a:lnTo>
                  <a:pt x="1452" y="1669"/>
                </a:lnTo>
                <a:lnTo>
                  <a:pt x="1452" y="1671"/>
                </a:lnTo>
                <a:lnTo>
                  <a:pt x="1450" y="1675"/>
                </a:lnTo>
                <a:lnTo>
                  <a:pt x="1450" y="1677"/>
                </a:lnTo>
                <a:lnTo>
                  <a:pt x="1448" y="1677"/>
                </a:lnTo>
                <a:lnTo>
                  <a:pt x="1448" y="1677"/>
                </a:lnTo>
                <a:lnTo>
                  <a:pt x="1446" y="1679"/>
                </a:lnTo>
                <a:lnTo>
                  <a:pt x="1444" y="1679"/>
                </a:lnTo>
                <a:lnTo>
                  <a:pt x="1444" y="1679"/>
                </a:lnTo>
                <a:lnTo>
                  <a:pt x="1442" y="1682"/>
                </a:lnTo>
                <a:lnTo>
                  <a:pt x="1439" y="1684"/>
                </a:lnTo>
                <a:lnTo>
                  <a:pt x="1437" y="1686"/>
                </a:lnTo>
                <a:lnTo>
                  <a:pt x="1435" y="1688"/>
                </a:lnTo>
                <a:lnTo>
                  <a:pt x="1431" y="1692"/>
                </a:lnTo>
                <a:lnTo>
                  <a:pt x="1431" y="1694"/>
                </a:lnTo>
                <a:lnTo>
                  <a:pt x="1429" y="1698"/>
                </a:lnTo>
                <a:lnTo>
                  <a:pt x="1431" y="1700"/>
                </a:lnTo>
                <a:lnTo>
                  <a:pt x="1431" y="1700"/>
                </a:lnTo>
                <a:lnTo>
                  <a:pt x="1433" y="1702"/>
                </a:lnTo>
                <a:lnTo>
                  <a:pt x="1431" y="1705"/>
                </a:lnTo>
                <a:lnTo>
                  <a:pt x="1431" y="1705"/>
                </a:lnTo>
                <a:lnTo>
                  <a:pt x="1435" y="1709"/>
                </a:lnTo>
                <a:lnTo>
                  <a:pt x="1435" y="1713"/>
                </a:lnTo>
                <a:lnTo>
                  <a:pt x="1435" y="1713"/>
                </a:lnTo>
                <a:lnTo>
                  <a:pt x="1435" y="1715"/>
                </a:lnTo>
                <a:lnTo>
                  <a:pt x="1435" y="1715"/>
                </a:lnTo>
                <a:lnTo>
                  <a:pt x="1433" y="1715"/>
                </a:lnTo>
                <a:lnTo>
                  <a:pt x="1431" y="1715"/>
                </a:lnTo>
                <a:lnTo>
                  <a:pt x="1431" y="1717"/>
                </a:lnTo>
                <a:lnTo>
                  <a:pt x="1433" y="1717"/>
                </a:lnTo>
                <a:lnTo>
                  <a:pt x="1433" y="1719"/>
                </a:lnTo>
                <a:lnTo>
                  <a:pt x="1437" y="1721"/>
                </a:lnTo>
                <a:lnTo>
                  <a:pt x="1448" y="1728"/>
                </a:lnTo>
                <a:lnTo>
                  <a:pt x="1448" y="1728"/>
                </a:lnTo>
                <a:lnTo>
                  <a:pt x="1450" y="1730"/>
                </a:lnTo>
                <a:lnTo>
                  <a:pt x="1452" y="1732"/>
                </a:lnTo>
                <a:lnTo>
                  <a:pt x="1454" y="1736"/>
                </a:lnTo>
                <a:lnTo>
                  <a:pt x="1454" y="1738"/>
                </a:lnTo>
                <a:lnTo>
                  <a:pt x="1458" y="1744"/>
                </a:lnTo>
                <a:lnTo>
                  <a:pt x="1458" y="1744"/>
                </a:lnTo>
                <a:lnTo>
                  <a:pt x="1460" y="1747"/>
                </a:lnTo>
                <a:lnTo>
                  <a:pt x="1463" y="1749"/>
                </a:lnTo>
                <a:lnTo>
                  <a:pt x="1465" y="1753"/>
                </a:lnTo>
                <a:lnTo>
                  <a:pt x="1467" y="1755"/>
                </a:lnTo>
                <a:lnTo>
                  <a:pt x="1467" y="1757"/>
                </a:lnTo>
                <a:lnTo>
                  <a:pt x="1469" y="1761"/>
                </a:lnTo>
                <a:lnTo>
                  <a:pt x="1469" y="1763"/>
                </a:lnTo>
                <a:lnTo>
                  <a:pt x="1471" y="1765"/>
                </a:lnTo>
                <a:lnTo>
                  <a:pt x="1473" y="1770"/>
                </a:lnTo>
                <a:lnTo>
                  <a:pt x="1473" y="1772"/>
                </a:lnTo>
                <a:lnTo>
                  <a:pt x="1475" y="1776"/>
                </a:lnTo>
                <a:lnTo>
                  <a:pt x="1477" y="1778"/>
                </a:lnTo>
                <a:lnTo>
                  <a:pt x="1481" y="1786"/>
                </a:lnTo>
                <a:lnTo>
                  <a:pt x="1483" y="1791"/>
                </a:lnTo>
                <a:lnTo>
                  <a:pt x="1483" y="1793"/>
                </a:lnTo>
                <a:lnTo>
                  <a:pt x="1483" y="1795"/>
                </a:lnTo>
                <a:lnTo>
                  <a:pt x="1488" y="1797"/>
                </a:lnTo>
                <a:lnTo>
                  <a:pt x="1490" y="1799"/>
                </a:lnTo>
                <a:lnTo>
                  <a:pt x="1490" y="1803"/>
                </a:lnTo>
                <a:lnTo>
                  <a:pt x="1490" y="1805"/>
                </a:lnTo>
                <a:lnTo>
                  <a:pt x="1492" y="1805"/>
                </a:lnTo>
                <a:lnTo>
                  <a:pt x="1492" y="1807"/>
                </a:lnTo>
                <a:lnTo>
                  <a:pt x="1492" y="1807"/>
                </a:lnTo>
                <a:lnTo>
                  <a:pt x="1494" y="1809"/>
                </a:lnTo>
                <a:lnTo>
                  <a:pt x="1496" y="1812"/>
                </a:lnTo>
                <a:lnTo>
                  <a:pt x="1498" y="1816"/>
                </a:lnTo>
                <a:lnTo>
                  <a:pt x="1498" y="1816"/>
                </a:lnTo>
                <a:lnTo>
                  <a:pt x="1500" y="1818"/>
                </a:lnTo>
                <a:lnTo>
                  <a:pt x="1500" y="1820"/>
                </a:lnTo>
                <a:lnTo>
                  <a:pt x="1504" y="1824"/>
                </a:lnTo>
                <a:lnTo>
                  <a:pt x="1504" y="1826"/>
                </a:lnTo>
                <a:lnTo>
                  <a:pt x="1502" y="1830"/>
                </a:lnTo>
                <a:lnTo>
                  <a:pt x="1502" y="1830"/>
                </a:lnTo>
                <a:lnTo>
                  <a:pt x="1500" y="1830"/>
                </a:lnTo>
                <a:lnTo>
                  <a:pt x="1502" y="1832"/>
                </a:lnTo>
                <a:lnTo>
                  <a:pt x="1502" y="1835"/>
                </a:lnTo>
                <a:lnTo>
                  <a:pt x="1504" y="1837"/>
                </a:lnTo>
                <a:lnTo>
                  <a:pt x="1504" y="1839"/>
                </a:lnTo>
                <a:lnTo>
                  <a:pt x="1507" y="1841"/>
                </a:lnTo>
                <a:lnTo>
                  <a:pt x="1509" y="1843"/>
                </a:lnTo>
                <a:lnTo>
                  <a:pt x="1511" y="1845"/>
                </a:lnTo>
                <a:lnTo>
                  <a:pt x="1513" y="1847"/>
                </a:lnTo>
                <a:lnTo>
                  <a:pt x="1515" y="1849"/>
                </a:lnTo>
                <a:lnTo>
                  <a:pt x="1517" y="1851"/>
                </a:lnTo>
                <a:lnTo>
                  <a:pt x="1519" y="1853"/>
                </a:lnTo>
                <a:lnTo>
                  <a:pt x="1519" y="1853"/>
                </a:lnTo>
                <a:lnTo>
                  <a:pt x="1527" y="1858"/>
                </a:lnTo>
                <a:lnTo>
                  <a:pt x="1530" y="1860"/>
                </a:lnTo>
                <a:lnTo>
                  <a:pt x="1534" y="1862"/>
                </a:lnTo>
                <a:lnTo>
                  <a:pt x="1538" y="1866"/>
                </a:lnTo>
                <a:lnTo>
                  <a:pt x="1540" y="1866"/>
                </a:lnTo>
                <a:lnTo>
                  <a:pt x="1544" y="1868"/>
                </a:lnTo>
                <a:lnTo>
                  <a:pt x="1546" y="1868"/>
                </a:lnTo>
                <a:lnTo>
                  <a:pt x="1551" y="1870"/>
                </a:lnTo>
                <a:lnTo>
                  <a:pt x="1553" y="1872"/>
                </a:lnTo>
                <a:lnTo>
                  <a:pt x="1557" y="1872"/>
                </a:lnTo>
                <a:lnTo>
                  <a:pt x="1559" y="1874"/>
                </a:lnTo>
                <a:lnTo>
                  <a:pt x="1561" y="1877"/>
                </a:lnTo>
                <a:lnTo>
                  <a:pt x="1563" y="1877"/>
                </a:lnTo>
                <a:lnTo>
                  <a:pt x="1565" y="1879"/>
                </a:lnTo>
                <a:lnTo>
                  <a:pt x="1567" y="1881"/>
                </a:lnTo>
                <a:lnTo>
                  <a:pt x="1567" y="1881"/>
                </a:lnTo>
                <a:lnTo>
                  <a:pt x="1571" y="1883"/>
                </a:lnTo>
                <a:lnTo>
                  <a:pt x="1574" y="1883"/>
                </a:lnTo>
                <a:lnTo>
                  <a:pt x="1574" y="1883"/>
                </a:lnTo>
                <a:lnTo>
                  <a:pt x="1574" y="1887"/>
                </a:lnTo>
                <a:lnTo>
                  <a:pt x="1574" y="1887"/>
                </a:lnTo>
                <a:lnTo>
                  <a:pt x="1578" y="1891"/>
                </a:lnTo>
                <a:lnTo>
                  <a:pt x="1580" y="1891"/>
                </a:lnTo>
                <a:lnTo>
                  <a:pt x="1582" y="1893"/>
                </a:lnTo>
                <a:lnTo>
                  <a:pt x="1586" y="1895"/>
                </a:lnTo>
                <a:lnTo>
                  <a:pt x="1588" y="1897"/>
                </a:lnTo>
                <a:lnTo>
                  <a:pt x="1588" y="1897"/>
                </a:lnTo>
                <a:lnTo>
                  <a:pt x="1588" y="1902"/>
                </a:lnTo>
                <a:lnTo>
                  <a:pt x="1588" y="1904"/>
                </a:lnTo>
                <a:lnTo>
                  <a:pt x="1590" y="1912"/>
                </a:lnTo>
                <a:lnTo>
                  <a:pt x="1590" y="1914"/>
                </a:lnTo>
                <a:lnTo>
                  <a:pt x="1590" y="1916"/>
                </a:lnTo>
                <a:lnTo>
                  <a:pt x="1590" y="1918"/>
                </a:lnTo>
                <a:lnTo>
                  <a:pt x="1592" y="1918"/>
                </a:lnTo>
                <a:lnTo>
                  <a:pt x="1592" y="1925"/>
                </a:lnTo>
                <a:lnTo>
                  <a:pt x="1590" y="1931"/>
                </a:lnTo>
                <a:lnTo>
                  <a:pt x="1590" y="1933"/>
                </a:lnTo>
                <a:lnTo>
                  <a:pt x="1592" y="1941"/>
                </a:lnTo>
                <a:lnTo>
                  <a:pt x="1592" y="1941"/>
                </a:lnTo>
                <a:lnTo>
                  <a:pt x="1592" y="1944"/>
                </a:lnTo>
                <a:lnTo>
                  <a:pt x="1592" y="1946"/>
                </a:lnTo>
                <a:lnTo>
                  <a:pt x="1590" y="1950"/>
                </a:lnTo>
                <a:lnTo>
                  <a:pt x="1590" y="1952"/>
                </a:lnTo>
                <a:lnTo>
                  <a:pt x="1590" y="1954"/>
                </a:lnTo>
                <a:lnTo>
                  <a:pt x="1590" y="1960"/>
                </a:lnTo>
                <a:lnTo>
                  <a:pt x="1588" y="1965"/>
                </a:lnTo>
                <a:lnTo>
                  <a:pt x="1588" y="1967"/>
                </a:lnTo>
                <a:lnTo>
                  <a:pt x="1586" y="1967"/>
                </a:lnTo>
                <a:lnTo>
                  <a:pt x="1586" y="1969"/>
                </a:lnTo>
                <a:lnTo>
                  <a:pt x="1586" y="1969"/>
                </a:lnTo>
                <a:lnTo>
                  <a:pt x="1584" y="1971"/>
                </a:lnTo>
                <a:lnTo>
                  <a:pt x="1584" y="1973"/>
                </a:lnTo>
                <a:lnTo>
                  <a:pt x="1586" y="1975"/>
                </a:lnTo>
                <a:lnTo>
                  <a:pt x="1588" y="1975"/>
                </a:lnTo>
                <a:lnTo>
                  <a:pt x="1588" y="1975"/>
                </a:lnTo>
                <a:lnTo>
                  <a:pt x="1588" y="1977"/>
                </a:lnTo>
                <a:lnTo>
                  <a:pt x="1586" y="1979"/>
                </a:lnTo>
                <a:lnTo>
                  <a:pt x="1586" y="1981"/>
                </a:lnTo>
                <a:lnTo>
                  <a:pt x="1586" y="1981"/>
                </a:lnTo>
                <a:lnTo>
                  <a:pt x="1586" y="1983"/>
                </a:lnTo>
                <a:lnTo>
                  <a:pt x="1586" y="1988"/>
                </a:lnTo>
                <a:lnTo>
                  <a:pt x="1586" y="1992"/>
                </a:lnTo>
                <a:lnTo>
                  <a:pt x="1586" y="1994"/>
                </a:lnTo>
                <a:lnTo>
                  <a:pt x="1586" y="2000"/>
                </a:lnTo>
                <a:lnTo>
                  <a:pt x="1586" y="2002"/>
                </a:lnTo>
                <a:lnTo>
                  <a:pt x="1586" y="2002"/>
                </a:lnTo>
                <a:lnTo>
                  <a:pt x="1586" y="2004"/>
                </a:lnTo>
                <a:lnTo>
                  <a:pt x="1584" y="2006"/>
                </a:lnTo>
                <a:lnTo>
                  <a:pt x="1584" y="2009"/>
                </a:lnTo>
                <a:lnTo>
                  <a:pt x="1584" y="2011"/>
                </a:lnTo>
                <a:lnTo>
                  <a:pt x="1584" y="2013"/>
                </a:lnTo>
                <a:lnTo>
                  <a:pt x="1584" y="2017"/>
                </a:lnTo>
                <a:lnTo>
                  <a:pt x="1584" y="2017"/>
                </a:lnTo>
                <a:lnTo>
                  <a:pt x="1584" y="2019"/>
                </a:lnTo>
                <a:lnTo>
                  <a:pt x="1584" y="2021"/>
                </a:lnTo>
                <a:lnTo>
                  <a:pt x="1582" y="2025"/>
                </a:lnTo>
                <a:lnTo>
                  <a:pt x="1582" y="2027"/>
                </a:lnTo>
                <a:lnTo>
                  <a:pt x="1580" y="2032"/>
                </a:lnTo>
                <a:lnTo>
                  <a:pt x="1580" y="2034"/>
                </a:lnTo>
                <a:lnTo>
                  <a:pt x="1580" y="2036"/>
                </a:lnTo>
                <a:lnTo>
                  <a:pt x="1580" y="2038"/>
                </a:lnTo>
                <a:lnTo>
                  <a:pt x="1580" y="2038"/>
                </a:lnTo>
                <a:lnTo>
                  <a:pt x="1578" y="2040"/>
                </a:lnTo>
                <a:lnTo>
                  <a:pt x="1578" y="2040"/>
                </a:lnTo>
                <a:lnTo>
                  <a:pt x="1578" y="2044"/>
                </a:lnTo>
                <a:lnTo>
                  <a:pt x="1576" y="2051"/>
                </a:lnTo>
                <a:lnTo>
                  <a:pt x="1576" y="2053"/>
                </a:lnTo>
                <a:lnTo>
                  <a:pt x="1576" y="2055"/>
                </a:lnTo>
                <a:lnTo>
                  <a:pt x="1574" y="2057"/>
                </a:lnTo>
                <a:lnTo>
                  <a:pt x="1571" y="2057"/>
                </a:lnTo>
                <a:lnTo>
                  <a:pt x="1571" y="2059"/>
                </a:lnTo>
                <a:lnTo>
                  <a:pt x="1571" y="2063"/>
                </a:lnTo>
                <a:lnTo>
                  <a:pt x="1574" y="2065"/>
                </a:lnTo>
                <a:lnTo>
                  <a:pt x="1574" y="2065"/>
                </a:lnTo>
                <a:lnTo>
                  <a:pt x="1574" y="2069"/>
                </a:lnTo>
                <a:lnTo>
                  <a:pt x="1574" y="2074"/>
                </a:lnTo>
                <a:lnTo>
                  <a:pt x="1574" y="2078"/>
                </a:lnTo>
                <a:lnTo>
                  <a:pt x="1569" y="2080"/>
                </a:lnTo>
                <a:lnTo>
                  <a:pt x="1569" y="2084"/>
                </a:lnTo>
                <a:lnTo>
                  <a:pt x="1569" y="2086"/>
                </a:lnTo>
                <a:lnTo>
                  <a:pt x="1569" y="2090"/>
                </a:lnTo>
                <a:lnTo>
                  <a:pt x="1569" y="2092"/>
                </a:lnTo>
                <a:lnTo>
                  <a:pt x="1571" y="2099"/>
                </a:lnTo>
                <a:lnTo>
                  <a:pt x="1571" y="2103"/>
                </a:lnTo>
                <a:lnTo>
                  <a:pt x="1571" y="2109"/>
                </a:lnTo>
                <a:lnTo>
                  <a:pt x="1574" y="2113"/>
                </a:lnTo>
                <a:lnTo>
                  <a:pt x="1571" y="2115"/>
                </a:lnTo>
                <a:lnTo>
                  <a:pt x="1574" y="2118"/>
                </a:lnTo>
                <a:lnTo>
                  <a:pt x="1571" y="2122"/>
                </a:lnTo>
                <a:lnTo>
                  <a:pt x="1569" y="2124"/>
                </a:lnTo>
                <a:lnTo>
                  <a:pt x="1569" y="2124"/>
                </a:lnTo>
                <a:lnTo>
                  <a:pt x="1569" y="2128"/>
                </a:lnTo>
                <a:lnTo>
                  <a:pt x="1569" y="2130"/>
                </a:lnTo>
                <a:lnTo>
                  <a:pt x="1569" y="2130"/>
                </a:lnTo>
                <a:lnTo>
                  <a:pt x="1569" y="2132"/>
                </a:lnTo>
                <a:lnTo>
                  <a:pt x="1567" y="2136"/>
                </a:lnTo>
                <a:lnTo>
                  <a:pt x="1567" y="2136"/>
                </a:lnTo>
                <a:lnTo>
                  <a:pt x="1565" y="2139"/>
                </a:lnTo>
                <a:lnTo>
                  <a:pt x="1565" y="2141"/>
                </a:lnTo>
                <a:lnTo>
                  <a:pt x="1565" y="2143"/>
                </a:lnTo>
                <a:lnTo>
                  <a:pt x="1565" y="2145"/>
                </a:lnTo>
                <a:lnTo>
                  <a:pt x="1563" y="2149"/>
                </a:lnTo>
                <a:lnTo>
                  <a:pt x="1561" y="2153"/>
                </a:lnTo>
                <a:lnTo>
                  <a:pt x="1561" y="2155"/>
                </a:lnTo>
                <a:lnTo>
                  <a:pt x="1559" y="2160"/>
                </a:lnTo>
                <a:lnTo>
                  <a:pt x="1559" y="2160"/>
                </a:lnTo>
                <a:lnTo>
                  <a:pt x="1557" y="2162"/>
                </a:lnTo>
                <a:lnTo>
                  <a:pt x="1557" y="2164"/>
                </a:lnTo>
                <a:lnTo>
                  <a:pt x="1555" y="2164"/>
                </a:lnTo>
                <a:lnTo>
                  <a:pt x="1557" y="2168"/>
                </a:lnTo>
                <a:lnTo>
                  <a:pt x="1555" y="2170"/>
                </a:lnTo>
                <a:lnTo>
                  <a:pt x="1553" y="2170"/>
                </a:lnTo>
                <a:lnTo>
                  <a:pt x="1553" y="2178"/>
                </a:lnTo>
                <a:lnTo>
                  <a:pt x="1551" y="2180"/>
                </a:lnTo>
                <a:lnTo>
                  <a:pt x="1551" y="2183"/>
                </a:lnTo>
                <a:lnTo>
                  <a:pt x="1548" y="2183"/>
                </a:lnTo>
                <a:lnTo>
                  <a:pt x="1548" y="2185"/>
                </a:lnTo>
                <a:lnTo>
                  <a:pt x="1548" y="2185"/>
                </a:lnTo>
                <a:lnTo>
                  <a:pt x="1548" y="2189"/>
                </a:lnTo>
                <a:lnTo>
                  <a:pt x="1546" y="2191"/>
                </a:lnTo>
                <a:lnTo>
                  <a:pt x="1546" y="2191"/>
                </a:lnTo>
                <a:lnTo>
                  <a:pt x="1544" y="2191"/>
                </a:lnTo>
                <a:lnTo>
                  <a:pt x="1542" y="2191"/>
                </a:lnTo>
                <a:lnTo>
                  <a:pt x="1540" y="2191"/>
                </a:lnTo>
                <a:lnTo>
                  <a:pt x="1540" y="2193"/>
                </a:lnTo>
                <a:lnTo>
                  <a:pt x="1542" y="2195"/>
                </a:lnTo>
                <a:lnTo>
                  <a:pt x="1540" y="2197"/>
                </a:lnTo>
                <a:lnTo>
                  <a:pt x="1540" y="2199"/>
                </a:lnTo>
                <a:lnTo>
                  <a:pt x="1542" y="2204"/>
                </a:lnTo>
                <a:lnTo>
                  <a:pt x="1544" y="2206"/>
                </a:lnTo>
                <a:lnTo>
                  <a:pt x="1544" y="2206"/>
                </a:lnTo>
                <a:lnTo>
                  <a:pt x="1542" y="2210"/>
                </a:lnTo>
                <a:lnTo>
                  <a:pt x="1542" y="2212"/>
                </a:lnTo>
                <a:lnTo>
                  <a:pt x="1542" y="2214"/>
                </a:lnTo>
                <a:lnTo>
                  <a:pt x="1546" y="2225"/>
                </a:lnTo>
                <a:lnTo>
                  <a:pt x="1546" y="2229"/>
                </a:lnTo>
                <a:lnTo>
                  <a:pt x="1544" y="2235"/>
                </a:lnTo>
                <a:lnTo>
                  <a:pt x="1542" y="2235"/>
                </a:lnTo>
                <a:lnTo>
                  <a:pt x="1540" y="2237"/>
                </a:lnTo>
                <a:lnTo>
                  <a:pt x="1540" y="2239"/>
                </a:lnTo>
                <a:lnTo>
                  <a:pt x="1540" y="2241"/>
                </a:lnTo>
                <a:lnTo>
                  <a:pt x="1538" y="2245"/>
                </a:lnTo>
                <a:lnTo>
                  <a:pt x="1536" y="2252"/>
                </a:lnTo>
                <a:lnTo>
                  <a:pt x="1536" y="2254"/>
                </a:lnTo>
                <a:lnTo>
                  <a:pt x="1536" y="2256"/>
                </a:lnTo>
                <a:lnTo>
                  <a:pt x="1538" y="2260"/>
                </a:lnTo>
                <a:lnTo>
                  <a:pt x="1538" y="2262"/>
                </a:lnTo>
                <a:lnTo>
                  <a:pt x="1538" y="2264"/>
                </a:lnTo>
                <a:lnTo>
                  <a:pt x="1540" y="2264"/>
                </a:lnTo>
                <a:lnTo>
                  <a:pt x="1542" y="2264"/>
                </a:lnTo>
                <a:lnTo>
                  <a:pt x="1540" y="2264"/>
                </a:lnTo>
                <a:lnTo>
                  <a:pt x="1540" y="2266"/>
                </a:lnTo>
                <a:lnTo>
                  <a:pt x="1540" y="2266"/>
                </a:lnTo>
                <a:lnTo>
                  <a:pt x="1540" y="2266"/>
                </a:lnTo>
                <a:lnTo>
                  <a:pt x="1542" y="2269"/>
                </a:lnTo>
                <a:lnTo>
                  <a:pt x="1542" y="2269"/>
                </a:lnTo>
                <a:lnTo>
                  <a:pt x="1546" y="2269"/>
                </a:lnTo>
                <a:lnTo>
                  <a:pt x="1548" y="2269"/>
                </a:lnTo>
                <a:lnTo>
                  <a:pt x="1551" y="2264"/>
                </a:lnTo>
                <a:lnTo>
                  <a:pt x="1551" y="2264"/>
                </a:lnTo>
                <a:lnTo>
                  <a:pt x="1553" y="2264"/>
                </a:lnTo>
                <a:lnTo>
                  <a:pt x="1553" y="2264"/>
                </a:lnTo>
                <a:lnTo>
                  <a:pt x="1555" y="2266"/>
                </a:lnTo>
                <a:lnTo>
                  <a:pt x="1557" y="2266"/>
                </a:lnTo>
                <a:lnTo>
                  <a:pt x="1557" y="2266"/>
                </a:lnTo>
                <a:lnTo>
                  <a:pt x="1559" y="2266"/>
                </a:lnTo>
                <a:lnTo>
                  <a:pt x="1559" y="2264"/>
                </a:lnTo>
                <a:lnTo>
                  <a:pt x="1561" y="2262"/>
                </a:lnTo>
                <a:lnTo>
                  <a:pt x="1559" y="2266"/>
                </a:lnTo>
                <a:lnTo>
                  <a:pt x="1557" y="2266"/>
                </a:lnTo>
                <a:lnTo>
                  <a:pt x="1555" y="2266"/>
                </a:lnTo>
                <a:lnTo>
                  <a:pt x="1555" y="2269"/>
                </a:lnTo>
                <a:lnTo>
                  <a:pt x="1553" y="2269"/>
                </a:lnTo>
                <a:lnTo>
                  <a:pt x="1553" y="2271"/>
                </a:lnTo>
                <a:lnTo>
                  <a:pt x="1553" y="2271"/>
                </a:lnTo>
                <a:lnTo>
                  <a:pt x="1555" y="2273"/>
                </a:lnTo>
                <a:lnTo>
                  <a:pt x="1555" y="2273"/>
                </a:lnTo>
                <a:lnTo>
                  <a:pt x="1557" y="2271"/>
                </a:lnTo>
                <a:lnTo>
                  <a:pt x="1559" y="2275"/>
                </a:lnTo>
                <a:lnTo>
                  <a:pt x="1559" y="2279"/>
                </a:lnTo>
                <a:lnTo>
                  <a:pt x="1559" y="2279"/>
                </a:lnTo>
                <a:lnTo>
                  <a:pt x="1557" y="2277"/>
                </a:lnTo>
                <a:lnTo>
                  <a:pt x="1555" y="2275"/>
                </a:lnTo>
                <a:lnTo>
                  <a:pt x="1555" y="2275"/>
                </a:lnTo>
                <a:lnTo>
                  <a:pt x="1553" y="2277"/>
                </a:lnTo>
                <a:lnTo>
                  <a:pt x="1553" y="2277"/>
                </a:lnTo>
                <a:lnTo>
                  <a:pt x="1555" y="2279"/>
                </a:lnTo>
                <a:lnTo>
                  <a:pt x="1555" y="2281"/>
                </a:lnTo>
                <a:lnTo>
                  <a:pt x="1555" y="2281"/>
                </a:lnTo>
                <a:lnTo>
                  <a:pt x="1553" y="2281"/>
                </a:lnTo>
                <a:lnTo>
                  <a:pt x="1553" y="2283"/>
                </a:lnTo>
                <a:lnTo>
                  <a:pt x="1553" y="2285"/>
                </a:lnTo>
                <a:lnTo>
                  <a:pt x="1553" y="2287"/>
                </a:lnTo>
                <a:lnTo>
                  <a:pt x="1555" y="2290"/>
                </a:lnTo>
                <a:lnTo>
                  <a:pt x="1553" y="2290"/>
                </a:lnTo>
                <a:lnTo>
                  <a:pt x="1553" y="2290"/>
                </a:lnTo>
                <a:lnTo>
                  <a:pt x="1551" y="2292"/>
                </a:lnTo>
                <a:lnTo>
                  <a:pt x="1551" y="2294"/>
                </a:lnTo>
                <a:lnTo>
                  <a:pt x="1548" y="2296"/>
                </a:lnTo>
                <a:lnTo>
                  <a:pt x="1548" y="2298"/>
                </a:lnTo>
                <a:lnTo>
                  <a:pt x="1551" y="2300"/>
                </a:lnTo>
                <a:lnTo>
                  <a:pt x="1548" y="2304"/>
                </a:lnTo>
                <a:lnTo>
                  <a:pt x="1546" y="2304"/>
                </a:lnTo>
                <a:lnTo>
                  <a:pt x="1546" y="2308"/>
                </a:lnTo>
                <a:lnTo>
                  <a:pt x="1546" y="2310"/>
                </a:lnTo>
                <a:lnTo>
                  <a:pt x="1548" y="2310"/>
                </a:lnTo>
                <a:lnTo>
                  <a:pt x="1551" y="2313"/>
                </a:lnTo>
                <a:lnTo>
                  <a:pt x="1553" y="2315"/>
                </a:lnTo>
                <a:lnTo>
                  <a:pt x="1555" y="2315"/>
                </a:lnTo>
                <a:lnTo>
                  <a:pt x="1555" y="2317"/>
                </a:lnTo>
                <a:lnTo>
                  <a:pt x="1555" y="2319"/>
                </a:lnTo>
                <a:lnTo>
                  <a:pt x="1548" y="2323"/>
                </a:lnTo>
                <a:lnTo>
                  <a:pt x="1546" y="2323"/>
                </a:lnTo>
                <a:lnTo>
                  <a:pt x="1544" y="2323"/>
                </a:lnTo>
                <a:lnTo>
                  <a:pt x="1544" y="2325"/>
                </a:lnTo>
                <a:lnTo>
                  <a:pt x="1544" y="2329"/>
                </a:lnTo>
                <a:lnTo>
                  <a:pt x="1546" y="2329"/>
                </a:lnTo>
                <a:lnTo>
                  <a:pt x="1548" y="2331"/>
                </a:lnTo>
                <a:lnTo>
                  <a:pt x="1551" y="2331"/>
                </a:lnTo>
                <a:lnTo>
                  <a:pt x="1551" y="2331"/>
                </a:lnTo>
                <a:lnTo>
                  <a:pt x="1551" y="2331"/>
                </a:lnTo>
                <a:lnTo>
                  <a:pt x="1551" y="2331"/>
                </a:lnTo>
                <a:lnTo>
                  <a:pt x="1546" y="2331"/>
                </a:lnTo>
                <a:lnTo>
                  <a:pt x="1546" y="2331"/>
                </a:lnTo>
                <a:lnTo>
                  <a:pt x="1544" y="2331"/>
                </a:lnTo>
                <a:lnTo>
                  <a:pt x="1542" y="2334"/>
                </a:lnTo>
                <a:lnTo>
                  <a:pt x="1540" y="2334"/>
                </a:lnTo>
                <a:lnTo>
                  <a:pt x="1538" y="2336"/>
                </a:lnTo>
                <a:lnTo>
                  <a:pt x="1540" y="2338"/>
                </a:lnTo>
                <a:lnTo>
                  <a:pt x="1540" y="2338"/>
                </a:lnTo>
                <a:lnTo>
                  <a:pt x="1542" y="2338"/>
                </a:lnTo>
                <a:lnTo>
                  <a:pt x="1542" y="2340"/>
                </a:lnTo>
                <a:lnTo>
                  <a:pt x="1540" y="2342"/>
                </a:lnTo>
                <a:lnTo>
                  <a:pt x="1540" y="2344"/>
                </a:lnTo>
                <a:lnTo>
                  <a:pt x="1540" y="2346"/>
                </a:lnTo>
                <a:lnTo>
                  <a:pt x="1540" y="2348"/>
                </a:lnTo>
                <a:lnTo>
                  <a:pt x="1540" y="2350"/>
                </a:lnTo>
                <a:lnTo>
                  <a:pt x="1538" y="2350"/>
                </a:lnTo>
                <a:lnTo>
                  <a:pt x="1538" y="2352"/>
                </a:lnTo>
                <a:lnTo>
                  <a:pt x="1536" y="2352"/>
                </a:lnTo>
                <a:lnTo>
                  <a:pt x="1536" y="2352"/>
                </a:lnTo>
                <a:lnTo>
                  <a:pt x="1536" y="2350"/>
                </a:lnTo>
                <a:lnTo>
                  <a:pt x="1538" y="2348"/>
                </a:lnTo>
                <a:lnTo>
                  <a:pt x="1540" y="2344"/>
                </a:lnTo>
                <a:lnTo>
                  <a:pt x="1540" y="2342"/>
                </a:lnTo>
                <a:lnTo>
                  <a:pt x="1540" y="2340"/>
                </a:lnTo>
                <a:lnTo>
                  <a:pt x="1540" y="2340"/>
                </a:lnTo>
                <a:lnTo>
                  <a:pt x="1538" y="2340"/>
                </a:lnTo>
                <a:lnTo>
                  <a:pt x="1538" y="2340"/>
                </a:lnTo>
                <a:lnTo>
                  <a:pt x="1536" y="2344"/>
                </a:lnTo>
                <a:lnTo>
                  <a:pt x="1536" y="2344"/>
                </a:lnTo>
                <a:lnTo>
                  <a:pt x="1534" y="2346"/>
                </a:lnTo>
                <a:lnTo>
                  <a:pt x="1532" y="2346"/>
                </a:lnTo>
                <a:lnTo>
                  <a:pt x="1530" y="2346"/>
                </a:lnTo>
                <a:lnTo>
                  <a:pt x="1530" y="2346"/>
                </a:lnTo>
                <a:lnTo>
                  <a:pt x="1530" y="2346"/>
                </a:lnTo>
                <a:lnTo>
                  <a:pt x="1534" y="2344"/>
                </a:lnTo>
                <a:lnTo>
                  <a:pt x="1536" y="2344"/>
                </a:lnTo>
                <a:lnTo>
                  <a:pt x="1534" y="2342"/>
                </a:lnTo>
                <a:lnTo>
                  <a:pt x="1536" y="2340"/>
                </a:lnTo>
                <a:lnTo>
                  <a:pt x="1536" y="2340"/>
                </a:lnTo>
                <a:lnTo>
                  <a:pt x="1538" y="2334"/>
                </a:lnTo>
                <a:lnTo>
                  <a:pt x="1538" y="2334"/>
                </a:lnTo>
                <a:lnTo>
                  <a:pt x="1538" y="2331"/>
                </a:lnTo>
                <a:lnTo>
                  <a:pt x="1536" y="2331"/>
                </a:lnTo>
                <a:lnTo>
                  <a:pt x="1536" y="2331"/>
                </a:lnTo>
                <a:lnTo>
                  <a:pt x="1536" y="2331"/>
                </a:lnTo>
                <a:lnTo>
                  <a:pt x="1534" y="2334"/>
                </a:lnTo>
                <a:lnTo>
                  <a:pt x="1534" y="2334"/>
                </a:lnTo>
                <a:lnTo>
                  <a:pt x="1534" y="2336"/>
                </a:lnTo>
                <a:lnTo>
                  <a:pt x="1534" y="2336"/>
                </a:lnTo>
                <a:lnTo>
                  <a:pt x="1534" y="2336"/>
                </a:lnTo>
                <a:lnTo>
                  <a:pt x="1534" y="2338"/>
                </a:lnTo>
                <a:lnTo>
                  <a:pt x="1534" y="2338"/>
                </a:lnTo>
                <a:lnTo>
                  <a:pt x="1532" y="2338"/>
                </a:lnTo>
                <a:lnTo>
                  <a:pt x="1530" y="2338"/>
                </a:lnTo>
                <a:lnTo>
                  <a:pt x="1530" y="2340"/>
                </a:lnTo>
                <a:lnTo>
                  <a:pt x="1527" y="2340"/>
                </a:lnTo>
                <a:lnTo>
                  <a:pt x="1525" y="2340"/>
                </a:lnTo>
                <a:lnTo>
                  <a:pt x="1521" y="2340"/>
                </a:lnTo>
                <a:lnTo>
                  <a:pt x="1519" y="2342"/>
                </a:lnTo>
                <a:lnTo>
                  <a:pt x="1521" y="2344"/>
                </a:lnTo>
                <a:lnTo>
                  <a:pt x="1523" y="2344"/>
                </a:lnTo>
                <a:lnTo>
                  <a:pt x="1519" y="2346"/>
                </a:lnTo>
                <a:lnTo>
                  <a:pt x="1517" y="2348"/>
                </a:lnTo>
                <a:lnTo>
                  <a:pt x="1515" y="2350"/>
                </a:lnTo>
                <a:lnTo>
                  <a:pt x="1515" y="2350"/>
                </a:lnTo>
                <a:lnTo>
                  <a:pt x="1511" y="2352"/>
                </a:lnTo>
                <a:lnTo>
                  <a:pt x="1511" y="2354"/>
                </a:lnTo>
                <a:lnTo>
                  <a:pt x="1511" y="2357"/>
                </a:lnTo>
                <a:lnTo>
                  <a:pt x="1513" y="2359"/>
                </a:lnTo>
                <a:lnTo>
                  <a:pt x="1515" y="2359"/>
                </a:lnTo>
                <a:lnTo>
                  <a:pt x="1515" y="2359"/>
                </a:lnTo>
                <a:lnTo>
                  <a:pt x="1515" y="2359"/>
                </a:lnTo>
                <a:lnTo>
                  <a:pt x="1515" y="2359"/>
                </a:lnTo>
                <a:lnTo>
                  <a:pt x="1515" y="2357"/>
                </a:lnTo>
                <a:lnTo>
                  <a:pt x="1513" y="2357"/>
                </a:lnTo>
                <a:lnTo>
                  <a:pt x="1513" y="2354"/>
                </a:lnTo>
                <a:lnTo>
                  <a:pt x="1513" y="2354"/>
                </a:lnTo>
                <a:lnTo>
                  <a:pt x="1515" y="2354"/>
                </a:lnTo>
                <a:lnTo>
                  <a:pt x="1517" y="2354"/>
                </a:lnTo>
                <a:lnTo>
                  <a:pt x="1519" y="2352"/>
                </a:lnTo>
                <a:lnTo>
                  <a:pt x="1521" y="2350"/>
                </a:lnTo>
                <a:lnTo>
                  <a:pt x="1521" y="2352"/>
                </a:lnTo>
                <a:lnTo>
                  <a:pt x="1521" y="2352"/>
                </a:lnTo>
                <a:lnTo>
                  <a:pt x="1521" y="2354"/>
                </a:lnTo>
                <a:lnTo>
                  <a:pt x="1521" y="2354"/>
                </a:lnTo>
                <a:lnTo>
                  <a:pt x="1523" y="2357"/>
                </a:lnTo>
                <a:lnTo>
                  <a:pt x="1525" y="2359"/>
                </a:lnTo>
                <a:lnTo>
                  <a:pt x="1527" y="2359"/>
                </a:lnTo>
                <a:lnTo>
                  <a:pt x="1530" y="2359"/>
                </a:lnTo>
                <a:lnTo>
                  <a:pt x="1530" y="2359"/>
                </a:lnTo>
                <a:lnTo>
                  <a:pt x="1530" y="2357"/>
                </a:lnTo>
                <a:lnTo>
                  <a:pt x="1530" y="2357"/>
                </a:lnTo>
                <a:lnTo>
                  <a:pt x="1530" y="2357"/>
                </a:lnTo>
                <a:lnTo>
                  <a:pt x="1532" y="2357"/>
                </a:lnTo>
                <a:lnTo>
                  <a:pt x="1532" y="2359"/>
                </a:lnTo>
                <a:lnTo>
                  <a:pt x="1534" y="2359"/>
                </a:lnTo>
                <a:lnTo>
                  <a:pt x="1532" y="2361"/>
                </a:lnTo>
                <a:lnTo>
                  <a:pt x="1534" y="2363"/>
                </a:lnTo>
                <a:lnTo>
                  <a:pt x="1532" y="2365"/>
                </a:lnTo>
                <a:lnTo>
                  <a:pt x="1530" y="2367"/>
                </a:lnTo>
                <a:lnTo>
                  <a:pt x="1530" y="2367"/>
                </a:lnTo>
                <a:lnTo>
                  <a:pt x="1532" y="2369"/>
                </a:lnTo>
                <a:lnTo>
                  <a:pt x="1532" y="2371"/>
                </a:lnTo>
                <a:lnTo>
                  <a:pt x="1534" y="2371"/>
                </a:lnTo>
                <a:lnTo>
                  <a:pt x="1534" y="2371"/>
                </a:lnTo>
                <a:lnTo>
                  <a:pt x="1534" y="2371"/>
                </a:lnTo>
                <a:lnTo>
                  <a:pt x="1532" y="2373"/>
                </a:lnTo>
                <a:lnTo>
                  <a:pt x="1532" y="2371"/>
                </a:lnTo>
                <a:lnTo>
                  <a:pt x="1530" y="2371"/>
                </a:lnTo>
                <a:lnTo>
                  <a:pt x="1530" y="2371"/>
                </a:lnTo>
                <a:lnTo>
                  <a:pt x="1527" y="2371"/>
                </a:lnTo>
                <a:lnTo>
                  <a:pt x="1527" y="2371"/>
                </a:lnTo>
                <a:lnTo>
                  <a:pt x="1525" y="2373"/>
                </a:lnTo>
                <a:lnTo>
                  <a:pt x="1527" y="2373"/>
                </a:lnTo>
                <a:lnTo>
                  <a:pt x="1527" y="2373"/>
                </a:lnTo>
                <a:lnTo>
                  <a:pt x="1530" y="2375"/>
                </a:lnTo>
                <a:lnTo>
                  <a:pt x="1530" y="2375"/>
                </a:lnTo>
                <a:lnTo>
                  <a:pt x="1530" y="2375"/>
                </a:lnTo>
                <a:lnTo>
                  <a:pt x="1530" y="2378"/>
                </a:lnTo>
                <a:lnTo>
                  <a:pt x="1532" y="2378"/>
                </a:lnTo>
                <a:lnTo>
                  <a:pt x="1534" y="2378"/>
                </a:lnTo>
                <a:lnTo>
                  <a:pt x="1536" y="2378"/>
                </a:lnTo>
                <a:lnTo>
                  <a:pt x="1538" y="2375"/>
                </a:lnTo>
                <a:lnTo>
                  <a:pt x="1538" y="2373"/>
                </a:lnTo>
                <a:lnTo>
                  <a:pt x="1540" y="2371"/>
                </a:lnTo>
                <a:lnTo>
                  <a:pt x="1540" y="2371"/>
                </a:lnTo>
                <a:lnTo>
                  <a:pt x="1540" y="2375"/>
                </a:lnTo>
                <a:lnTo>
                  <a:pt x="1540" y="2378"/>
                </a:lnTo>
                <a:lnTo>
                  <a:pt x="1542" y="2378"/>
                </a:lnTo>
                <a:lnTo>
                  <a:pt x="1542" y="2380"/>
                </a:lnTo>
                <a:lnTo>
                  <a:pt x="1542" y="2380"/>
                </a:lnTo>
                <a:lnTo>
                  <a:pt x="1544" y="2382"/>
                </a:lnTo>
                <a:lnTo>
                  <a:pt x="1544" y="2382"/>
                </a:lnTo>
                <a:lnTo>
                  <a:pt x="1542" y="2382"/>
                </a:lnTo>
                <a:lnTo>
                  <a:pt x="1538" y="2380"/>
                </a:lnTo>
                <a:lnTo>
                  <a:pt x="1532" y="2380"/>
                </a:lnTo>
                <a:lnTo>
                  <a:pt x="1530" y="2380"/>
                </a:lnTo>
                <a:lnTo>
                  <a:pt x="1527" y="2378"/>
                </a:lnTo>
                <a:lnTo>
                  <a:pt x="1527" y="2382"/>
                </a:lnTo>
                <a:lnTo>
                  <a:pt x="1527" y="2384"/>
                </a:lnTo>
                <a:lnTo>
                  <a:pt x="1527" y="2386"/>
                </a:lnTo>
                <a:lnTo>
                  <a:pt x="1530" y="2386"/>
                </a:lnTo>
                <a:lnTo>
                  <a:pt x="1532" y="2388"/>
                </a:lnTo>
                <a:lnTo>
                  <a:pt x="1532" y="2386"/>
                </a:lnTo>
                <a:lnTo>
                  <a:pt x="1534" y="2386"/>
                </a:lnTo>
                <a:lnTo>
                  <a:pt x="1536" y="2388"/>
                </a:lnTo>
                <a:lnTo>
                  <a:pt x="1536" y="2388"/>
                </a:lnTo>
                <a:lnTo>
                  <a:pt x="1534" y="2388"/>
                </a:lnTo>
                <a:lnTo>
                  <a:pt x="1534" y="2388"/>
                </a:lnTo>
                <a:lnTo>
                  <a:pt x="1532" y="2388"/>
                </a:lnTo>
                <a:lnTo>
                  <a:pt x="1532" y="2390"/>
                </a:lnTo>
                <a:lnTo>
                  <a:pt x="1530" y="2392"/>
                </a:lnTo>
                <a:lnTo>
                  <a:pt x="1530" y="2399"/>
                </a:lnTo>
                <a:lnTo>
                  <a:pt x="1530" y="2403"/>
                </a:lnTo>
                <a:lnTo>
                  <a:pt x="1530" y="2405"/>
                </a:lnTo>
                <a:lnTo>
                  <a:pt x="1530" y="2405"/>
                </a:lnTo>
                <a:lnTo>
                  <a:pt x="1532" y="2405"/>
                </a:lnTo>
                <a:lnTo>
                  <a:pt x="1532" y="2407"/>
                </a:lnTo>
                <a:lnTo>
                  <a:pt x="1534" y="2405"/>
                </a:lnTo>
                <a:lnTo>
                  <a:pt x="1534" y="2403"/>
                </a:lnTo>
                <a:lnTo>
                  <a:pt x="1534" y="2401"/>
                </a:lnTo>
                <a:lnTo>
                  <a:pt x="1534" y="2401"/>
                </a:lnTo>
                <a:lnTo>
                  <a:pt x="1534" y="2399"/>
                </a:lnTo>
                <a:lnTo>
                  <a:pt x="1536" y="2396"/>
                </a:lnTo>
                <a:lnTo>
                  <a:pt x="1536" y="2396"/>
                </a:lnTo>
                <a:lnTo>
                  <a:pt x="1536" y="2399"/>
                </a:lnTo>
                <a:lnTo>
                  <a:pt x="1536" y="2399"/>
                </a:lnTo>
                <a:lnTo>
                  <a:pt x="1536" y="2399"/>
                </a:lnTo>
                <a:lnTo>
                  <a:pt x="1536" y="2401"/>
                </a:lnTo>
                <a:lnTo>
                  <a:pt x="1536" y="2401"/>
                </a:lnTo>
                <a:lnTo>
                  <a:pt x="1536" y="2403"/>
                </a:lnTo>
                <a:lnTo>
                  <a:pt x="1534" y="2403"/>
                </a:lnTo>
                <a:lnTo>
                  <a:pt x="1534" y="2405"/>
                </a:lnTo>
                <a:lnTo>
                  <a:pt x="1536" y="2407"/>
                </a:lnTo>
                <a:lnTo>
                  <a:pt x="1538" y="2407"/>
                </a:lnTo>
                <a:lnTo>
                  <a:pt x="1538" y="2409"/>
                </a:lnTo>
                <a:lnTo>
                  <a:pt x="1538" y="2409"/>
                </a:lnTo>
                <a:lnTo>
                  <a:pt x="1536" y="2407"/>
                </a:lnTo>
                <a:lnTo>
                  <a:pt x="1534" y="2407"/>
                </a:lnTo>
                <a:lnTo>
                  <a:pt x="1532" y="2407"/>
                </a:lnTo>
                <a:lnTo>
                  <a:pt x="1532" y="2409"/>
                </a:lnTo>
                <a:lnTo>
                  <a:pt x="1532" y="2411"/>
                </a:lnTo>
                <a:lnTo>
                  <a:pt x="1532" y="2411"/>
                </a:lnTo>
                <a:lnTo>
                  <a:pt x="1534" y="2413"/>
                </a:lnTo>
                <a:lnTo>
                  <a:pt x="1534" y="2415"/>
                </a:lnTo>
                <a:lnTo>
                  <a:pt x="1536" y="2413"/>
                </a:lnTo>
                <a:lnTo>
                  <a:pt x="1536" y="2415"/>
                </a:lnTo>
                <a:lnTo>
                  <a:pt x="1536" y="2415"/>
                </a:lnTo>
                <a:lnTo>
                  <a:pt x="1532" y="2415"/>
                </a:lnTo>
                <a:lnTo>
                  <a:pt x="1530" y="2417"/>
                </a:lnTo>
                <a:lnTo>
                  <a:pt x="1527" y="2419"/>
                </a:lnTo>
                <a:lnTo>
                  <a:pt x="1527" y="2419"/>
                </a:lnTo>
                <a:lnTo>
                  <a:pt x="1530" y="2422"/>
                </a:lnTo>
                <a:lnTo>
                  <a:pt x="1530" y="2422"/>
                </a:lnTo>
                <a:lnTo>
                  <a:pt x="1532" y="2424"/>
                </a:lnTo>
                <a:lnTo>
                  <a:pt x="1536" y="2424"/>
                </a:lnTo>
                <a:lnTo>
                  <a:pt x="1536" y="2426"/>
                </a:lnTo>
                <a:lnTo>
                  <a:pt x="1534" y="2424"/>
                </a:lnTo>
                <a:lnTo>
                  <a:pt x="1534" y="2428"/>
                </a:lnTo>
                <a:lnTo>
                  <a:pt x="1534" y="2428"/>
                </a:lnTo>
                <a:lnTo>
                  <a:pt x="1534" y="2430"/>
                </a:lnTo>
                <a:lnTo>
                  <a:pt x="1536" y="2430"/>
                </a:lnTo>
                <a:lnTo>
                  <a:pt x="1538" y="2430"/>
                </a:lnTo>
                <a:lnTo>
                  <a:pt x="1540" y="2426"/>
                </a:lnTo>
                <a:lnTo>
                  <a:pt x="1540" y="2424"/>
                </a:lnTo>
                <a:lnTo>
                  <a:pt x="1540" y="2424"/>
                </a:lnTo>
                <a:lnTo>
                  <a:pt x="1540" y="2426"/>
                </a:lnTo>
                <a:lnTo>
                  <a:pt x="1542" y="2428"/>
                </a:lnTo>
                <a:lnTo>
                  <a:pt x="1542" y="2428"/>
                </a:lnTo>
                <a:lnTo>
                  <a:pt x="1540" y="2428"/>
                </a:lnTo>
                <a:lnTo>
                  <a:pt x="1540" y="2428"/>
                </a:lnTo>
                <a:lnTo>
                  <a:pt x="1538" y="2432"/>
                </a:lnTo>
                <a:lnTo>
                  <a:pt x="1538" y="2434"/>
                </a:lnTo>
                <a:lnTo>
                  <a:pt x="1538" y="2434"/>
                </a:lnTo>
                <a:lnTo>
                  <a:pt x="1534" y="2430"/>
                </a:lnTo>
                <a:lnTo>
                  <a:pt x="1534" y="2430"/>
                </a:lnTo>
                <a:lnTo>
                  <a:pt x="1534" y="2430"/>
                </a:lnTo>
                <a:lnTo>
                  <a:pt x="1532" y="2426"/>
                </a:lnTo>
                <a:lnTo>
                  <a:pt x="1530" y="2424"/>
                </a:lnTo>
                <a:lnTo>
                  <a:pt x="1527" y="2422"/>
                </a:lnTo>
                <a:lnTo>
                  <a:pt x="1525" y="2422"/>
                </a:lnTo>
                <a:lnTo>
                  <a:pt x="1525" y="2424"/>
                </a:lnTo>
                <a:lnTo>
                  <a:pt x="1525" y="2424"/>
                </a:lnTo>
                <a:lnTo>
                  <a:pt x="1525" y="2426"/>
                </a:lnTo>
                <a:lnTo>
                  <a:pt x="1525" y="2428"/>
                </a:lnTo>
                <a:lnTo>
                  <a:pt x="1525" y="2428"/>
                </a:lnTo>
                <a:lnTo>
                  <a:pt x="1523" y="2428"/>
                </a:lnTo>
                <a:lnTo>
                  <a:pt x="1519" y="2428"/>
                </a:lnTo>
                <a:lnTo>
                  <a:pt x="1521" y="2430"/>
                </a:lnTo>
                <a:lnTo>
                  <a:pt x="1521" y="2432"/>
                </a:lnTo>
                <a:lnTo>
                  <a:pt x="1523" y="2436"/>
                </a:lnTo>
                <a:lnTo>
                  <a:pt x="1525" y="2436"/>
                </a:lnTo>
                <a:lnTo>
                  <a:pt x="1527" y="2436"/>
                </a:lnTo>
                <a:lnTo>
                  <a:pt x="1527" y="2436"/>
                </a:lnTo>
                <a:lnTo>
                  <a:pt x="1530" y="2438"/>
                </a:lnTo>
                <a:lnTo>
                  <a:pt x="1532" y="2438"/>
                </a:lnTo>
                <a:lnTo>
                  <a:pt x="1532" y="2438"/>
                </a:lnTo>
                <a:lnTo>
                  <a:pt x="1534" y="2438"/>
                </a:lnTo>
                <a:lnTo>
                  <a:pt x="1536" y="2438"/>
                </a:lnTo>
                <a:lnTo>
                  <a:pt x="1538" y="2440"/>
                </a:lnTo>
                <a:lnTo>
                  <a:pt x="1536" y="2447"/>
                </a:lnTo>
                <a:lnTo>
                  <a:pt x="1534" y="2445"/>
                </a:lnTo>
                <a:lnTo>
                  <a:pt x="1534" y="2447"/>
                </a:lnTo>
                <a:lnTo>
                  <a:pt x="1534" y="2449"/>
                </a:lnTo>
                <a:lnTo>
                  <a:pt x="1536" y="2449"/>
                </a:lnTo>
                <a:lnTo>
                  <a:pt x="1538" y="2449"/>
                </a:lnTo>
                <a:lnTo>
                  <a:pt x="1538" y="2449"/>
                </a:lnTo>
                <a:lnTo>
                  <a:pt x="1538" y="2449"/>
                </a:lnTo>
                <a:lnTo>
                  <a:pt x="1540" y="2449"/>
                </a:lnTo>
                <a:lnTo>
                  <a:pt x="1540" y="2451"/>
                </a:lnTo>
                <a:lnTo>
                  <a:pt x="1542" y="2453"/>
                </a:lnTo>
                <a:lnTo>
                  <a:pt x="1542" y="2455"/>
                </a:lnTo>
                <a:lnTo>
                  <a:pt x="1544" y="2455"/>
                </a:lnTo>
                <a:lnTo>
                  <a:pt x="1548" y="2453"/>
                </a:lnTo>
                <a:lnTo>
                  <a:pt x="1551" y="2451"/>
                </a:lnTo>
                <a:lnTo>
                  <a:pt x="1557" y="2449"/>
                </a:lnTo>
                <a:lnTo>
                  <a:pt x="1557" y="2449"/>
                </a:lnTo>
                <a:lnTo>
                  <a:pt x="1555" y="2447"/>
                </a:lnTo>
                <a:lnTo>
                  <a:pt x="1555" y="2447"/>
                </a:lnTo>
                <a:lnTo>
                  <a:pt x="1553" y="2447"/>
                </a:lnTo>
                <a:lnTo>
                  <a:pt x="1548" y="2445"/>
                </a:lnTo>
                <a:lnTo>
                  <a:pt x="1548" y="2445"/>
                </a:lnTo>
                <a:lnTo>
                  <a:pt x="1546" y="2443"/>
                </a:lnTo>
                <a:lnTo>
                  <a:pt x="1548" y="2443"/>
                </a:lnTo>
                <a:lnTo>
                  <a:pt x="1548" y="2443"/>
                </a:lnTo>
                <a:lnTo>
                  <a:pt x="1553" y="2445"/>
                </a:lnTo>
                <a:lnTo>
                  <a:pt x="1557" y="2447"/>
                </a:lnTo>
                <a:lnTo>
                  <a:pt x="1557" y="2449"/>
                </a:lnTo>
                <a:lnTo>
                  <a:pt x="1557" y="2451"/>
                </a:lnTo>
                <a:lnTo>
                  <a:pt x="1557" y="2451"/>
                </a:lnTo>
                <a:lnTo>
                  <a:pt x="1555" y="2453"/>
                </a:lnTo>
                <a:lnTo>
                  <a:pt x="1555" y="2453"/>
                </a:lnTo>
                <a:lnTo>
                  <a:pt x="1555" y="2453"/>
                </a:lnTo>
                <a:lnTo>
                  <a:pt x="1557" y="2457"/>
                </a:lnTo>
                <a:lnTo>
                  <a:pt x="1557" y="2457"/>
                </a:lnTo>
                <a:lnTo>
                  <a:pt x="1557" y="2457"/>
                </a:lnTo>
                <a:lnTo>
                  <a:pt x="1557" y="2459"/>
                </a:lnTo>
                <a:lnTo>
                  <a:pt x="1557" y="2459"/>
                </a:lnTo>
                <a:lnTo>
                  <a:pt x="1555" y="2461"/>
                </a:lnTo>
                <a:lnTo>
                  <a:pt x="1555" y="2461"/>
                </a:lnTo>
                <a:lnTo>
                  <a:pt x="1555" y="2459"/>
                </a:lnTo>
                <a:lnTo>
                  <a:pt x="1555" y="2459"/>
                </a:lnTo>
                <a:lnTo>
                  <a:pt x="1557" y="2457"/>
                </a:lnTo>
                <a:lnTo>
                  <a:pt x="1557" y="2457"/>
                </a:lnTo>
                <a:lnTo>
                  <a:pt x="1557" y="2455"/>
                </a:lnTo>
                <a:lnTo>
                  <a:pt x="1555" y="2455"/>
                </a:lnTo>
                <a:lnTo>
                  <a:pt x="1555" y="2455"/>
                </a:lnTo>
                <a:lnTo>
                  <a:pt x="1555" y="2453"/>
                </a:lnTo>
                <a:lnTo>
                  <a:pt x="1555" y="2453"/>
                </a:lnTo>
                <a:lnTo>
                  <a:pt x="1553" y="2453"/>
                </a:lnTo>
                <a:lnTo>
                  <a:pt x="1553" y="2453"/>
                </a:lnTo>
                <a:lnTo>
                  <a:pt x="1551" y="2455"/>
                </a:lnTo>
                <a:lnTo>
                  <a:pt x="1548" y="2455"/>
                </a:lnTo>
                <a:lnTo>
                  <a:pt x="1546" y="2457"/>
                </a:lnTo>
                <a:lnTo>
                  <a:pt x="1546" y="2457"/>
                </a:lnTo>
                <a:lnTo>
                  <a:pt x="1544" y="2455"/>
                </a:lnTo>
                <a:lnTo>
                  <a:pt x="1542" y="2457"/>
                </a:lnTo>
                <a:lnTo>
                  <a:pt x="1540" y="2455"/>
                </a:lnTo>
                <a:lnTo>
                  <a:pt x="1540" y="2455"/>
                </a:lnTo>
                <a:lnTo>
                  <a:pt x="1540" y="2455"/>
                </a:lnTo>
                <a:lnTo>
                  <a:pt x="1540" y="2457"/>
                </a:lnTo>
                <a:lnTo>
                  <a:pt x="1540" y="2457"/>
                </a:lnTo>
                <a:lnTo>
                  <a:pt x="1538" y="2457"/>
                </a:lnTo>
                <a:lnTo>
                  <a:pt x="1536" y="2457"/>
                </a:lnTo>
                <a:lnTo>
                  <a:pt x="1534" y="2457"/>
                </a:lnTo>
                <a:lnTo>
                  <a:pt x="1534" y="2455"/>
                </a:lnTo>
                <a:lnTo>
                  <a:pt x="1532" y="2455"/>
                </a:lnTo>
                <a:lnTo>
                  <a:pt x="1532" y="2455"/>
                </a:lnTo>
                <a:lnTo>
                  <a:pt x="1532" y="2457"/>
                </a:lnTo>
                <a:lnTo>
                  <a:pt x="1532" y="2457"/>
                </a:lnTo>
                <a:lnTo>
                  <a:pt x="1534" y="2459"/>
                </a:lnTo>
                <a:lnTo>
                  <a:pt x="1534" y="2461"/>
                </a:lnTo>
                <a:lnTo>
                  <a:pt x="1534" y="2461"/>
                </a:lnTo>
                <a:lnTo>
                  <a:pt x="1536" y="2461"/>
                </a:lnTo>
                <a:lnTo>
                  <a:pt x="1536" y="2464"/>
                </a:lnTo>
                <a:lnTo>
                  <a:pt x="1536" y="2464"/>
                </a:lnTo>
                <a:lnTo>
                  <a:pt x="1536" y="2466"/>
                </a:lnTo>
                <a:lnTo>
                  <a:pt x="1536" y="2466"/>
                </a:lnTo>
                <a:lnTo>
                  <a:pt x="1540" y="2466"/>
                </a:lnTo>
                <a:lnTo>
                  <a:pt x="1542" y="2466"/>
                </a:lnTo>
                <a:lnTo>
                  <a:pt x="1544" y="2466"/>
                </a:lnTo>
                <a:lnTo>
                  <a:pt x="1546" y="2466"/>
                </a:lnTo>
                <a:lnTo>
                  <a:pt x="1548" y="2464"/>
                </a:lnTo>
                <a:lnTo>
                  <a:pt x="1548" y="2464"/>
                </a:lnTo>
                <a:lnTo>
                  <a:pt x="1548" y="2464"/>
                </a:lnTo>
                <a:lnTo>
                  <a:pt x="1548" y="2464"/>
                </a:lnTo>
                <a:lnTo>
                  <a:pt x="1548" y="2466"/>
                </a:lnTo>
                <a:lnTo>
                  <a:pt x="1546" y="2468"/>
                </a:lnTo>
                <a:lnTo>
                  <a:pt x="1544" y="2468"/>
                </a:lnTo>
                <a:lnTo>
                  <a:pt x="1540" y="2470"/>
                </a:lnTo>
                <a:lnTo>
                  <a:pt x="1542" y="2470"/>
                </a:lnTo>
                <a:lnTo>
                  <a:pt x="1544" y="2472"/>
                </a:lnTo>
                <a:lnTo>
                  <a:pt x="1544" y="2474"/>
                </a:lnTo>
                <a:lnTo>
                  <a:pt x="1548" y="2474"/>
                </a:lnTo>
                <a:lnTo>
                  <a:pt x="1548" y="2474"/>
                </a:lnTo>
                <a:lnTo>
                  <a:pt x="1551" y="2474"/>
                </a:lnTo>
                <a:lnTo>
                  <a:pt x="1551" y="2472"/>
                </a:lnTo>
                <a:lnTo>
                  <a:pt x="1551" y="2470"/>
                </a:lnTo>
                <a:lnTo>
                  <a:pt x="1551" y="2468"/>
                </a:lnTo>
                <a:lnTo>
                  <a:pt x="1553" y="2468"/>
                </a:lnTo>
                <a:lnTo>
                  <a:pt x="1553" y="2466"/>
                </a:lnTo>
                <a:lnTo>
                  <a:pt x="1553" y="2464"/>
                </a:lnTo>
                <a:lnTo>
                  <a:pt x="1555" y="2464"/>
                </a:lnTo>
                <a:lnTo>
                  <a:pt x="1555" y="2464"/>
                </a:lnTo>
                <a:lnTo>
                  <a:pt x="1557" y="2464"/>
                </a:lnTo>
                <a:lnTo>
                  <a:pt x="1557" y="2466"/>
                </a:lnTo>
                <a:lnTo>
                  <a:pt x="1559" y="2466"/>
                </a:lnTo>
                <a:lnTo>
                  <a:pt x="1561" y="2464"/>
                </a:lnTo>
                <a:lnTo>
                  <a:pt x="1561" y="2464"/>
                </a:lnTo>
                <a:lnTo>
                  <a:pt x="1567" y="2464"/>
                </a:lnTo>
                <a:lnTo>
                  <a:pt x="1569" y="2464"/>
                </a:lnTo>
                <a:lnTo>
                  <a:pt x="1571" y="2466"/>
                </a:lnTo>
                <a:lnTo>
                  <a:pt x="1571" y="2466"/>
                </a:lnTo>
                <a:lnTo>
                  <a:pt x="1571" y="2466"/>
                </a:lnTo>
                <a:lnTo>
                  <a:pt x="1567" y="2466"/>
                </a:lnTo>
                <a:lnTo>
                  <a:pt x="1565" y="2466"/>
                </a:lnTo>
                <a:lnTo>
                  <a:pt x="1563" y="2466"/>
                </a:lnTo>
                <a:lnTo>
                  <a:pt x="1559" y="2470"/>
                </a:lnTo>
                <a:lnTo>
                  <a:pt x="1555" y="2470"/>
                </a:lnTo>
                <a:lnTo>
                  <a:pt x="1555" y="2468"/>
                </a:lnTo>
                <a:lnTo>
                  <a:pt x="1555" y="2468"/>
                </a:lnTo>
                <a:lnTo>
                  <a:pt x="1555" y="2468"/>
                </a:lnTo>
                <a:lnTo>
                  <a:pt x="1553" y="2470"/>
                </a:lnTo>
                <a:lnTo>
                  <a:pt x="1553" y="2470"/>
                </a:lnTo>
                <a:lnTo>
                  <a:pt x="1551" y="2472"/>
                </a:lnTo>
                <a:lnTo>
                  <a:pt x="1551" y="2476"/>
                </a:lnTo>
                <a:lnTo>
                  <a:pt x="1551" y="2476"/>
                </a:lnTo>
                <a:lnTo>
                  <a:pt x="1548" y="2478"/>
                </a:lnTo>
                <a:lnTo>
                  <a:pt x="1551" y="2478"/>
                </a:lnTo>
                <a:lnTo>
                  <a:pt x="1555" y="2480"/>
                </a:lnTo>
                <a:lnTo>
                  <a:pt x="1557" y="2482"/>
                </a:lnTo>
                <a:lnTo>
                  <a:pt x="1557" y="2480"/>
                </a:lnTo>
                <a:lnTo>
                  <a:pt x="1557" y="2478"/>
                </a:lnTo>
                <a:lnTo>
                  <a:pt x="1559" y="2478"/>
                </a:lnTo>
                <a:lnTo>
                  <a:pt x="1561" y="2476"/>
                </a:lnTo>
                <a:lnTo>
                  <a:pt x="1563" y="2474"/>
                </a:lnTo>
                <a:lnTo>
                  <a:pt x="1565" y="2472"/>
                </a:lnTo>
                <a:lnTo>
                  <a:pt x="1574" y="2468"/>
                </a:lnTo>
                <a:lnTo>
                  <a:pt x="1576" y="2470"/>
                </a:lnTo>
                <a:lnTo>
                  <a:pt x="1578" y="2470"/>
                </a:lnTo>
                <a:lnTo>
                  <a:pt x="1578" y="2470"/>
                </a:lnTo>
                <a:lnTo>
                  <a:pt x="1576" y="2472"/>
                </a:lnTo>
                <a:lnTo>
                  <a:pt x="1576" y="2474"/>
                </a:lnTo>
                <a:lnTo>
                  <a:pt x="1574" y="2474"/>
                </a:lnTo>
                <a:lnTo>
                  <a:pt x="1569" y="2478"/>
                </a:lnTo>
                <a:lnTo>
                  <a:pt x="1567" y="2482"/>
                </a:lnTo>
                <a:lnTo>
                  <a:pt x="1565" y="2482"/>
                </a:lnTo>
                <a:lnTo>
                  <a:pt x="1565" y="2482"/>
                </a:lnTo>
                <a:lnTo>
                  <a:pt x="1567" y="2482"/>
                </a:lnTo>
                <a:lnTo>
                  <a:pt x="1567" y="2480"/>
                </a:lnTo>
                <a:lnTo>
                  <a:pt x="1567" y="2478"/>
                </a:lnTo>
                <a:lnTo>
                  <a:pt x="1565" y="2478"/>
                </a:lnTo>
                <a:lnTo>
                  <a:pt x="1563" y="2478"/>
                </a:lnTo>
                <a:lnTo>
                  <a:pt x="1561" y="2478"/>
                </a:lnTo>
                <a:lnTo>
                  <a:pt x="1561" y="2478"/>
                </a:lnTo>
                <a:lnTo>
                  <a:pt x="1559" y="2480"/>
                </a:lnTo>
                <a:lnTo>
                  <a:pt x="1559" y="2480"/>
                </a:lnTo>
                <a:lnTo>
                  <a:pt x="1559" y="2482"/>
                </a:lnTo>
                <a:lnTo>
                  <a:pt x="1563" y="2484"/>
                </a:lnTo>
                <a:lnTo>
                  <a:pt x="1563" y="2487"/>
                </a:lnTo>
                <a:lnTo>
                  <a:pt x="1567" y="2487"/>
                </a:lnTo>
                <a:lnTo>
                  <a:pt x="1569" y="2489"/>
                </a:lnTo>
                <a:lnTo>
                  <a:pt x="1574" y="2489"/>
                </a:lnTo>
                <a:lnTo>
                  <a:pt x="1576" y="2491"/>
                </a:lnTo>
                <a:lnTo>
                  <a:pt x="1578" y="2489"/>
                </a:lnTo>
                <a:lnTo>
                  <a:pt x="1580" y="2489"/>
                </a:lnTo>
                <a:lnTo>
                  <a:pt x="1580" y="2484"/>
                </a:lnTo>
                <a:lnTo>
                  <a:pt x="1580" y="2482"/>
                </a:lnTo>
                <a:lnTo>
                  <a:pt x="1580" y="2480"/>
                </a:lnTo>
                <a:lnTo>
                  <a:pt x="1580" y="2476"/>
                </a:lnTo>
                <a:lnTo>
                  <a:pt x="1582" y="2472"/>
                </a:lnTo>
                <a:lnTo>
                  <a:pt x="1582" y="2470"/>
                </a:lnTo>
                <a:lnTo>
                  <a:pt x="1582" y="2468"/>
                </a:lnTo>
                <a:lnTo>
                  <a:pt x="1584" y="2468"/>
                </a:lnTo>
                <a:lnTo>
                  <a:pt x="1586" y="2466"/>
                </a:lnTo>
                <a:lnTo>
                  <a:pt x="1588" y="2466"/>
                </a:lnTo>
                <a:lnTo>
                  <a:pt x="1595" y="2464"/>
                </a:lnTo>
                <a:lnTo>
                  <a:pt x="1597" y="2464"/>
                </a:lnTo>
                <a:lnTo>
                  <a:pt x="1599" y="2461"/>
                </a:lnTo>
                <a:lnTo>
                  <a:pt x="1601" y="2461"/>
                </a:lnTo>
                <a:lnTo>
                  <a:pt x="1601" y="2459"/>
                </a:lnTo>
                <a:lnTo>
                  <a:pt x="1605" y="2457"/>
                </a:lnTo>
                <a:lnTo>
                  <a:pt x="1607" y="2457"/>
                </a:lnTo>
                <a:lnTo>
                  <a:pt x="1607" y="2459"/>
                </a:lnTo>
                <a:lnTo>
                  <a:pt x="1615" y="2459"/>
                </a:lnTo>
                <a:lnTo>
                  <a:pt x="1618" y="2459"/>
                </a:lnTo>
                <a:lnTo>
                  <a:pt x="1615" y="2457"/>
                </a:lnTo>
                <a:lnTo>
                  <a:pt x="1613" y="2453"/>
                </a:lnTo>
                <a:lnTo>
                  <a:pt x="1609" y="2449"/>
                </a:lnTo>
                <a:lnTo>
                  <a:pt x="1609" y="2447"/>
                </a:lnTo>
                <a:lnTo>
                  <a:pt x="1607" y="2447"/>
                </a:lnTo>
                <a:lnTo>
                  <a:pt x="1605" y="2447"/>
                </a:lnTo>
                <a:lnTo>
                  <a:pt x="1603" y="2447"/>
                </a:lnTo>
                <a:lnTo>
                  <a:pt x="1603" y="2447"/>
                </a:lnTo>
                <a:lnTo>
                  <a:pt x="1601" y="2445"/>
                </a:lnTo>
                <a:lnTo>
                  <a:pt x="1603" y="2445"/>
                </a:lnTo>
                <a:lnTo>
                  <a:pt x="1605" y="2445"/>
                </a:lnTo>
                <a:lnTo>
                  <a:pt x="1607" y="2445"/>
                </a:lnTo>
                <a:lnTo>
                  <a:pt x="1607" y="2443"/>
                </a:lnTo>
                <a:lnTo>
                  <a:pt x="1607" y="2443"/>
                </a:lnTo>
                <a:lnTo>
                  <a:pt x="1607" y="2440"/>
                </a:lnTo>
                <a:lnTo>
                  <a:pt x="1605" y="2436"/>
                </a:lnTo>
                <a:lnTo>
                  <a:pt x="1605" y="2434"/>
                </a:lnTo>
                <a:lnTo>
                  <a:pt x="1605" y="2434"/>
                </a:lnTo>
                <a:lnTo>
                  <a:pt x="1603" y="2434"/>
                </a:lnTo>
                <a:lnTo>
                  <a:pt x="1603" y="2434"/>
                </a:lnTo>
                <a:lnTo>
                  <a:pt x="1605" y="2434"/>
                </a:lnTo>
                <a:lnTo>
                  <a:pt x="1605" y="2432"/>
                </a:lnTo>
                <a:lnTo>
                  <a:pt x="1605" y="2430"/>
                </a:lnTo>
                <a:lnTo>
                  <a:pt x="1607" y="2426"/>
                </a:lnTo>
                <a:lnTo>
                  <a:pt x="1607" y="2426"/>
                </a:lnTo>
                <a:lnTo>
                  <a:pt x="1609" y="2422"/>
                </a:lnTo>
                <a:lnTo>
                  <a:pt x="1611" y="2422"/>
                </a:lnTo>
                <a:lnTo>
                  <a:pt x="1613" y="2419"/>
                </a:lnTo>
                <a:lnTo>
                  <a:pt x="1615" y="2419"/>
                </a:lnTo>
                <a:lnTo>
                  <a:pt x="1615" y="2417"/>
                </a:lnTo>
                <a:lnTo>
                  <a:pt x="1615" y="2417"/>
                </a:lnTo>
                <a:lnTo>
                  <a:pt x="1615" y="2415"/>
                </a:lnTo>
                <a:lnTo>
                  <a:pt x="1613" y="2415"/>
                </a:lnTo>
                <a:lnTo>
                  <a:pt x="1611" y="2415"/>
                </a:lnTo>
                <a:lnTo>
                  <a:pt x="1609" y="2415"/>
                </a:lnTo>
                <a:lnTo>
                  <a:pt x="1609" y="2415"/>
                </a:lnTo>
                <a:lnTo>
                  <a:pt x="1613" y="2413"/>
                </a:lnTo>
                <a:lnTo>
                  <a:pt x="1613" y="2413"/>
                </a:lnTo>
                <a:lnTo>
                  <a:pt x="1613" y="2411"/>
                </a:lnTo>
                <a:lnTo>
                  <a:pt x="1613" y="2411"/>
                </a:lnTo>
                <a:lnTo>
                  <a:pt x="1613" y="2413"/>
                </a:lnTo>
                <a:lnTo>
                  <a:pt x="1615" y="2415"/>
                </a:lnTo>
                <a:lnTo>
                  <a:pt x="1618" y="2415"/>
                </a:lnTo>
                <a:lnTo>
                  <a:pt x="1620" y="2417"/>
                </a:lnTo>
                <a:lnTo>
                  <a:pt x="1620" y="2417"/>
                </a:lnTo>
                <a:lnTo>
                  <a:pt x="1624" y="2415"/>
                </a:lnTo>
                <a:lnTo>
                  <a:pt x="1626" y="2413"/>
                </a:lnTo>
                <a:lnTo>
                  <a:pt x="1626" y="2413"/>
                </a:lnTo>
                <a:lnTo>
                  <a:pt x="1628" y="2403"/>
                </a:lnTo>
                <a:lnTo>
                  <a:pt x="1628" y="2403"/>
                </a:lnTo>
                <a:lnTo>
                  <a:pt x="1628" y="2401"/>
                </a:lnTo>
                <a:lnTo>
                  <a:pt x="1630" y="2396"/>
                </a:lnTo>
                <a:lnTo>
                  <a:pt x="1632" y="2394"/>
                </a:lnTo>
                <a:lnTo>
                  <a:pt x="1634" y="2390"/>
                </a:lnTo>
                <a:lnTo>
                  <a:pt x="1636" y="2390"/>
                </a:lnTo>
                <a:lnTo>
                  <a:pt x="1641" y="2388"/>
                </a:lnTo>
                <a:lnTo>
                  <a:pt x="1643" y="2386"/>
                </a:lnTo>
                <a:lnTo>
                  <a:pt x="1645" y="2384"/>
                </a:lnTo>
                <a:lnTo>
                  <a:pt x="1651" y="2380"/>
                </a:lnTo>
                <a:lnTo>
                  <a:pt x="1653" y="2380"/>
                </a:lnTo>
                <a:lnTo>
                  <a:pt x="1653" y="2378"/>
                </a:lnTo>
                <a:lnTo>
                  <a:pt x="1655" y="2378"/>
                </a:lnTo>
                <a:lnTo>
                  <a:pt x="1653" y="2375"/>
                </a:lnTo>
                <a:lnTo>
                  <a:pt x="1653" y="2375"/>
                </a:lnTo>
                <a:lnTo>
                  <a:pt x="1651" y="2375"/>
                </a:lnTo>
                <a:lnTo>
                  <a:pt x="1649" y="2375"/>
                </a:lnTo>
                <a:lnTo>
                  <a:pt x="1649" y="2375"/>
                </a:lnTo>
                <a:lnTo>
                  <a:pt x="1651" y="2375"/>
                </a:lnTo>
                <a:lnTo>
                  <a:pt x="1653" y="2373"/>
                </a:lnTo>
                <a:lnTo>
                  <a:pt x="1653" y="2371"/>
                </a:lnTo>
                <a:lnTo>
                  <a:pt x="1655" y="2371"/>
                </a:lnTo>
                <a:lnTo>
                  <a:pt x="1655" y="2367"/>
                </a:lnTo>
                <a:lnTo>
                  <a:pt x="1655" y="2365"/>
                </a:lnTo>
                <a:lnTo>
                  <a:pt x="1653" y="2363"/>
                </a:lnTo>
                <a:lnTo>
                  <a:pt x="1651" y="2363"/>
                </a:lnTo>
                <a:lnTo>
                  <a:pt x="1643" y="2361"/>
                </a:lnTo>
                <a:lnTo>
                  <a:pt x="1641" y="2361"/>
                </a:lnTo>
                <a:lnTo>
                  <a:pt x="1632" y="2352"/>
                </a:lnTo>
                <a:lnTo>
                  <a:pt x="1630" y="2350"/>
                </a:lnTo>
                <a:lnTo>
                  <a:pt x="1628" y="2348"/>
                </a:lnTo>
                <a:lnTo>
                  <a:pt x="1628" y="2346"/>
                </a:lnTo>
                <a:lnTo>
                  <a:pt x="1628" y="2346"/>
                </a:lnTo>
                <a:lnTo>
                  <a:pt x="1628" y="2344"/>
                </a:lnTo>
                <a:lnTo>
                  <a:pt x="1628" y="2342"/>
                </a:lnTo>
                <a:lnTo>
                  <a:pt x="1632" y="2338"/>
                </a:lnTo>
                <a:lnTo>
                  <a:pt x="1634" y="2336"/>
                </a:lnTo>
                <a:lnTo>
                  <a:pt x="1639" y="2329"/>
                </a:lnTo>
                <a:lnTo>
                  <a:pt x="1639" y="2329"/>
                </a:lnTo>
                <a:lnTo>
                  <a:pt x="1643" y="2327"/>
                </a:lnTo>
                <a:lnTo>
                  <a:pt x="1645" y="2327"/>
                </a:lnTo>
                <a:lnTo>
                  <a:pt x="1645" y="2327"/>
                </a:lnTo>
                <a:lnTo>
                  <a:pt x="1647" y="2325"/>
                </a:lnTo>
                <a:lnTo>
                  <a:pt x="1649" y="2323"/>
                </a:lnTo>
                <a:lnTo>
                  <a:pt x="1655" y="2325"/>
                </a:lnTo>
                <a:lnTo>
                  <a:pt x="1657" y="2325"/>
                </a:lnTo>
                <a:lnTo>
                  <a:pt x="1657" y="2323"/>
                </a:lnTo>
                <a:lnTo>
                  <a:pt x="1657" y="2323"/>
                </a:lnTo>
                <a:lnTo>
                  <a:pt x="1655" y="2321"/>
                </a:lnTo>
                <a:lnTo>
                  <a:pt x="1657" y="2319"/>
                </a:lnTo>
                <a:lnTo>
                  <a:pt x="1662" y="2315"/>
                </a:lnTo>
                <a:lnTo>
                  <a:pt x="1662" y="2313"/>
                </a:lnTo>
                <a:lnTo>
                  <a:pt x="1662" y="2313"/>
                </a:lnTo>
                <a:lnTo>
                  <a:pt x="1662" y="2310"/>
                </a:lnTo>
                <a:lnTo>
                  <a:pt x="1662" y="2308"/>
                </a:lnTo>
                <a:lnTo>
                  <a:pt x="1662" y="2302"/>
                </a:lnTo>
                <a:lnTo>
                  <a:pt x="1662" y="2300"/>
                </a:lnTo>
                <a:lnTo>
                  <a:pt x="1662" y="2300"/>
                </a:lnTo>
                <a:lnTo>
                  <a:pt x="1664" y="2298"/>
                </a:lnTo>
                <a:lnTo>
                  <a:pt x="1666" y="2294"/>
                </a:lnTo>
                <a:lnTo>
                  <a:pt x="1668" y="2292"/>
                </a:lnTo>
                <a:lnTo>
                  <a:pt x="1670" y="2292"/>
                </a:lnTo>
                <a:lnTo>
                  <a:pt x="1674" y="2290"/>
                </a:lnTo>
                <a:lnTo>
                  <a:pt x="1674" y="2290"/>
                </a:lnTo>
                <a:lnTo>
                  <a:pt x="1676" y="2290"/>
                </a:lnTo>
                <a:lnTo>
                  <a:pt x="1674" y="2287"/>
                </a:lnTo>
                <a:lnTo>
                  <a:pt x="1674" y="2287"/>
                </a:lnTo>
                <a:lnTo>
                  <a:pt x="1672" y="2287"/>
                </a:lnTo>
                <a:lnTo>
                  <a:pt x="1666" y="2285"/>
                </a:lnTo>
                <a:lnTo>
                  <a:pt x="1666" y="2283"/>
                </a:lnTo>
                <a:lnTo>
                  <a:pt x="1668" y="2283"/>
                </a:lnTo>
                <a:lnTo>
                  <a:pt x="1672" y="2281"/>
                </a:lnTo>
                <a:lnTo>
                  <a:pt x="1674" y="2281"/>
                </a:lnTo>
                <a:lnTo>
                  <a:pt x="1676" y="2281"/>
                </a:lnTo>
                <a:lnTo>
                  <a:pt x="1676" y="2283"/>
                </a:lnTo>
                <a:lnTo>
                  <a:pt x="1678" y="2285"/>
                </a:lnTo>
                <a:lnTo>
                  <a:pt x="1678" y="2287"/>
                </a:lnTo>
                <a:lnTo>
                  <a:pt x="1680" y="2287"/>
                </a:lnTo>
                <a:lnTo>
                  <a:pt x="1685" y="2285"/>
                </a:lnTo>
                <a:lnTo>
                  <a:pt x="1685" y="2285"/>
                </a:lnTo>
                <a:lnTo>
                  <a:pt x="1687" y="2283"/>
                </a:lnTo>
                <a:lnTo>
                  <a:pt x="1687" y="2281"/>
                </a:lnTo>
                <a:lnTo>
                  <a:pt x="1687" y="2279"/>
                </a:lnTo>
                <a:lnTo>
                  <a:pt x="1687" y="2277"/>
                </a:lnTo>
                <a:lnTo>
                  <a:pt x="1685" y="2275"/>
                </a:lnTo>
                <a:lnTo>
                  <a:pt x="1685" y="2275"/>
                </a:lnTo>
                <a:lnTo>
                  <a:pt x="1683" y="2275"/>
                </a:lnTo>
                <a:lnTo>
                  <a:pt x="1683" y="2275"/>
                </a:lnTo>
                <a:lnTo>
                  <a:pt x="1678" y="2275"/>
                </a:lnTo>
                <a:lnTo>
                  <a:pt x="1676" y="2275"/>
                </a:lnTo>
                <a:lnTo>
                  <a:pt x="1676" y="2277"/>
                </a:lnTo>
                <a:lnTo>
                  <a:pt x="1680" y="2277"/>
                </a:lnTo>
                <a:lnTo>
                  <a:pt x="1680" y="2277"/>
                </a:lnTo>
                <a:lnTo>
                  <a:pt x="1678" y="2279"/>
                </a:lnTo>
                <a:lnTo>
                  <a:pt x="1676" y="2279"/>
                </a:lnTo>
                <a:lnTo>
                  <a:pt x="1674" y="2279"/>
                </a:lnTo>
                <a:lnTo>
                  <a:pt x="1672" y="2279"/>
                </a:lnTo>
                <a:lnTo>
                  <a:pt x="1672" y="2279"/>
                </a:lnTo>
                <a:lnTo>
                  <a:pt x="1672" y="2277"/>
                </a:lnTo>
                <a:lnTo>
                  <a:pt x="1674" y="2277"/>
                </a:lnTo>
                <a:lnTo>
                  <a:pt x="1672" y="2277"/>
                </a:lnTo>
                <a:lnTo>
                  <a:pt x="1672" y="2277"/>
                </a:lnTo>
                <a:lnTo>
                  <a:pt x="1670" y="2275"/>
                </a:lnTo>
                <a:lnTo>
                  <a:pt x="1668" y="2275"/>
                </a:lnTo>
                <a:lnTo>
                  <a:pt x="1666" y="2273"/>
                </a:lnTo>
                <a:lnTo>
                  <a:pt x="1666" y="2271"/>
                </a:lnTo>
                <a:lnTo>
                  <a:pt x="1666" y="2266"/>
                </a:lnTo>
                <a:lnTo>
                  <a:pt x="1666" y="2264"/>
                </a:lnTo>
                <a:lnTo>
                  <a:pt x="1664" y="2258"/>
                </a:lnTo>
                <a:lnTo>
                  <a:pt x="1664" y="2256"/>
                </a:lnTo>
                <a:lnTo>
                  <a:pt x="1664" y="2254"/>
                </a:lnTo>
                <a:lnTo>
                  <a:pt x="1664" y="2252"/>
                </a:lnTo>
                <a:lnTo>
                  <a:pt x="1666" y="2252"/>
                </a:lnTo>
                <a:lnTo>
                  <a:pt x="1668" y="2250"/>
                </a:lnTo>
                <a:lnTo>
                  <a:pt x="1668" y="2250"/>
                </a:lnTo>
                <a:lnTo>
                  <a:pt x="1668" y="2250"/>
                </a:lnTo>
                <a:lnTo>
                  <a:pt x="1668" y="2252"/>
                </a:lnTo>
                <a:lnTo>
                  <a:pt x="1668" y="2252"/>
                </a:lnTo>
                <a:lnTo>
                  <a:pt x="1672" y="2252"/>
                </a:lnTo>
                <a:lnTo>
                  <a:pt x="1674" y="2254"/>
                </a:lnTo>
                <a:lnTo>
                  <a:pt x="1678" y="2254"/>
                </a:lnTo>
                <a:lnTo>
                  <a:pt x="1685" y="2258"/>
                </a:lnTo>
                <a:lnTo>
                  <a:pt x="1687" y="2258"/>
                </a:lnTo>
                <a:lnTo>
                  <a:pt x="1691" y="2258"/>
                </a:lnTo>
                <a:lnTo>
                  <a:pt x="1695" y="2256"/>
                </a:lnTo>
                <a:lnTo>
                  <a:pt x="1697" y="2256"/>
                </a:lnTo>
                <a:lnTo>
                  <a:pt x="1703" y="2254"/>
                </a:lnTo>
                <a:lnTo>
                  <a:pt x="1706" y="2252"/>
                </a:lnTo>
                <a:lnTo>
                  <a:pt x="1706" y="2250"/>
                </a:lnTo>
                <a:lnTo>
                  <a:pt x="1703" y="2245"/>
                </a:lnTo>
                <a:lnTo>
                  <a:pt x="1703" y="2243"/>
                </a:lnTo>
                <a:lnTo>
                  <a:pt x="1703" y="2241"/>
                </a:lnTo>
                <a:lnTo>
                  <a:pt x="1706" y="2237"/>
                </a:lnTo>
                <a:lnTo>
                  <a:pt x="1706" y="2235"/>
                </a:lnTo>
                <a:lnTo>
                  <a:pt x="1706" y="2235"/>
                </a:lnTo>
                <a:lnTo>
                  <a:pt x="1708" y="2235"/>
                </a:lnTo>
                <a:lnTo>
                  <a:pt x="1708" y="2231"/>
                </a:lnTo>
                <a:lnTo>
                  <a:pt x="1708" y="2229"/>
                </a:lnTo>
                <a:lnTo>
                  <a:pt x="1708" y="2229"/>
                </a:lnTo>
                <a:lnTo>
                  <a:pt x="1708" y="2227"/>
                </a:lnTo>
                <a:lnTo>
                  <a:pt x="1708" y="2227"/>
                </a:lnTo>
                <a:lnTo>
                  <a:pt x="1708" y="2227"/>
                </a:lnTo>
                <a:lnTo>
                  <a:pt x="1706" y="2225"/>
                </a:lnTo>
                <a:lnTo>
                  <a:pt x="1706" y="2225"/>
                </a:lnTo>
                <a:lnTo>
                  <a:pt x="1706" y="2222"/>
                </a:lnTo>
                <a:lnTo>
                  <a:pt x="1706" y="2220"/>
                </a:lnTo>
                <a:lnTo>
                  <a:pt x="1703" y="2218"/>
                </a:lnTo>
                <a:lnTo>
                  <a:pt x="1706" y="2218"/>
                </a:lnTo>
                <a:lnTo>
                  <a:pt x="1708" y="2218"/>
                </a:lnTo>
                <a:lnTo>
                  <a:pt x="1708" y="2220"/>
                </a:lnTo>
                <a:lnTo>
                  <a:pt x="1712" y="2220"/>
                </a:lnTo>
                <a:lnTo>
                  <a:pt x="1716" y="2220"/>
                </a:lnTo>
                <a:lnTo>
                  <a:pt x="1718" y="2220"/>
                </a:lnTo>
                <a:lnTo>
                  <a:pt x="1722" y="2220"/>
                </a:lnTo>
                <a:lnTo>
                  <a:pt x="1724" y="2220"/>
                </a:lnTo>
                <a:lnTo>
                  <a:pt x="1741" y="2218"/>
                </a:lnTo>
                <a:lnTo>
                  <a:pt x="1743" y="2218"/>
                </a:lnTo>
                <a:lnTo>
                  <a:pt x="1754" y="2216"/>
                </a:lnTo>
                <a:lnTo>
                  <a:pt x="1764" y="2212"/>
                </a:lnTo>
                <a:lnTo>
                  <a:pt x="1773" y="2208"/>
                </a:lnTo>
                <a:lnTo>
                  <a:pt x="1775" y="2206"/>
                </a:lnTo>
                <a:lnTo>
                  <a:pt x="1775" y="2204"/>
                </a:lnTo>
                <a:lnTo>
                  <a:pt x="1777" y="2199"/>
                </a:lnTo>
                <a:lnTo>
                  <a:pt x="1781" y="2195"/>
                </a:lnTo>
                <a:lnTo>
                  <a:pt x="1785" y="2187"/>
                </a:lnTo>
                <a:lnTo>
                  <a:pt x="1787" y="2185"/>
                </a:lnTo>
                <a:lnTo>
                  <a:pt x="1787" y="2183"/>
                </a:lnTo>
                <a:lnTo>
                  <a:pt x="1787" y="2178"/>
                </a:lnTo>
                <a:lnTo>
                  <a:pt x="1785" y="2178"/>
                </a:lnTo>
                <a:lnTo>
                  <a:pt x="1785" y="2176"/>
                </a:lnTo>
                <a:lnTo>
                  <a:pt x="1783" y="2176"/>
                </a:lnTo>
                <a:lnTo>
                  <a:pt x="1781" y="2176"/>
                </a:lnTo>
                <a:lnTo>
                  <a:pt x="1779" y="2174"/>
                </a:lnTo>
                <a:lnTo>
                  <a:pt x="1777" y="2172"/>
                </a:lnTo>
                <a:lnTo>
                  <a:pt x="1777" y="2170"/>
                </a:lnTo>
                <a:lnTo>
                  <a:pt x="1777" y="2166"/>
                </a:lnTo>
                <a:lnTo>
                  <a:pt x="1779" y="2164"/>
                </a:lnTo>
                <a:lnTo>
                  <a:pt x="1779" y="2162"/>
                </a:lnTo>
                <a:lnTo>
                  <a:pt x="1777" y="2157"/>
                </a:lnTo>
                <a:lnTo>
                  <a:pt x="1775" y="2155"/>
                </a:lnTo>
                <a:lnTo>
                  <a:pt x="1771" y="2153"/>
                </a:lnTo>
                <a:lnTo>
                  <a:pt x="1764" y="2149"/>
                </a:lnTo>
                <a:lnTo>
                  <a:pt x="1762" y="2147"/>
                </a:lnTo>
                <a:lnTo>
                  <a:pt x="1760" y="2147"/>
                </a:lnTo>
                <a:lnTo>
                  <a:pt x="1760" y="2143"/>
                </a:lnTo>
                <a:lnTo>
                  <a:pt x="1760" y="2143"/>
                </a:lnTo>
                <a:lnTo>
                  <a:pt x="1762" y="2143"/>
                </a:lnTo>
                <a:lnTo>
                  <a:pt x="1762" y="2143"/>
                </a:lnTo>
                <a:lnTo>
                  <a:pt x="1762" y="2139"/>
                </a:lnTo>
                <a:lnTo>
                  <a:pt x="1762" y="2139"/>
                </a:lnTo>
                <a:lnTo>
                  <a:pt x="1760" y="2136"/>
                </a:lnTo>
                <a:lnTo>
                  <a:pt x="1760" y="2134"/>
                </a:lnTo>
                <a:lnTo>
                  <a:pt x="1760" y="2132"/>
                </a:lnTo>
                <a:lnTo>
                  <a:pt x="1760" y="2128"/>
                </a:lnTo>
                <a:lnTo>
                  <a:pt x="1762" y="2124"/>
                </a:lnTo>
                <a:lnTo>
                  <a:pt x="1762" y="2124"/>
                </a:lnTo>
                <a:lnTo>
                  <a:pt x="1762" y="2124"/>
                </a:lnTo>
                <a:lnTo>
                  <a:pt x="1764" y="2124"/>
                </a:lnTo>
                <a:lnTo>
                  <a:pt x="1764" y="2122"/>
                </a:lnTo>
                <a:lnTo>
                  <a:pt x="1764" y="2122"/>
                </a:lnTo>
                <a:lnTo>
                  <a:pt x="1764" y="2115"/>
                </a:lnTo>
                <a:lnTo>
                  <a:pt x="1764" y="2113"/>
                </a:lnTo>
                <a:lnTo>
                  <a:pt x="1764" y="2115"/>
                </a:lnTo>
                <a:lnTo>
                  <a:pt x="1766" y="2120"/>
                </a:lnTo>
                <a:lnTo>
                  <a:pt x="1766" y="2122"/>
                </a:lnTo>
                <a:lnTo>
                  <a:pt x="1766" y="2122"/>
                </a:lnTo>
                <a:lnTo>
                  <a:pt x="1764" y="2124"/>
                </a:lnTo>
                <a:lnTo>
                  <a:pt x="1764" y="2124"/>
                </a:lnTo>
                <a:lnTo>
                  <a:pt x="1764" y="2124"/>
                </a:lnTo>
                <a:lnTo>
                  <a:pt x="1762" y="2126"/>
                </a:lnTo>
                <a:lnTo>
                  <a:pt x="1762" y="2126"/>
                </a:lnTo>
                <a:lnTo>
                  <a:pt x="1762" y="2130"/>
                </a:lnTo>
                <a:lnTo>
                  <a:pt x="1760" y="2134"/>
                </a:lnTo>
                <a:lnTo>
                  <a:pt x="1762" y="2136"/>
                </a:lnTo>
                <a:lnTo>
                  <a:pt x="1764" y="2141"/>
                </a:lnTo>
                <a:lnTo>
                  <a:pt x="1768" y="2143"/>
                </a:lnTo>
                <a:lnTo>
                  <a:pt x="1768" y="2145"/>
                </a:lnTo>
                <a:lnTo>
                  <a:pt x="1768" y="2145"/>
                </a:lnTo>
                <a:lnTo>
                  <a:pt x="1771" y="2147"/>
                </a:lnTo>
                <a:lnTo>
                  <a:pt x="1775" y="2145"/>
                </a:lnTo>
                <a:lnTo>
                  <a:pt x="1779" y="2147"/>
                </a:lnTo>
                <a:lnTo>
                  <a:pt x="1783" y="2149"/>
                </a:lnTo>
                <a:lnTo>
                  <a:pt x="1789" y="2151"/>
                </a:lnTo>
                <a:lnTo>
                  <a:pt x="1791" y="2153"/>
                </a:lnTo>
                <a:lnTo>
                  <a:pt x="1794" y="2153"/>
                </a:lnTo>
                <a:lnTo>
                  <a:pt x="1794" y="2153"/>
                </a:lnTo>
                <a:lnTo>
                  <a:pt x="1796" y="2153"/>
                </a:lnTo>
                <a:lnTo>
                  <a:pt x="1798" y="2151"/>
                </a:lnTo>
                <a:lnTo>
                  <a:pt x="1802" y="2151"/>
                </a:lnTo>
                <a:lnTo>
                  <a:pt x="1806" y="2151"/>
                </a:lnTo>
                <a:lnTo>
                  <a:pt x="1808" y="2153"/>
                </a:lnTo>
                <a:lnTo>
                  <a:pt x="1810" y="2153"/>
                </a:lnTo>
                <a:lnTo>
                  <a:pt x="1812" y="2153"/>
                </a:lnTo>
                <a:lnTo>
                  <a:pt x="1821" y="2151"/>
                </a:lnTo>
                <a:lnTo>
                  <a:pt x="1821" y="2149"/>
                </a:lnTo>
                <a:lnTo>
                  <a:pt x="1823" y="2149"/>
                </a:lnTo>
                <a:lnTo>
                  <a:pt x="1825" y="2147"/>
                </a:lnTo>
                <a:lnTo>
                  <a:pt x="1829" y="2145"/>
                </a:lnTo>
                <a:lnTo>
                  <a:pt x="1829" y="2143"/>
                </a:lnTo>
                <a:lnTo>
                  <a:pt x="1831" y="2139"/>
                </a:lnTo>
                <a:lnTo>
                  <a:pt x="1833" y="2136"/>
                </a:lnTo>
                <a:lnTo>
                  <a:pt x="1833" y="2134"/>
                </a:lnTo>
                <a:lnTo>
                  <a:pt x="1835" y="2134"/>
                </a:lnTo>
                <a:lnTo>
                  <a:pt x="1842" y="2128"/>
                </a:lnTo>
                <a:lnTo>
                  <a:pt x="1844" y="2126"/>
                </a:lnTo>
                <a:lnTo>
                  <a:pt x="1846" y="2124"/>
                </a:lnTo>
                <a:lnTo>
                  <a:pt x="1846" y="2120"/>
                </a:lnTo>
                <a:lnTo>
                  <a:pt x="1850" y="2113"/>
                </a:lnTo>
                <a:lnTo>
                  <a:pt x="1850" y="2111"/>
                </a:lnTo>
                <a:lnTo>
                  <a:pt x="1852" y="2109"/>
                </a:lnTo>
                <a:lnTo>
                  <a:pt x="1852" y="2109"/>
                </a:lnTo>
                <a:lnTo>
                  <a:pt x="1852" y="2107"/>
                </a:lnTo>
                <a:lnTo>
                  <a:pt x="1852" y="2105"/>
                </a:lnTo>
                <a:lnTo>
                  <a:pt x="1852" y="2105"/>
                </a:lnTo>
                <a:lnTo>
                  <a:pt x="1852" y="2101"/>
                </a:lnTo>
                <a:lnTo>
                  <a:pt x="1854" y="2101"/>
                </a:lnTo>
                <a:lnTo>
                  <a:pt x="1854" y="2099"/>
                </a:lnTo>
                <a:lnTo>
                  <a:pt x="1854" y="2097"/>
                </a:lnTo>
                <a:lnTo>
                  <a:pt x="1856" y="2097"/>
                </a:lnTo>
                <a:lnTo>
                  <a:pt x="1859" y="2095"/>
                </a:lnTo>
                <a:lnTo>
                  <a:pt x="1861" y="2092"/>
                </a:lnTo>
                <a:lnTo>
                  <a:pt x="1863" y="2092"/>
                </a:lnTo>
                <a:lnTo>
                  <a:pt x="1863" y="2090"/>
                </a:lnTo>
                <a:lnTo>
                  <a:pt x="1863" y="2090"/>
                </a:lnTo>
                <a:lnTo>
                  <a:pt x="1863" y="2088"/>
                </a:lnTo>
                <a:lnTo>
                  <a:pt x="1863" y="2086"/>
                </a:lnTo>
                <a:lnTo>
                  <a:pt x="1865" y="2086"/>
                </a:lnTo>
                <a:lnTo>
                  <a:pt x="1865" y="2086"/>
                </a:lnTo>
                <a:lnTo>
                  <a:pt x="1865" y="2084"/>
                </a:lnTo>
                <a:lnTo>
                  <a:pt x="1865" y="2082"/>
                </a:lnTo>
                <a:lnTo>
                  <a:pt x="1867" y="2082"/>
                </a:lnTo>
                <a:lnTo>
                  <a:pt x="1867" y="2080"/>
                </a:lnTo>
                <a:lnTo>
                  <a:pt x="1865" y="2078"/>
                </a:lnTo>
                <a:lnTo>
                  <a:pt x="1865" y="2078"/>
                </a:lnTo>
                <a:lnTo>
                  <a:pt x="1865" y="2076"/>
                </a:lnTo>
                <a:lnTo>
                  <a:pt x="1865" y="2076"/>
                </a:lnTo>
                <a:lnTo>
                  <a:pt x="1865" y="2078"/>
                </a:lnTo>
                <a:lnTo>
                  <a:pt x="1867" y="2078"/>
                </a:lnTo>
                <a:lnTo>
                  <a:pt x="1869" y="2080"/>
                </a:lnTo>
                <a:lnTo>
                  <a:pt x="1869" y="2080"/>
                </a:lnTo>
                <a:lnTo>
                  <a:pt x="1869" y="2080"/>
                </a:lnTo>
                <a:lnTo>
                  <a:pt x="1873" y="2078"/>
                </a:lnTo>
                <a:lnTo>
                  <a:pt x="1875" y="2080"/>
                </a:lnTo>
                <a:lnTo>
                  <a:pt x="1875" y="2080"/>
                </a:lnTo>
                <a:lnTo>
                  <a:pt x="1875" y="2082"/>
                </a:lnTo>
                <a:lnTo>
                  <a:pt x="1875" y="2082"/>
                </a:lnTo>
                <a:lnTo>
                  <a:pt x="1873" y="2082"/>
                </a:lnTo>
                <a:lnTo>
                  <a:pt x="1873" y="2082"/>
                </a:lnTo>
                <a:lnTo>
                  <a:pt x="1873" y="2086"/>
                </a:lnTo>
                <a:lnTo>
                  <a:pt x="1873" y="2088"/>
                </a:lnTo>
                <a:lnTo>
                  <a:pt x="1869" y="2088"/>
                </a:lnTo>
                <a:lnTo>
                  <a:pt x="1869" y="2090"/>
                </a:lnTo>
                <a:lnTo>
                  <a:pt x="1869" y="2092"/>
                </a:lnTo>
                <a:lnTo>
                  <a:pt x="1869" y="2092"/>
                </a:lnTo>
                <a:lnTo>
                  <a:pt x="1867" y="2092"/>
                </a:lnTo>
                <a:lnTo>
                  <a:pt x="1867" y="2092"/>
                </a:lnTo>
                <a:lnTo>
                  <a:pt x="1867" y="2095"/>
                </a:lnTo>
                <a:lnTo>
                  <a:pt x="1867" y="2097"/>
                </a:lnTo>
                <a:lnTo>
                  <a:pt x="1865" y="2099"/>
                </a:lnTo>
                <a:lnTo>
                  <a:pt x="1863" y="2099"/>
                </a:lnTo>
                <a:lnTo>
                  <a:pt x="1859" y="2103"/>
                </a:lnTo>
                <a:lnTo>
                  <a:pt x="1856" y="2103"/>
                </a:lnTo>
                <a:lnTo>
                  <a:pt x="1856" y="2103"/>
                </a:lnTo>
                <a:lnTo>
                  <a:pt x="1856" y="2105"/>
                </a:lnTo>
                <a:lnTo>
                  <a:pt x="1854" y="2103"/>
                </a:lnTo>
                <a:lnTo>
                  <a:pt x="1854" y="2103"/>
                </a:lnTo>
                <a:lnTo>
                  <a:pt x="1854" y="2105"/>
                </a:lnTo>
                <a:lnTo>
                  <a:pt x="1854" y="2107"/>
                </a:lnTo>
                <a:lnTo>
                  <a:pt x="1854" y="2107"/>
                </a:lnTo>
                <a:lnTo>
                  <a:pt x="1854" y="2109"/>
                </a:lnTo>
                <a:lnTo>
                  <a:pt x="1856" y="2107"/>
                </a:lnTo>
                <a:lnTo>
                  <a:pt x="1856" y="2105"/>
                </a:lnTo>
                <a:lnTo>
                  <a:pt x="1863" y="2101"/>
                </a:lnTo>
                <a:lnTo>
                  <a:pt x="1867" y="2099"/>
                </a:lnTo>
                <a:lnTo>
                  <a:pt x="1869" y="2095"/>
                </a:lnTo>
                <a:lnTo>
                  <a:pt x="1873" y="2092"/>
                </a:lnTo>
                <a:lnTo>
                  <a:pt x="1875" y="2088"/>
                </a:lnTo>
                <a:lnTo>
                  <a:pt x="1879" y="2082"/>
                </a:lnTo>
                <a:lnTo>
                  <a:pt x="1884" y="2071"/>
                </a:lnTo>
                <a:lnTo>
                  <a:pt x="1888" y="2065"/>
                </a:lnTo>
                <a:lnTo>
                  <a:pt x="1890" y="2061"/>
                </a:lnTo>
                <a:lnTo>
                  <a:pt x="1894" y="2057"/>
                </a:lnTo>
                <a:lnTo>
                  <a:pt x="1898" y="2055"/>
                </a:lnTo>
                <a:lnTo>
                  <a:pt x="1900" y="2053"/>
                </a:lnTo>
                <a:lnTo>
                  <a:pt x="1900" y="2051"/>
                </a:lnTo>
                <a:lnTo>
                  <a:pt x="1903" y="2048"/>
                </a:lnTo>
                <a:lnTo>
                  <a:pt x="1903" y="2046"/>
                </a:lnTo>
                <a:lnTo>
                  <a:pt x="1903" y="2044"/>
                </a:lnTo>
                <a:lnTo>
                  <a:pt x="1903" y="2040"/>
                </a:lnTo>
                <a:lnTo>
                  <a:pt x="1903" y="2036"/>
                </a:lnTo>
                <a:lnTo>
                  <a:pt x="1905" y="2034"/>
                </a:lnTo>
                <a:lnTo>
                  <a:pt x="1905" y="2032"/>
                </a:lnTo>
                <a:lnTo>
                  <a:pt x="1905" y="2032"/>
                </a:lnTo>
                <a:lnTo>
                  <a:pt x="1905" y="2030"/>
                </a:lnTo>
                <a:lnTo>
                  <a:pt x="1905" y="2030"/>
                </a:lnTo>
                <a:lnTo>
                  <a:pt x="1903" y="2025"/>
                </a:lnTo>
                <a:lnTo>
                  <a:pt x="1903" y="2023"/>
                </a:lnTo>
                <a:lnTo>
                  <a:pt x="1903" y="2023"/>
                </a:lnTo>
                <a:lnTo>
                  <a:pt x="1903" y="2021"/>
                </a:lnTo>
                <a:lnTo>
                  <a:pt x="1903" y="2019"/>
                </a:lnTo>
                <a:lnTo>
                  <a:pt x="1903" y="2019"/>
                </a:lnTo>
                <a:lnTo>
                  <a:pt x="1900" y="2017"/>
                </a:lnTo>
                <a:lnTo>
                  <a:pt x="1903" y="2017"/>
                </a:lnTo>
                <a:lnTo>
                  <a:pt x="1903" y="2017"/>
                </a:lnTo>
                <a:lnTo>
                  <a:pt x="1903" y="2015"/>
                </a:lnTo>
                <a:lnTo>
                  <a:pt x="1905" y="2013"/>
                </a:lnTo>
                <a:lnTo>
                  <a:pt x="1903" y="2011"/>
                </a:lnTo>
                <a:lnTo>
                  <a:pt x="1903" y="2011"/>
                </a:lnTo>
                <a:lnTo>
                  <a:pt x="1903" y="2011"/>
                </a:lnTo>
                <a:lnTo>
                  <a:pt x="1905" y="2011"/>
                </a:lnTo>
                <a:lnTo>
                  <a:pt x="1907" y="2006"/>
                </a:lnTo>
                <a:lnTo>
                  <a:pt x="1907" y="2006"/>
                </a:lnTo>
                <a:lnTo>
                  <a:pt x="1905" y="2006"/>
                </a:lnTo>
                <a:lnTo>
                  <a:pt x="1903" y="2004"/>
                </a:lnTo>
                <a:lnTo>
                  <a:pt x="1903" y="2002"/>
                </a:lnTo>
                <a:lnTo>
                  <a:pt x="1903" y="2004"/>
                </a:lnTo>
                <a:lnTo>
                  <a:pt x="1905" y="2004"/>
                </a:lnTo>
                <a:lnTo>
                  <a:pt x="1905" y="2004"/>
                </a:lnTo>
                <a:lnTo>
                  <a:pt x="1907" y="2004"/>
                </a:lnTo>
                <a:lnTo>
                  <a:pt x="1905" y="2002"/>
                </a:lnTo>
                <a:lnTo>
                  <a:pt x="1907" y="2002"/>
                </a:lnTo>
                <a:lnTo>
                  <a:pt x="1909" y="2002"/>
                </a:lnTo>
                <a:lnTo>
                  <a:pt x="1909" y="2002"/>
                </a:lnTo>
                <a:lnTo>
                  <a:pt x="1909" y="2004"/>
                </a:lnTo>
                <a:lnTo>
                  <a:pt x="1909" y="2004"/>
                </a:lnTo>
                <a:lnTo>
                  <a:pt x="1911" y="2000"/>
                </a:lnTo>
                <a:lnTo>
                  <a:pt x="1913" y="2000"/>
                </a:lnTo>
                <a:lnTo>
                  <a:pt x="1913" y="1998"/>
                </a:lnTo>
                <a:lnTo>
                  <a:pt x="1913" y="1998"/>
                </a:lnTo>
                <a:lnTo>
                  <a:pt x="1913" y="1998"/>
                </a:lnTo>
                <a:lnTo>
                  <a:pt x="1913" y="1998"/>
                </a:lnTo>
                <a:lnTo>
                  <a:pt x="1915" y="1998"/>
                </a:lnTo>
                <a:lnTo>
                  <a:pt x="1915" y="1996"/>
                </a:lnTo>
                <a:lnTo>
                  <a:pt x="1917" y="1994"/>
                </a:lnTo>
                <a:lnTo>
                  <a:pt x="1926" y="1990"/>
                </a:lnTo>
                <a:lnTo>
                  <a:pt x="1930" y="1986"/>
                </a:lnTo>
                <a:lnTo>
                  <a:pt x="1932" y="1983"/>
                </a:lnTo>
                <a:lnTo>
                  <a:pt x="1942" y="1979"/>
                </a:lnTo>
                <a:lnTo>
                  <a:pt x="1944" y="1979"/>
                </a:lnTo>
                <a:lnTo>
                  <a:pt x="1947" y="1979"/>
                </a:lnTo>
                <a:lnTo>
                  <a:pt x="1949" y="1979"/>
                </a:lnTo>
                <a:lnTo>
                  <a:pt x="1949" y="1979"/>
                </a:lnTo>
                <a:lnTo>
                  <a:pt x="1949" y="1979"/>
                </a:lnTo>
                <a:lnTo>
                  <a:pt x="1949" y="1977"/>
                </a:lnTo>
                <a:lnTo>
                  <a:pt x="1951" y="1977"/>
                </a:lnTo>
                <a:lnTo>
                  <a:pt x="1953" y="1975"/>
                </a:lnTo>
                <a:lnTo>
                  <a:pt x="1957" y="1973"/>
                </a:lnTo>
                <a:lnTo>
                  <a:pt x="1961" y="1973"/>
                </a:lnTo>
                <a:lnTo>
                  <a:pt x="1961" y="1971"/>
                </a:lnTo>
                <a:lnTo>
                  <a:pt x="1961" y="1971"/>
                </a:lnTo>
                <a:lnTo>
                  <a:pt x="1961" y="1971"/>
                </a:lnTo>
                <a:lnTo>
                  <a:pt x="1961" y="1971"/>
                </a:lnTo>
                <a:lnTo>
                  <a:pt x="1961" y="1969"/>
                </a:lnTo>
                <a:lnTo>
                  <a:pt x="1961" y="1969"/>
                </a:lnTo>
                <a:lnTo>
                  <a:pt x="1965" y="1967"/>
                </a:lnTo>
                <a:lnTo>
                  <a:pt x="1967" y="1967"/>
                </a:lnTo>
                <a:lnTo>
                  <a:pt x="1970" y="1967"/>
                </a:lnTo>
                <a:lnTo>
                  <a:pt x="1972" y="1967"/>
                </a:lnTo>
                <a:lnTo>
                  <a:pt x="1974" y="1967"/>
                </a:lnTo>
                <a:lnTo>
                  <a:pt x="1976" y="1967"/>
                </a:lnTo>
                <a:lnTo>
                  <a:pt x="1974" y="1969"/>
                </a:lnTo>
                <a:lnTo>
                  <a:pt x="1972" y="1967"/>
                </a:lnTo>
                <a:lnTo>
                  <a:pt x="1972" y="1969"/>
                </a:lnTo>
                <a:lnTo>
                  <a:pt x="1972" y="1969"/>
                </a:lnTo>
                <a:lnTo>
                  <a:pt x="1974" y="1969"/>
                </a:lnTo>
                <a:lnTo>
                  <a:pt x="1978" y="1969"/>
                </a:lnTo>
                <a:lnTo>
                  <a:pt x="1980" y="1967"/>
                </a:lnTo>
                <a:lnTo>
                  <a:pt x="1982" y="1967"/>
                </a:lnTo>
                <a:lnTo>
                  <a:pt x="1982" y="1967"/>
                </a:lnTo>
                <a:lnTo>
                  <a:pt x="1982" y="1965"/>
                </a:lnTo>
                <a:lnTo>
                  <a:pt x="1982" y="1965"/>
                </a:lnTo>
                <a:lnTo>
                  <a:pt x="1982" y="1965"/>
                </a:lnTo>
                <a:lnTo>
                  <a:pt x="1982" y="1962"/>
                </a:lnTo>
                <a:lnTo>
                  <a:pt x="1982" y="1962"/>
                </a:lnTo>
                <a:lnTo>
                  <a:pt x="1984" y="1962"/>
                </a:lnTo>
                <a:lnTo>
                  <a:pt x="1984" y="1965"/>
                </a:lnTo>
                <a:lnTo>
                  <a:pt x="1984" y="1965"/>
                </a:lnTo>
                <a:lnTo>
                  <a:pt x="1984" y="1967"/>
                </a:lnTo>
                <a:lnTo>
                  <a:pt x="1984" y="1967"/>
                </a:lnTo>
                <a:lnTo>
                  <a:pt x="1986" y="1967"/>
                </a:lnTo>
                <a:lnTo>
                  <a:pt x="1986" y="1967"/>
                </a:lnTo>
                <a:lnTo>
                  <a:pt x="1991" y="1967"/>
                </a:lnTo>
                <a:lnTo>
                  <a:pt x="1997" y="1967"/>
                </a:lnTo>
                <a:lnTo>
                  <a:pt x="1999" y="1967"/>
                </a:lnTo>
                <a:lnTo>
                  <a:pt x="1999" y="1965"/>
                </a:lnTo>
                <a:lnTo>
                  <a:pt x="2001" y="1965"/>
                </a:lnTo>
                <a:lnTo>
                  <a:pt x="1999" y="1962"/>
                </a:lnTo>
                <a:lnTo>
                  <a:pt x="1999" y="1962"/>
                </a:lnTo>
                <a:lnTo>
                  <a:pt x="1999" y="1960"/>
                </a:lnTo>
                <a:lnTo>
                  <a:pt x="2003" y="1956"/>
                </a:lnTo>
                <a:lnTo>
                  <a:pt x="2005" y="1956"/>
                </a:lnTo>
                <a:lnTo>
                  <a:pt x="2011" y="1954"/>
                </a:lnTo>
                <a:lnTo>
                  <a:pt x="2014" y="1952"/>
                </a:lnTo>
                <a:lnTo>
                  <a:pt x="2014" y="1950"/>
                </a:lnTo>
                <a:lnTo>
                  <a:pt x="2014" y="1946"/>
                </a:lnTo>
                <a:lnTo>
                  <a:pt x="2014" y="1944"/>
                </a:lnTo>
                <a:lnTo>
                  <a:pt x="2014" y="1941"/>
                </a:lnTo>
                <a:lnTo>
                  <a:pt x="2016" y="1937"/>
                </a:lnTo>
                <a:lnTo>
                  <a:pt x="2018" y="1935"/>
                </a:lnTo>
                <a:lnTo>
                  <a:pt x="2018" y="1935"/>
                </a:lnTo>
                <a:lnTo>
                  <a:pt x="2020" y="1933"/>
                </a:lnTo>
                <a:lnTo>
                  <a:pt x="2022" y="1931"/>
                </a:lnTo>
                <a:lnTo>
                  <a:pt x="2024" y="1929"/>
                </a:lnTo>
                <a:lnTo>
                  <a:pt x="2024" y="1927"/>
                </a:lnTo>
                <a:lnTo>
                  <a:pt x="2026" y="1925"/>
                </a:lnTo>
                <a:lnTo>
                  <a:pt x="2026" y="1921"/>
                </a:lnTo>
                <a:lnTo>
                  <a:pt x="2028" y="1918"/>
                </a:lnTo>
                <a:lnTo>
                  <a:pt x="2030" y="1916"/>
                </a:lnTo>
                <a:lnTo>
                  <a:pt x="2030" y="1916"/>
                </a:lnTo>
                <a:lnTo>
                  <a:pt x="2032" y="1914"/>
                </a:lnTo>
                <a:lnTo>
                  <a:pt x="2032" y="1912"/>
                </a:lnTo>
                <a:lnTo>
                  <a:pt x="2032" y="1906"/>
                </a:lnTo>
                <a:lnTo>
                  <a:pt x="2032" y="1902"/>
                </a:lnTo>
                <a:lnTo>
                  <a:pt x="2032" y="1895"/>
                </a:lnTo>
                <a:lnTo>
                  <a:pt x="2037" y="1891"/>
                </a:lnTo>
                <a:lnTo>
                  <a:pt x="2037" y="1891"/>
                </a:lnTo>
                <a:lnTo>
                  <a:pt x="2039" y="1889"/>
                </a:lnTo>
                <a:lnTo>
                  <a:pt x="2041" y="1887"/>
                </a:lnTo>
                <a:lnTo>
                  <a:pt x="2041" y="1887"/>
                </a:lnTo>
                <a:lnTo>
                  <a:pt x="2039" y="1883"/>
                </a:lnTo>
                <a:lnTo>
                  <a:pt x="2039" y="1881"/>
                </a:lnTo>
                <a:lnTo>
                  <a:pt x="2041" y="1879"/>
                </a:lnTo>
                <a:lnTo>
                  <a:pt x="2041" y="1874"/>
                </a:lnTo>
                <a:lnTo>
                  <a:pt x="2041" y="1870"/>
                </a:lnTo>
                <a:lnTo>
                  <a:pt x="2043" y="1866"/>
                </a:lnTo>
                <a:lnTo>
                  <a:pt x="2045" y="1860"/>
                </a:lnTo>
                <a:lnTo>
                  <a:pt x="2045" y="1860"/>
                </a:lnTo>
                <a:lnTo>
                  <a:pt x="2043" y="1856"/>
                </a:lnTo>
                <a:lnTo>
                  <a:pt x="2043" y="1851"/>
                </a:lnTo>
                <a:lnTo>
                  <a:pt x="2043" y="1847"/>
                </a:lnTo>
                <a:lnTo>
                  <a:pt x="2041" y="1843"/>
                </a:lnTo>
                <a:lnTo>
                  <a:pt x="2043" y="1835"/>
                </a:lnTo>
                <a:lnTo>
                  <a:pt x="2043" y="1832"/>
                </a:lnTo>
                <a:lnTo>
                  <a:pt x="2043" y="1835"/>
                </a:lnTo>
                <a:lnTo>
                  <a:pt x="2043" y="1835"/>
                </a:lnTo>
                <a:lnTo>
                  <a:pt x="2043" y="1832"/>
                </a:lnTo>
                <a:lnTo>
                  <a:pt x="2043" y="1830"/>
                </a:lnTo>
                <a:lnTo>
                  <a:pt x="2043" y="1828"/>
                </a:lnTo>
                <a:lnTo>
                  <a:pt x="2043" y="1828"/>
                </a:lnTo>
                <a:lnTo>
                  <a:pt x="2043" y="1828"/>
                </a:lnTo>
                <a:lnTo>
                  <a:pt x="2043" y="1826"/>
                </a:lnTo>
                <a:lnTo>
                  <a:pt x="2041" y="1828"/>
                </a:lnTo>
                <a:lnTo>
                  <a:pt x="2041" y="1826"/>
                </a:lnTo>
                <a:lnTo>
                  <a:pt x="2043" y="1824"/>
                </a:lnTo>
                <a:lnTo>
                  <a:pt x="2043" y="1822"/>
                </a:lnTo>
                <a:lnTo>
                  <a:pt x="2045" y="1820"/>
                </a:lnTo>
                <a:lnTo>
                  <a:pt x="2045" y="1820"/>
                </a:lnTo>
                <a:lnTo>
                  <a:pt x="2047" y="1818"/>
                </a:lnTo>
                <a:lnTo>
                  <a:pt x="2045" y="1816"/>
                </a:lnTo>
                <a:lnTo>
                  <a:pt x="2045" y="1816"/>
                </a:lnTo>
                <a:lnTo>
                  <a:pt x="2045" y="1816"/>
                </a:lnTo>
                <a:lnTo>
                  <a:pt x="2047" y="1816"/>
                </a:lnTo>
                <a:lnTo>
                  <a:pt x="2047" y="1814"/>
                </a:lnTo>
                <a:lnTo>
                  <a:pt x="2047" y="1814"/>
                </a:lnTo>
                <a:lnTo>
                  <a:pt x="2049" y="1816"/>
                </a:lnTo>
                <a:lnTo>
                  <a:pt x="2049" y="1818"/>
                </a:lnTo>
                <a:lnTo>
                  <a:pt x="2051" y="1818"/>
                </a:lnTo>
                <a:lnTo>
                  <a:pt x="2051" y="1818"/>
                </a:lnTo>
                <a:lnTo>
                  <a:pt x="2053" y="1816"/>
                </a:lnTo>
                <a:lnTo>
                  <a:pt x="2058" y="1814"/>
                </a:lnTo>
                <a:lnTo>
                  <a:pt x="2058" y="1812"/>
                </a:lnTo>
                <a:lnTo>
                  <a:pt x="2062" y="1805"/>
                </a:lnTo>
                <a:lnTo>
                  <a:pt x="2064" y="1799"/>
                </a:lnTo>
                <a:lnTo>
                  <a:pt x="2066" y="1797"/>
                </a:lnTo>
                <a:lnTo>
                  <a:pt x="2066" y="1795"/>
                </a:lnTo>
                <a:lnTo>
                  <a:pt x="2066" y="1793"/>
                </a:lnTo>
                <a:lnTo>
                  <a:pt x="2066" y="1793"/>
                </a:lnTo>
                <a:lnTo>
                  <a:pt x="2068" y="1793"/>
                </a:lnTo>
                <a:lnTo>
                  <a:pt x="2066" y="1795"/>
                </a:lnTo>
                <a:lnTo>
                  <a:pt x="2066" y="1795"/>
                </a:lnTo>
                <a:lnTo>
                  <a:pt x="2066" y="1795"/>
                </a:lnTo>
                <a:lnTo>
                  <a:pt x="2068" y="1795"/>
                </a:lnTo>
                <a:lnTo>
                  <a:pt x="2068" y="1793"/>
                </a:lnTo>
                <a:lnTo>
                  <a:pt x="2068" y="1791"/>
                </a:lnTo>
                <a:lnTo>
                  <a:pt x="2070" y="1791"/>
                </a:lnTo>
                <a:lnTo>
                  <a:pt x="2070" y="1791"/>
                </a:lnTo>
                <a:lnTo>
                  <a:pt x="2072" y="1786"/>
                </a:lnTo>
                <a:lnTo>
                  <a:pt x="2074" y="1784"/>
                </a:lnTo>
                <a:lnTo>
                  <a:pt x="2076" y="1784"/>
                </a:lnTo>
                <a:lnTo>
                  <a:pt x="2081" y="1782"/>
                </a:lnTo>
                <a:lnTo>
                  <a:pt x="2081" y="1782"/>
                </a:lnTo>
                <a:lnTo>
                  <a:pt x="2083" y="1778"/>
                </a:lnTo>
                <a:lnTo>
                  <a:pt x="2085" y="1776"/>
                </a:lnTo>
                <a:lnTo>
                  <a:pt x="2087" y="1774"/>
                </a:lnTo>
                <a:lnTo>
                  <a:pt x="2089" y="1772"/>
                </a:lnTo>
                <a:lnTo>
                  <a:pt x="2087" y="1770"/>
                </a:lnTo>
                <a:lnTo>
                  <a:pt x="2089" y="1772"/>
                </a:lnTo>
                <a:lnTo>
                  <a:pt x="2089" y="1772"/>
                </a:lnTo>
                <a:lnTo>
                  <a:pt x="2091" y="1767"/>
                </a:lnTo>
                <a:lnTo>
                  <a:pt x="2095" y="1763"/>
                </a:lnTo>
                <a:lnTo>
                  <a:pt x="2097" y="1759"/>
                </a:lnTo>
                <a:lnTo>
                  <a:pt x="2102" y="1753"/>
                </a:lnTo>
                <a:lnTo>
                  <a:pt x="2102" y="1747"/>
                </a:lnTo>
                <a:lnTo>
                  <a:pt x="2104" y="1747"/>
                </a:lnTo>
                <a:lnTo>
                  <a:pt x="2104" y="1744"/>
                </a:lnTo>
                <a:lnTo>
                  <a:pt x="2102" y="1742"/>
                </a:lnTo>
                <a:lnTo>
                  <a:pt x="2102" y="1742"/>
                </a:lnTo>
                <a:lnTo>
                  <a:pt x="2104" y="1740"/>
                </a:lnTo>
                <a:lnTo>
                  <a:pt x="2104" y="1740"/>
                </a:lnTo>
                <a:lnTo>
                  <a:pt x="2104" y="1740"/>
                </a:lnTo>
                <a:lnTo>
                  <a:pt x="2104" y="1738"/>
                </a:lnTo>
                <a:lnTo>
                  <a:pt x="2104" y="1736"/>
                </a:lnTo>
                <a:lnTo>
                  <a:pt x="2104" y="1732"/>
                </a:lnTo>
                <a:lnTo>
                  <a:pt x="2102" y="1732"/>
                </a:lnTo>
                <a:close/>
                <a:moveTo>
                  <a:pt x="1475" y="977"/>
                </a:moveTo>
                <a:lnTo>
                  <a:pt x="1475" y="977"/>
                </a:lnTo>
                <a:lnTo>
                  <a:pt x="1475" y="977"/>
                </a:lnTo>
                <a:lnTo>
                  <a:pt x="1473" y="979"/>
                </a:lnTo>
                <a:lnTo>
                  <a:pt x="1473" y="979"/>
                </a:lnTo>
                <a:lnTo>
                  <a:pt x="1471" y="981"/>
                </a:lnTo>
                <a:lnTo>
                  <a:pt x="1469" y="981"/>
                </a:lnTo>
                <a:lnTo>
                  <a:pt x="1469" y="983"/>
                </a:lnTo>
                <a:lnTo>
                  <a:pt x="1467" y="983"/>
                </a:lnTo>
                <a:lnTo>
                  <a:pt x="1465" y="986"/>
                </a:lnTo>
                <a:lnTo>
                  <a:pt x="1458" y="988"/>
                </a:lnTo>
                <a:lnTo>
                  <a:pt x="1458" y="988"/>
                </a:lnTo>
                <a:lnTo>
                  <a:pt x="1458" y="988"/>
                </a:lnTo>
                <a:lnTo>
                  <a:pt x="1456" y="990"/>
                </a:lnTo>
                <a:lnTo>
                  <a:pt x="1456" y="990"/>
                </a:lnTo>
                <a:lnTo>
                  <a:pt x="1448" y="992"/>
                </a:lnTo>
                <a:lnTo>
                  <a:pt x="1442" y="994"/>
                </a:lnTo>
                <a:lnTo>
                  <a:pt x="1439" y="996"/>
                </a:lnTo>
                <a:lnTo>
                  <a:pt x="1437" y="998"/>
                </a:lnTo>
                <a:lnTo>
                  <a:pt x="1435" y="998"/>
                </a:lnTo>
                <a:lnTo>
                  <a:pt x="1433" y="998"/>
                </a:lnTo>
                <a:lnTo>
                  <a:pt x="1431" y="998"/>
                </a:lnTo>
                <a:lnTo>
                  <a:pt x="1429" y="998"/>
                </a:lnTo>
                <a:lnTo>
                  <a:pt x="1427" y="1000"/>
                </a:lnTo>
                <a:lnTo>
                  <a:pt x="1425" y="1000"/>
                </a:lnTo>
                <a:lnTo>
                  <a:pt x="1425" y="1000"/>
                </a:lnTo>
                <a:lnTo>
                  <a:pt x="1425" y="1000"/>
                </a:lnTo>
                <a:lnTo>
                  <a:pt x="1425" y="1000"/>
                </a:lnTo>
                <a:lnTo>
                  <a:pt x="1423" y="1000"/>
                </a:lnTo>
                <a:lnTo>
                  <a:pt x="1423" y="1000"/>
                </a:lnTo>
                <a:lnTo>
                  <a:pt x="1421" y="1000"/>
                </a:lnTo>
                <a:lnTo>
                  <a:pt x="1421" y="1000"/>
                </a:lnTo>
                <a:lnTo>
                  <a:pt x="1419" y="1000"/>
                </a:lnTo>
                <a:lnTo>
                  <a:pt x="1419" y="1000"/>
                </a:lnTo>
                <a:lnTo>
                  <a:pt x="1419" y="1000"/>
                </a:lnTo>
                <a:lnTo>
                  <a:pt x="1416" y="1000"/>
                </a:lnTo>
                <a:lnTo>
                  <a:pt x="1416" y="1000"/>
                </a:lnTo>
                <a:lnTo>
                  <a:pt x="1421" y="998"/>
                </a:lnTo>
                <a:lnTo>
                  <a:pt x="1421" y="998"/>
                </a:lnTo>
                <a:lnTo>
                  <a:pt x="1421" y="998"/>
                </a:lnTo>
                <a:lnTo>
                  <a:pt x="1419" y="998"/>
                </a:lnTo>
                <a:lnTo>
                  <a:pt x="1419" y="998"/>
                </a:lnTo>
                <a:lnTo>
                  <a:pt x="1419" y="998"/>
                </a:lnTo>
                <a:lnTo>
                  <a:pt x="1419" y="998"/>
                </a:lnTo>
                <a:lnTo>
                  <a:pt x="1419" y="998"/>
                </a:lnTo>
                <a:lnTo>
                  <a:pt x="1416" y="998"/>
                </a:lnTo>
                <a:lnTo>
                  <a:pt x="1416" y="998"/>
                </a:lnTo>
                <a:lnTo>
                  <a:pt x="1414" y="996"/>
                </a:lnTo>
                <a:lnTo>
                  <a:pt x="1412" y="996"/>
                </a:lnTo>
                <a:lnTo>
                  <a:pt x="1412" y="996"/>
                </a:lnTo>
                <a:lnTo>
                  <a:pt x="1410" y="996"/>
                </a:lnTo>
                <a:lnTo>
                  <a:pt x="1410" y="994"/>
                </a:lnTo>
                <a:lnTo>
                  <a:pt x="1410" y="994"/>
                </a:lnTo>
                <a:lnTo>
                  <a:pt x="1412" y="992"/>
                </a:lnTo>
                <a:lnTo>
                  <a:pt x="1412" y="992"/>
                </a:lnTo>
                <a:lnTo>
                  <a:pt x="1412" y="992"/>
                </a:lnTo>
                <a:lnTo>
                  <a:pt x="1412" y="992"/>
                </a:lnTo>
                <a:lnTo>
                  <a:pt x="1412" y="992"/>
                </a:lnTo>
                <a:lnTo>
                  <a:pt x="1412" y="992"/>
                </a:lnTo>
                <a:lnTo>
                  <a:pt x="1414" y="990"/>
                </a:lnTo>
                <a:lnTo>
                  <a:pt x="1414" y="990"/>
                </a:lnTo>
                <a:lnTo>
                  <a:pt x="1414" y="990"/>
                </a:lnTo>
                <a:lnTo>
                  <a:pt x="1414" y="990"/>
                </a:lnTo>
                <a:lnTo>
                  <a:pt x="1414" y="988"/>
                </a:lnTo>
                <a:lnTo>
                  <a:pt x="1414" y="986"/>
                </a:lnTo>
                <a:lnTo>
                  <a:pt x="1416" y="986"/>
                </a:lnTo>
                <a:lnTo>
                  <a:pt x="1416" y="986"/>
                </a:lnTo>
                <a:lnTo>
                  <a:pt x="1416" y="983"/>
                </a:lnTo>
                <a:lnTo>
                  <a:pt x="1419" y="983"/>
                </a:lnTo>
                <a:lnTo>
                  <a:pt x="1419" y="983"/>
                </a:lnTo>
                <a:lnTo>
                  <a:pt x="1419" y="983"/>
                </a:lnTo>
                <a:lnTo>
                  <a:pt x="1419" y="981"/>
                </a:lnTo>
                <a:lnTo>
                  <a:pt x="1419" y="981"/>
                </a:lnTo>
                <a:lnTo>
                  <a:pt x="1421" y="979"/>
                </a:lnTo>
                <a:lnTo>
                  <a:pt x="1421" y="979"/>
                </a:lnTo>
                <a:lnTo>
                  <a:pt x="1421" y="979"/>
                </a:lnTo>
                <a:lnTo>
                  <a:pt x="1421" y="979"/>
                </a:lnTo>
                <a:lnTo>
                  <a:pt x="1421" y="979"/>
                </a:lnTo>
                <a:lnTo>
                  <a:pt x="1421" y="979"/>
                </a:lnTo>
                <a:lnTo>
                  <a:pt x="1423" y="979"/>
                </a:lnTo>
                <a:lnTo>
                  <a:pt x="1423" y="979"/>
                </a:lnTo>
                <a:lnTo>
                  <a:pt x="1423" y="979"/>
                </a:lnTo>
                <a:lnTo>
                  <a:pt x="1423" y="981"/>
                </a:lnTo>
                <a:lnTo>
                  <a:pt x="1423" y="981"/>
                </a:lnTo>
                <a:lnTo>
                  <a:pt x="1423" y="981"/>
                </a:lnTo>
                <a:lnTo>
                  <a:pt x="1423" y="981"/>
                </a:lnTo>
                <a:lnTo>
                  <a:pt x="1425" y="981"/>
                </a:lnTo>
                <a:lnTo>
                  <a:pt x="1425" y="981"/>
                </a:lnTo>
                <a:lnTo>
                  <a:pt x="1425" y="981"/>
                </a:lnTo>
                <a:lnTo>
                  <a:pt x="1425" y="981"/>
                </a:lnTo>
                <a:lnTo>
                  <a:pt x="1425" y="983"/>
                </a:lnTo>
                <a:lnTo>
                  <a:pt x="1425" y="983"/>
                </a:lnTo>
                <a:lnTo>
                  <a:pt x="1425" y="986"/>
                </a:lnTo>
                <a:lnTo>
                  <a:pt x="1425" y="986"/>
                </a:lnTo>
                <a:lnTo>
                  <a:pt x="1423" y="986"/>
                </a:lnTo>
                <a:lnTo>
                  <a:pt x="1419" y="986"/>
                </a:lnTo>
                <a:lnTo>
                  <a:pt x="1416" y="986"/>
                </a:lnTo>
                <a:lnTo>
                  <a:pt x="1416" y="986"/>
                </a:lnTo>
                <a:lnTo>
                  <a:pt x="1416" y="986"/>
                </a:lnTo>
                <a:lnTo>
                  <a:pt x="1416" y="986"/>
                </a:lnTo>
                <a:lnTo>
                  <a:pt x="1416" y="988"/>
                </a:lnTo>
                <a:lnTo>
                  <a:pt x="1414" y="988"/>
                </a:lnTo>
                <a:lnTo>
                  <a:pt x="1416" y="990"/>
                </a:lnTo>
                <a:lnTo>
                  <a:pt x="1416" y="990"/>
                </a:lnTo>
                <a:lnTo>
                  <a:pt x="1419" y="990"/>
                </a:lnTo>
                <a:lnTo>
                  <a:pt x="1419" y="990"/>
                </a:lnTo>
                <a:lnTo>
                  <a:pt x="1421" y="990"/>
                </a:lnTo>
                <a:lnTo>
                  <a:pt x="1423" y="990"/>
                </a:lnTo>
                <a:lnTo>
                  <a:pt x="1423" y="990"/>
                </a:lnTo>
                <a:lnTo>
                  <a:pt x="1423" y="990"/>
                </a:lnTo>
                <a:lnTo>
                  <a:pt x="1425" y="992"/>
                </a:lnTo>
                <a:lnTo>
                  <a:pt x="1425" y="992"/>
                </a:lnTo>
                <a:lnTo>
                  <a:pt x="1425" y="990"/>
                </a:lnTo>
                <a:lnTo>
                  <a:pt x="1425" y="990"/>
                </a:lnTo>
                <a:lnTo>
                  <a:pt x="1425" y="988"/>
                </a:lnTo>
                <a:lnTo>
                  <a:pt x="1427" y="988"/>
                </a:lnTo>
                <a:lnTo>
                  <a:pt x="1429" y="988"/>
                </a:lnTo>
                <a:lnTo>
                  <a:pt x="1431" y="986"/>
                </a:lnTo>
                <a:lnTo>
                  <a:pt x="1433" y="986"/>
                </a:lnTo>
                <a:lnTo>
                  <a:pt x="1433" y="986"/>
                </a:lnTo>
                <a:lnTo>
                  <a:pt x="1433" y="986"/>
                </a:lnTo>
                <a:lnTo>
                  <a:pt x="1433" y="986"/>
                </a:lnTo>
                <a:lnTo>
                  <a:pt x="1433" y="986"/>
                </a:lnTo>
                <a:lnTo>
                  <a:pt x="1433" y="986"/>
                </a:lnTo>
                <a:lnTo>
                  <a:pt x="1433" y="986"/>
                </a:lnTo>
                <a:lnTo>
                  <a:pt x="1433" y="986"/>
                </a:lnTo>
                <a:lnTo>
                  <a:pt x="1433" y="983"/>
                </a:lnTo>
                <a:lnTo>
                  <a:pt x="1435" y="983"/>
                </a:lnTo>
                <a:lnTo>
                  <a:pt x="1439" y="979"/>
                </a:lnTo>
                <a:lnTo>
                  <a:pt x="1439" y="979"/>
                </a:lnTo>
                <a:lnTo>
                  <a:pt x="1442" y="979"/>
                </a:lnTo>
                <a:lnTo>
                  <a:pt x="1446" y="979"/>
                </a:lnTo>
                <a:lnTo>
                  <a:pt x="1448" y="979"/>
                </a:lnTo>
                <a:lnTo>
                  <a:pt x="1452" y="979"/>
                </a:lnTo>
                <a:lnTo>
                  <a:pt x="1454" y="981"/>
                </a:lnTo>
                <a:lnTo>
                  <a:pt x="1454" y="981"/>
                </a:lnTo>
                <a:lnTo>
                  <a:pt x="1458" y="981"/>
                </a:lnTo>
                <a:lnTo>
                  <a:pt x="1458" y="981"/>
                </a:lnTo>
                <a:lnTo>
                  <a:pt x="1458" y="981"/>
                </a:lnTo>
                <a:lnTo>
                  <a:pt x="1456" y="979"/>
                </a:lnTo>
                <a:lnTo>
                  <a:pt x="1454" y="979"/>
                </a:lnTo>
                <a:lnTo>
                  <a:pt x="1454" y="979"/>
                </a:lnTo>
                <a:lnTo>
                  <a:pt x="1454" y="979"/>
                </a:lnTo>
                <a:lnTo>
                  <a:pt x="1454" y="979"/>
                </a:lnTo>
                <a:lnTo>
                  <a:pt x="1454" y="979"/>
                </a:lnTo>
                <a:lnTo>
                  <a:pt x="1456" y="979"/>
                </a:lnTo>
                <a:lnTo>
                  <a:pt x="1456" y="977"/>
                </a:lnTo>
                <a:lnTo>
                  <a:pt x="1456" y="977"/>
                </a:lnTo>
                <a:lnTo>
                  <a:pt x="1458" y="977"/>
                </a:lnTo>
                <a:lnTo>
                  <a:pt x="1460" y="977"/>
                </a:lnTo>
                <a:lnTo>
                  <a:pt x="1465" y="975"/>
                </a:lnTo>
                <a:lnTo>
                  <a:pt x="1465" y="975"/>
                </a:lnTo>
                <a:lnTo>
                  <a:pt x="1465" y="975"/>
                </a:lnTo>
                <a:lnTo>
                  <a:pt x="1467" y="975"/>
                </a:lnTo>
                <a:lnTo>
                  <a:pt x="1469" y="975"/>
                </a:lnTo>
                <a:lnTo>
                  <a:pt x="1471" y="975"/>
                </a:lnTo>
                <a:lnTo>
                  <a:pt x="1471" y="975"/>
                </a:lnTo>
                <a:lnTo>
                  <a:pt x="1473" y="975"/>
                </a:lnTo>
                <a:lnTo>
                  <a:pt x="1473" y="975"/>
                </a:lnTo>
                <a:lnTo>
                  <a:pt x="1475" y="975"/>
                </a:lnTo>
                <a:lnTo>
                  <a:pt x="1475" y="975"/>
                </a:lnTo>
                <a:lnTo>
                  <a:pt x="1475" y="973"/>
                </a:lnTo>
                <a:lnTo>
                  <a:pt x="1475" y="973"/>
                </a:lnTo>
                <a:lnTo>
                  <a:pt x="1473" y="973"/>
                </a:lnTo>
                <a:lnTo>
                  <a:pt x="1473" y="973"/>
                </a:lnTo>
                <a:lnTo>
                  <a:pt x="1473" y="973"/>
                </a:lnTo>
                <a:lnTo>
                  <a:pt x="1473" y="971"/>
                </a:lnTo>
                <a:lnTo>
                  <a:pt x="1473" y="971"/>
                </a:lnTo>
                <a:lnTo>
                  <a:pt x="1475" y="971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5"/>
                </a:lnTo>
                <a:lnTo>
                  <a:pt x="1475" y="975"/>
                </a:lnTo>
                <a:lnTo>
                  <a:pt x="1477" y="975"/>
                </a:lnTo>
                <a:lnTo>
                  <a:pt x="1475" y="977"/>
                </a:lnTo>
                <a:close/>
                <a:moveTo>
                  <a:pt x="1465" y="965"/>
                </a:moveTo>
                <a:lnTo>
                  <a:pt x="1465" y="965"/>
                </a:lnTo>
                <a:lnTo>
                  <a:pt x="1467" y="962"/>
                </a:lnTo>
                <a:lnTo>
                  <a:pt x="1467" y="962"/>
                </a:lnTo>
                <a:lnTo>
                  <a:pt x="1467" y="962"/>
                </a:lnTo>
                <a:lnTo>
                  <a:pt x="1467" y="962"/>
                </a:lnTo>
                <a:lnTo>
                  <a:pt x="1469" y="962"/>
                </a:lnTo>
                <a:lnTo>
                  <a:pt x="1469" y="962"/>
                </a:lnTo>
                <a:lnTo>
                  <a:pt x="1471" y="960"/>
                </a:lnTo>
                <a:lnTo>
                  <a:pt x="1473" y="960"/>
                </a:lnTo>
                <a:lnTo>
                  <a:pt x="1473" y="958"/>
                </a:lnTo>
                <a:lnTo>
                  <a:pt x="1475" y="958"/>
                </a:lnTo>
                <a:lnTo>
                  <a:pt x="1477" y="958"/>
                </a:lnTo>
                <a:lnTo>
                  <a:pt x="1479" y="958"/>
                </a:lnTo>
                <a:lnTo>
                  <a:pt x="1481" y="956"/>
                </a:lnTo>
                <a:lnTo>
                  <a:pt x="1481" y="958"/>
                </a:lnTo>
                <a:lnTo>
                  <a:pt x="1481" y="956"/>
                </a:lnTo>
                <a:lnTo>
                  <a:pt x="1483" y="956"/>
                </a:lnTo>
                <a:lnTo>
                  <a:pt x="1486" y="956"/>
                </a:lnTo>
                <a:lnTo>
                  <a:pt x="1488" y="956"/>
                </a:lnTo>
                <a:lnTo>
                  <a:pt x="1490" y="956"/>
                </a:lnTo>
                <a:lnTo>
                  <a:pt x="1492" y="956"/>
                </a:lnTo>
                <a:lnTo>
                  <a:pt x="1492" y="956"/>
                </a:lnTo>
                <a:lnTo>
                  <a:pt x="1492" y="954"/>
                </a:lnTo>
                <a:lnTo>
                  <a:pt x="1494" y="954"/>
                </a:lnTo>
                <a:lnTo>
                  <a:pt x="1494" y="954"/>
                </a:lnTo>
                <a:lnTo>
                  <a:pt x="1496" y="956"/>
                </a:lnTo>
                <a:lnTo>
                  <a:pt x="1496" y="956"/>
                </a:lnTo>
                <a:lnTo>
                  <a:pt x="1494" y="956"/>
                </a:lnTo>
                <a:lnTo>
                  <a:pt x="1496" y="956"/>
                </a:lnTo>
                <a:lnTo>
                  <a:pt x="1496" y="956"/>
                </a:lnTo>
                <a:lnTo>
                  <a:pt x="1496" y="956"/>
                </a:lnTo>
                <a:lnTo>
                  <a:pt x="1498" y="956"/>
                </a:lnTo>
                <a:lnTo>
                  <a:pt x="1500" y="956"/>
                </a:lnTo>
                <a:lnTo>
                  <a:pt x="1498" y="956"/>
                </a:lnTo>
                <a:lnTo>
                  <a:pt x="1498" y="956"/>
                </a:lnTo>
                <a:lnTo>
                  <a:pt x="1498" y="956"/>
                </a:lnTo>
                <a:lnTo>
                  <a:pt x="1498" y="956"/>
                </a:lnTo>
                <a:lnTo>
                  <a:pt x="1500" y="956"/>
                </a:lnTo>
                <a:lnTo>
                  <a:pt x="1500" y="956"/>
                </a:lnTo>
                <a:lnTo>
                  <a:pt x="1500" y="956"/>
                </a:lnTo>
                <a:lnTo>
                  <a:pt x="1500" y="958"/>
                </a:lnTo>
                <a:lnTo>
                  <a:pt x="1500" y="958"/>
                </a:lnTo>
                <a:lnTo>
                  <a:pt x="1500" y="958"/>
                </a:lnTo>
                <a:lnTo>
                  <a:pt x="1502" y="958"/>
                </a:lnTo>
                <a:lnTo>
                  <a:pt x="1504" y="956"/>
                </a:lnTo>
                <a:lnTo>
                  <a:pt x="1504" y="956"/>
                </a:lnTo>
                <a:lnTo>
                  <a:pt x="1504" y="956"/>
                </a:lnTo>
                <a:lnTo>
                  <a:pt x="1504" y="956"/>
                </a:lnTo>
                <a:lnTo>
                  <a:pt x="1502" y="956"/>
                </a:lnTo>
                <a:lnTo>
                  <a:pt x="1502" y="956"/>
                </a:lnTo>
                <a:lnTo>
                  <a:pt x="1502" y="956"/>
                </a:lnTo>
                <a:lnTo>
                  <a:pt x="1502" y="956"/>
                </a:lnTo>
                <a:lnTo>
                  <a:pt x="1504" y="954"/>
                </a:lnTo>
                <a:lnTo>
                  <a:pt x="1504" y="954"/>
                </a:lnTo>
                <a:lnTo>
                  <a:pt x="1504" y="954"/>
                </a:lnTo>
                <a:lnTo>
                  <a:pt x="1504" y="954"/>
                </a:lnTo>
                <a:lnTo>
                  <a:pt x="1504" y="954"/>
                </a:lnTo>
                <a:lnTo>
                  <a:pt x="1502" y="954"/>
                </a:lnTo>
                <a:lnTo>
                  <a:pt x="1502" y="954"/>
                </a:lnTo>
                <a:lnTo>
                  <a:pt x="1502" y="954"/>
                </a:lnTo>
                <a:lnTo>
                  <a:pt x="1502" y="954"/>
                </a:lnTo>
                <a:lnTo>
                  <a:pt x="1502" y="952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2"/>
                </a:lnTo>
                <a:lnTo>
                  <a:pt x="1498" y="954"/>
                </a:lnTo>
                <a:lnTo>
                  <a:pt x="1496" y="954"/>
                </a:lnTo>
                <a:lnTo>
                  <a:pt x="1494" y="954"/>
                </a:lnTo>
                <a:lnTo>
                  <a:pt x="1494" y="954"/>
                </a:lnTo>
                <a:lnTo>
                  <a:pt x="1496" y="954"/>
                </a:lnTo>
                <a:lnTo>
                  <a:pt x="1498" y="952"/>
                </a:lnTo>
                <a:lnTo>
                  <a:pt x="1498" y="952"/>
                </a:lnTo>
                <a:lnTo>
                  <a:pt x="1498" y="952"/>
                </a:lnTo>
                <a:lnTo>
                  <a:pt x="1500" y="952"/>
                </a:lnTo>
                <a:lnTo>
                  <a:pt x="1500" y="952"/>
                </a:lnTo>
                <a:lnTo>
                  <a:pt x="1500" y="952"/>
                </a:lnTo>
                <a:lnTo>
                  <a:pt x="1500" y="952"/>
                </a:lnTo>
                <a:lnTo>
                  <a:pt x="1502" y="952"/>
                </a:lnTo>
                <a:lnTo>
                  <a:pt x="1502" y="952"/>
                </a:lnTo>
                <a:lnTo>
                  <a:pt x="1502" y="952"/>
                </a:lnTo>
                <a:lnTo>
                  <a:pt x="1502" y="952"/>
                </a:lnTo>
                <a:lnTo>
                  <a:pt x="1504" y="952"/>
                </a:lnTo>
                <a:lnTo>
                  <a:pt x="1504" y="952"/>
                </a:lnTo>
                <a:lnTo>
                  <a:pt x="1504" y="952"/>
                </a:lnTo>
                <a:lnTo>
                  <a:pt x="1502" y="954"/>
                </a:lnTo>
                <a:lnTo>
                  <a:pt x="1502" y="954"/>
                </a:lnTo>
                <a:lnTo>
                  <a:pt x="1502" y="954"/>
                </a:lnTo>
                <a:lnTo>
                  <a:pt x="1502" y="954"/>
                </a:lnTo>
                <a:lnTo>
                  <a:pt x="1502" y="954"/>
                </a:lnTo>
                <a:lnTo>
                  <a:pt x="1507" y="952"/>
                </a:lnTo>
                <a:lnTo>
                  <a:pt x="1507" y="952"/>
                </a:lnTo>
                <a:lnTo>
                  <a:pt x="1509" y="952"/>
                </a:lnTo>
                <a:lnTo>
                  <a:pt x="1511" y="952"/>
                </a:lnTo>
                <a:lnTo>
                  <a:pt x="1511" y="952"/>
                </a:lnTo>
                <a:lnTo>
                  <a:pt x="1513" y="950"/>
                </a:lnTo>
                <a:lnTo>
                  <a:pt x="1517" y="950"/>
                </a:lnTo>
                <a:lnTo>
                  <a:pt x="1519" y="948"/>
                </a:lnTo>
                <a:lnTo>
                  <a:pt x="1519" y="948"/>
                </a:lnTo>
                <a:lnTo>
                  <a:pt x="1521" y="948"/>
                </a:lnTo>
                <a:lnTo>
                  <a:pt x="1521" y="948"/>
                </a:lnTo>
                <a:lnTo>
                  <a:pt x="1521" y="948"/>
                </a:lnTo>
                <a:lnTo>
                  <a:pt x="1521" y="948"/>
                </a:lnTo>
                <a:lnTo>
                  <a:pt x="1519" y="948"/>
                </a:lnTo>
                <a:lnTo>
                  <a:pt x="1515" y="952"/>
                </a:lnTo>
                <a:lnTo>
                  <a:pt x="1513" y="954"/>
                </a:lnTo>
                <a:lnTo>
                  <a:pt x="1513" y="954"/>
                </a:lnTo>
                <a:lnTo>
                  <a:pt x="1513" y="954"/>
                </a:lnTo>
                <a:lnTo>
                  <a:pt x="1513" y="954"/>
                </a:lnTo>
                <a:lnTo>
                  <a:pt x="1515" y="954"/>
                </a:lnTo>
                <a:lnTo>
                  <a:pt x="1515" y="954"/>
                </a:lnTo>
                <a:lnTo>
                  <a:pt x="1515" y="954"/>
                </a:lnTo>
                <a:lnTo>
                  <a:pt x="1515" y="954"/>
                </a:lnTo>
                <a:lnTo>
                  <a:pt x="1515" y="956"/>
                </a:lnTo>
                <a:lnTo>
                  <a:pt x="1515" y="956"/>
                </a:lnTo>
                <a:lnTo>
                  <a:pt x="1515" y="956"/>
                </a:lnTo>
                <a:lnTo>
                  <a:pt x="1517" y="956"/>
                </a:lnTo>
                <a:lnTo>
                  <a:pt x="1517" y="956"/>
                </a:lnTo>
                <a:lnTo>
                  <a:pt x="1515" y="956"/>
                </a:lnTo>
                <a:lnTo>
                  <a:pt x="1515" y="956"/>
                </a:lnTo>
                <a:lnTo>
                  <a:pt x="1515" y="958"/>
                </a:lnTo>
                <a:lnTo>
                  <a:pt x="1515" y="958"/>
                </a:lnTo>
                <a:lnTo>
                  <a:pt x="1515" y="958"/>
                </a:lnTo>
                <a:lnTo>
                  <a:pt x="1515" y="958"/>
                </a:lnTo>
                <a:lnTo>
                  <a:pt x="1513" y="958"/>
                </a:lnTo>
                <a:lnTo>
                  <a:pt x="1513" y="958"/>
                </a:lnTo>
                <a:lnTo>
                  <a:pt x="1513" y="958"/>
                </a:lnTo>
                <a:lnTo>
                  <a:pt x="1515" y="958"/>
                </a:lnTo>
                <a:lnTo>
                  <a:pt x="1515" y="960"/>
                </a:lnTo>
                <a:lnTo>
                  <a:pt x="1515" y="960"/>
                </a:lnTo>
                <a:lnTo>
                  <a:pt x="1515" y="962"/>
                </a:lnTo>
                <a:lnTo>
                  <a:pt x="1515" y="962"/>
                </a:lnTo>
                <a:lnTo>
                  <a:pt x="1515" y="962"/>
                </a:lnTo>
                <a:lnTo>
                  <a:pt x="1515" y="962"/>
                </a:lnTo>
                <a:lnTo>
                  <a:pt x="1515" y="962"/>
                </a:lnTo>
                <a:lnTo>
                  <a:pt x="1515" y="962"/>
                </a:lnTo>
                <a:lnTo>
                  <a:pt x="1515" y="965"/>
                </a:lnTo>
                <a:lnTo>
                  <a:pt x="1513" y="965"/>
                </a:lnTo>
                <a:lnTo>
                  <a:pt x="1513" y="965"/>
                </a:lnTo>
                <a:lnTo>
                  <a:pt x="1511" y="965"/>
                </a:lnTo>
                <a:lnTo>
                  <a:pt x="1509" y="965"/>
                </a:lnTo>
                <a:lnTo>
                  <a:pt x="1509" y="967"/>
                </a:lnTo>
                <a:lnTo>
                  <a:pt x="1507" y="967"/>
                </a:lnTo>
                <a:lnTo>
                  <a:pt x="1507" y="967"/>
                </a:lnTo>
                <a:lnTo>
                  <a:pt x="1507" y="967"/>
                </a:lnTo>
                <a:lnTo>
                  <a:pt x="1504" y="967"/>
                </a:lnTo>
                <a:lnTo>
                  <a:pt x="1504" y="969"/>
                </a:lnTo>
                <a:lnTo>
                  <a:pt x="1504" y="969"/>
                </a:lnTo>
                <a:lnTo>
                  <a:pt x="1504" y="969"/>
                </a:lnTo>
                <a:lnTo>
                  <a:pt x="1504" y="969"/>
                </a:lnTo>
                <a:lnTo>
                  <a:pt x="1502" y="969"/>
                </a:lnTo>
                <a:lnTo>
                  <a:pt x="1498" y="969"/>
                </a:lnTo>
                <a:lnTo>
                  <a:pt x="1496" y="969"/>
                </a:lnTo>
                <a:lnTo>
                  <a:pt x="1496" y="969"/>
                </a:lnTo>
                <a:lnTo>
                  <a:pt x="1494" y="969"/>
                </a:lnTo>
                <a:lnTo>
                  <a:pt x="1494" y="967"/>
                </a:lnTo>
                <a:lnTo>
                  <a:pt x="1492" y="967"/>
                </a:lnTo>
                <a:lnTo>
                  <a:pt x="1486" y="967"/>
                </a:lnTo>
                <a:lnTo>
                  <a:pt x="1481" y="967"/>
                </a:lnTo>
                <a:lnTo>
                  <a:pt x="1479" y="967"/>
                </a:lnTo>
                <a:lnTo>
                  <a:pt x="1473" y="969"/>
                </a:lnTo>
                <a:lnTo>
                  <a:pt x="1471" y="969"/>
                </a:lnTo>
                <a:lnTo>
                  <a:pt x="1471" y="969"/>
                </a:lnTo>
                <a:lnTo>
                  <a:pt x="1469" y="969"/>
                </a:lnTo>
                <a:lnTo>
                  <a:pt x="1469" y="969"/>
                </a:lnTo>
                <a:lnTo>
                  <a:pt x="1467" y="969"/>
                </a:lnTo>
                <a:lnTo>
                  <a:pt x="1465" y="969"/>
                </a:lnTo>
                <a:lnTo>
                  <a:pt x="1465" y="969"/>
                </a:lnTo>
                <a:lnTo>
                  <a:pt x="1463" y="969"/>
                </a:lnTo>
                <a:lnTo>
                  <a:pt x="1463" y="967"/>
                </a:lnTo>
                <a:lnTo>
                  <a:pt x="1465" y="965"/>
                </a:lnTo>
                <a:close/>
                <a:moveTo>
                  <a:pt x="1287" y="906"/>
                </a:moveTo>
                <a:lnTo>
                  <a:pt x="1287" y="906"/>
                </a:lnTo>
                <a:lnTo>
                  <a:pt x="1293" y="902"/>
                </a:lnTo>
                <a:lnTo>
                  <a:pt x="1297" y="897"/>
                </a:lnTo>
                <a:lnTo>
                  <a:pt x="1303" y="893"/>
                </a:lnTo>
                <a:lnTo>
                  <a:pt x="1305" y="891"/>
                </a:lnTo>
                <a:lnTo>
                  <a:pt x="1307" y="889"/>
                </a:lnTo>
                <a:lnTo>
                  <a:pt x="1314" y="887"/>
                </a:lnTo>
                <a:lnTo>
                  <a:pt x="1316" y="887"/>
                </a:lnTo>
                <a:lnTo>
                  <a:pt x="1320" y="885"/>
                </a:lnTo>
                <a:lnTo>
                  <a:pt x="1320" y="885"/>
                </a:lnTo>
                <a:lnTo>
                  <a:pt x="1322" y="885"/>
                </a:lnTo>
                <a:lnTo>
                  <a:pt x="1322" y="885"/>
                </a:lnTo>
                <a:lnTo>
                  <a:pt x="1322" y="885"/>
                </a:lnTo>
                <a:lnTo>
                  <a:pt x="1322" y="883"/>
                </a:lnTo>
                <a:lnTo>
                  <a:pt x="1324" y="883"/>
                </a:lnTo>
                <a:lnTo>
                  <a:pt x="1324" y="883"/>
                </a:lnTo>
                <a:lnTo>
                  <a:pt x="1326" y="881"/>
                </a:lnTo>
                <a:lnTo>
                  <a:pt x="1326" y="881"/>
                </a:lnTo>
                <a:lnTo>
                  <a:pt x="1326" y="881"/>
                </a:lnTo>
                <a:lnTo>
                  <a:pt x="1326" y="879"/>
                </a:lnTo>
                <a:lnTo>
                  <a:pt x="1328" y="879"/>
                </a:lnTo>
                <a:lnTo>
                  <a:pt x="1328" y="879"/>
                </a:lnTo>
                <a:lnTo>
                  <a:pt x="1328" y="876"/>
                </a:lnTo>
                <a:lnTo>
                  <a:pt x="1328" y="876"/>
                </a:lnTo>
                <a:lnTo>
                  <a:pt x="1328" y="876"/>
                </a:lnTo>
                <a:lnTo>
                  <a:pt x="1331" y="874"/>
                </a:lnTo>
                <a:lnTo>
                  <a:pt x="1335" y="872"/>
                </a:lnTo>
                <a:lnTo>
                  <a:pt x="1335" y="874"/>
                </a:lnTo>
                <a:lnTo>
                  <a:pt x="1333" y="874"/>
                </a:lnTo>
                <a:lnTo>
                  <a:pt x="1333" y="876"/>
                </a:lnTo>
                <a:lnTo>
                  <a:pt x="1333" y="876"/>
                </a:lnTo>
                <a:lnTo>
                  <a:pt x="1333" y="876"/>
                </a:lnTo>
                <a:lnTo>
                  <a:pt x="1333" y="879"/>
                </a:lnTo>
                <a:lnTo>
                  <a:pt x="1333" y="879"/>
                </a:lnTo>
                <a:lnTo>
                  <a:pt x="1335" y="876"/>
                </a:lnTo>
                <a:lnTo>
                  <a:pt x="1335" y="876"/>
                </a:lnTo>
                <a:lnTo>
                  <a:pt x="1335" y="876"/>
                </a:lnTo>
                <a:lnTo>
                  <a:pt x="1335" y="874"/>
                </a:lnTo>
                <a:lnTo>
                  <a:pt x="1335" y="874"/>
                </a:lnTo>
                <a:lnTo>
                  <a:pt x="1337" y="874"/>
                </a:lnTo>
                <a:lnTo>
                  <a:pt x="1337" y="874"/>
                </a:lnTo>
                <a:lnTo>
                  <a:pt x="1337" y="872"/>
                </a:lnTo>
                <a:lnTo>
                  <a:pt x="1337" y="872"/>
                </a:lnTo>
                <a:lnTo>
                  <a:pt x="1337" y="872"/>
                </a:lnTo>
                <a:lnTo>
                  <a:pt x="1337" y="872"/>
                </a:lnTo>
                <a:lnTo>
                  <a:pt x="1337" y="872"/>
                </a:lnTo>
                <a:lnTo>
                  <a:pt x="1337" y="870"/>
                </a:lnTo>
                <a:lnTo>
                  <a:pt x="1337" y="870"/>
                </a:lnTo>
                <a:lnTo>
                  <a:pt x="1339" y="868"/>
                </a:lnTo>
                <a:lnTo>
                  <a:pt x="1339" y="868"/>
                </a:lnTo>
                <a:lnTo>
                  <a:pt x="1339" y="868"/>
                </a:lnTo>
                <a:lnTo>
                  <a:pt x="1341" y="868"/>
                </a:lnTo>
                <a:lnTo>
                  <a:pt x="1341" y="870"/>
                </a:lnTo>
                <a:lnTo>
                  <a:pt x="1341" y="870"/>
                </a:lnTo>
                <a:lnTo>
                  <a:pt x="1341" y="870"/>
                </a:lnTo>
                <a:lnTo>
                  <a:pt x="1339" y="872"/>
                </a:lnTo>
                <a:lnTo>
                  <a:pt x="1337" y="874"/>
                </a:lnTo>
                <a:lnTo>
                  <a:pt x="1337" y="874"/>
                </a:lnTo>
                <a:lnTo>
                  <a:pt x="1337" y="874"/>
                </a:lnTo>
                <a:lnTo>
                  <a:pt x="1337" y="876"/>
                </a:lnTo>
                <a:lnTo>
                  <a:pt x="1337" y="876"/>
                </a:lnTo>
                <a:lnTo>
                  <a:pt x="1339" y="874"/>
                </a:lnTo>
                <a:lnTo>
                  <a:pt x="1339" y="874"/>
                </a:lnTo>
                <a:lnTo>
                  <a:pt x="1339" y="874"/>
                </a:lnTo>
                <a:lnTo>
                  <a:pt x="1339" y="874"/>
                </a:lnTo>
                <a:lnTo>
                  <a:pt x="1339" y="874"/>
                </a:lnTo>
                <a:lnTo>
                  <a:pt x="1339" y="874"/>
                </a:lnTo>
                <a:lnTo>
                  <a:pt x="1339" y="874"/>
                </a:lnTo>
                <a:lnTo>
                  <a:pt x="1341" y="874"/>
                </a:lnTo>
                <a:lnTo>
                  <a:pt x="1341" y="872"/>
                </a:lnTo>
                <a:lnTo>
                  <a:pt x="1341" y="872"/>
                </a:lnTo>
                <a:lnTo>
                  <a:pt x="1341" y="872"/>
                </a:lnTo>
                <a:lnTo>
                  <a:pt x="1343" y="872"/>
                </a:lnTo>
                <a:lnTo>
                  <a:pt x="1343" y="870"/>
                </a:lnTo>
                <a:lnTo>
                  <a:pt x="1343" y="870"/>
                </a:lnTo>
                <a:lnTo>
                  <a:pt x="1343" y="868"/>
                </a:lnTo>
                <a:lnTo>
                  <a:pt x="1341" y="868"/>
                </a:lnTo>
                <a:lnTo>
                  <a:pt x="1341" y="866"/>
                </a:lnTo>
                <a:lnTo>
                  <a:pt x="1341" y="866"/>
                </a:lnTo>
                <a:lnTo>
                  <a:pt x="1341" y="866"/>
                </a:lnTo>
                <a:lnTo>
                  <a:pt x="1341" y="866"/>
                </a:lnTo>
                <a:lnTo>
                  <a:pt x="1343" y="866"/>
                </a:lnTo>
                <a:lnTo>
                  <a:pt x="1343" y="866"/>
                </a:lnTo>
                <a:lnTo>
                  <a:pt x="1343" y="866"/>
                </a:lnTo>
                <a:lnTo>
                  <a:pt x="1345" y="866"/>
                </a:lnTo>
                <a:lnTo>
                  <a:pt x="1345" y="866"/>
                </a:lnTo>
                <a:lnTo>
                  <a:pt x="1345" y="866"/>
                </a:lnTo>
                <a:lnTo>
                  <a:pt x="1349" y="866"/>
                </a:lnTo>
                <a:lnTo>
                  <a:pt x="1349" y="868"/>
                </a:lnTo>
                <a:lnTo>
                  <a:pt x="1351" y="868"/>
                </a:lnTo>
                <a:lnTo>
                  <a:pt x="1351" y="868"/>
                </a:lnTo>
                <a:lnTo>
                  <a:pt x="1351" y="868"/>
                </a:lnTo>
                <a:lnTo>
                  <a:pt x="1351" y="868"/>
                </a:lnTo>
                <a:lnTo>
                  <a:pt x="1354" y="868"/>
                </a:lnTo>
                <a:lnTo>
                  <a:pt x="1354" y="868"/>
                </a:lnTo>
                <a:lnTo>
                  <a:pt x="1356" y="870"/>
                </a:lnTo>
                <a:lnTo>
                  <a:pt x="1356" y="870"/>
                </a:lnTo>
                <a:lnTo>
                  <a:pt x="1358" y="870"/>
                </a:lnTo>
                <a:lnTo>
                  <a:pt x="1360" y="870"/>
                </a:lnTo>
                <a:lnTo>
                  <a:pt x="1362" y="870"/>
                </a:lnTo>
                <a:lnTo>
                  <a:pt x="1362" y="870"/>
                </a:lnTo>
                <a:lnTo>
                  <a:pt x="1364" y="870"/>
                </a:lnTo>
                <a:lnTo>
                  <a:pt x="1364" y="868"/>
                </a:lnTo>
                <a:lnTo>
                  <a:pt x="1364" y="870"/>
                </a:lnTo>
                <a:lnTo>
                  <a:pt x="1364" y="870"/>
                </a:lnTo>
                <a:lnTo>
                  <a:pt x="1366" y="870"/>
                </a:lnTo>
                <a:lnTo>
                  <a:pt x="1368" y="870"/>
                </a:lnTo>
                <a:lnTo>
                  <a:pt x="1368" y="870"/>
                </a:lnTo>
                <a:lnTo>
                  <a:pt x="1368" y="870"/>
                </a:lnTo>
                <a:lnTo>
                  <a:pt x="1368" y="870"/>
                </a:lnTo>
                <a:lnTo>
                  <a:pt x="1368" y="870"/>
                </a:lnTo>
                <a:lnTo>
                  <a:pt x="1368" y="872"/>
                </a:lnTo>
                <a:lnTo>
                  <a:pt x="1370" y="872"/>
                </a:lnTo>
                <a:lnTo>
                  <a:pt x="1370" y="872"/>
                </a:lnTo>
                <a:lnTo>
                  <a:pt x="1370" y="874"/>
                </a:lnTo>
                <a:lnTo>
                  <a:pt x="1370" y="874"/>
                </a:lnTo>
                <a:lnTo>
                  <a:pt x="1370" y="876"/>
                </a:lnTo>
                <a:lnTo>
                  <a:pt x="1370" y="876"/>
                </a:lnTo>
                <a:lnTo>
                  <a:pt x="1370" y="876"/>
                </a:lnTo>
                <a:lnTo>
                  <a:pt x="1372" y="879"/>
                </a:lnTo>
                <a:lnTo>
                  <a:pt x="1372" y="881"/>
                </a:lnTo>
                <a:lnTo>
                  <a:pt x="1375" y="881"/>
                </a:lnTo>
                <a:lnTo>
                  <a:pt x="1375" y="883"/>
                </a:lnTo>
                <a:lnTo>
                  <a:pt x="1377" y="885"/>
                </a:lnTo>
                <a:lnTo>
                  <a:pt x="1379" y="885"/>
                </a:lnTo>
                <a:lnTo>
                  <a:pt x="1381" y="885"/>
                </a:lnTo>
                <a:lnTo>
                  <a:pt x="1383" y="885"/>
                </a:lnTo>
                <a:lnTo>
                  <a:pt x="1385" y="885"/>
                </a:lnTo>
                <a:lnTo>
                  <a:pt x="1389" y="885"/>
                </a:lnTo>
                <a:lnTo>
                  <a:pt x="1391" y="885"/>
                </a:lnTo>
                <a:lnTo>
                  <a:pt x="1391" y="885"/>
                </a:lnTo>
                <a:lnTo>
                  <a:pt x="1389" y="885"/>
                </a:lnTo>
                <a:lnTo>
                  <a:pt x="1389" y="887"/>
                </a:lnTo>
                <a:lnTo>
                  <a:pt x="1389" y="887"/>
                </a:lnTo>
                <a:lnTo>
                  <a:pt x="1389" y="887"/>
                </a:lnTo>
                <a:lnTo>
                  <a:pt x="1389" y="889"/>
                </a:lnTo>
                <a:lnTo>
                  <a:pt x="1389" y="889"/>
                </a:lnTo>
                <a:lnTo>
                  <a:pt x="1389" y="889"/>
                </a:lnTo>
                <a:lnTo>
                  <a:pt x="1389" y="889"/>
                </a:lnTo>
                <a:lnTo>
                  <a:pt x="1387" y="891"/>
                </a:lnTo>
                <a:lnTo>
                  <a:pt x="1389" y="891"/>
                </a:lnTo>
                <a:lnTo>
                  <a:pt x="1389" y="893"/>
                </a:lnTo>
                <a:lnTo>
                  <a:pt x="1391" y="893"/>
                </a:lnTo>
                <a:lnTo>
                  <a:pt x="1391" y="893"/>
                </a:lnTo>
                <a:lnTo>
                  <a:pt x="1393" y="895"/>
                </a:lnTo>
                <a:lnTo>
                  <a:pt x="1393" y="895"/>
                </a:lnTo>
                <a:lnTo>
                  <a:pt x="1393" y="895"/>
                </a:lnTo>
                <a:lnTo>
                  <a:pt x="1393" y="895"/>
                </a:lnTo>
                <a:lnTo>
                  <a:pt x="1393" y="895"/>
                </a:lnTo>
                <a:lnTo>
                  <a:pt x="1393" y="895"/>
                </a:lnTo>
                <a:lnTo>
                  <a:pt x="1393" y="897"/>
                </a:lnTo>
                <a:lnTo>
                  <a:pt x="1393" y="900"/>
                </a:lnTo>
                <a:lnTo>
                  <a:pt x="1391" y="900"/>
                </a:lnTo>
                <a:lnTo>
                  <a:pt x="1393" y="900"/>
                </a:lnTo>
                <a:lnTo>
                  <a:pt x="1391" y="902"/>
                </a:lnTo>
                <a:lnTo>
                  <a:pt x="1391" y="902"/>
                </a:lnTo>
                <a:lnTo>
                  <a:pt x="1391" y="902"/>
                </a:lnTo>
                <a:lnTo>
                  <a:pt x="1393" y="904"/>
                </a:lnTo>
                <a:lnTo>
                  <a:pt x="1393" y="904"/>
                </a:lnTo>
                <a:lnTo>
                  <a:pt x="1393" y="904"/>
                </a:lnTo>
                <a:lnTo>
                  <a:pt x="1393" y="904"/>
                </a:lnTo>
                <a:lnTo>
                  <a:pt x="1395" y="904"/>
                </a:lnTo>
                <a:lnTo>
                  <a:pt x="1395" y="904"/>
                </a:lnTo>
                <a:lnTo>
                  <a:pt x="1395" y="904"/>
                </a:lnTo>
                <a:lnTo>
                  <a:pt x="1398" y="904"/>
                </a:lnTo>
                <a:lnTo>
                  <a:pt x="1398" y="904"/>
                </a:lnTo>
                <a:lnTo>
                  <a:pt x="1398" y="904"/>
                </a:lnTo>
                <a:lnTo>
                  <a:pt x="1398" y="906"/>
                </a:lnTo>
                <a:lnTo>
                  <a:pt x="1395" y="906"/>
                </a:lnTo>
                <a:lnTo>
                  <a:pt x="1395" y="906"/>
                </a:lnTo>
                <a:lnTo>
                  <a:pt x="1395" y="906"/>
                </a:lnTo>
                <a:lnTo>
                  <a:pt x="1395" y="908"/>
                </a:lnTo>
                <a:lnTo>
                  <a:pt x="1395" y="908"/>
                </a:lnTo>
                <a:lnTo>
                  <a:pt x="1395" y="908"/>
                </a:lnTo>
                <a:lnTo>
                  <a:pt x="1395" y="908"/>
                </a:lnTo>
                <a:lnTo>
                  <a:pt x="1395" y="906"/>
                </a:lnTo>
                <a:lnTo>
                  <a:pt x="1395" y="906"/>
                </a:lnTo>
                <a:lnTo>
                  <a:pt x="1395" y="908"/>
                </a:lnTo>
                <a:lnTo>
                  <a:pt x="1395" y="908"/>
                </a:lnTo>
                <a:lnTo>
                  <a:pt x="1395" y="910"/>
                </a:lnTo>
                <a:lnTo>
                  <a:pt x="1395" y="910"/>
                </a:lnTo>
                <a:lnTo>
                  <a:pt x="1395" y="910"/>
                </a:lnTo>
                <a:lnTo>
                  <a:pt x="1395" y="912"/>
                </a:lnTo>
                <a:lnTo>
                  <a:pt x="1395" y="912"/>
                </a:lnTo>
                <a:lnTo>
                  <a:pt x="1395" y="910"/>
                </a:lnTo>
                <a:lnTo>
                  <a:pt x="1395" y="910"/>
                </a:lnTo>
                <a:lnTo>
                  <a:pt x="1398" y="910"/>
                </a:lnTo>
                <a:lnTo>
                  <a:pt x="1400" y="910"/>
                </a:lnTo>
                <a:lnTo>
                  <a:pt x="1400" y="910"/>
                </a:lnTo>
                <a:lnTo>
                  <a:pt x="1402" y="910"/>
                </a:lnTo>
                <a:lnTo>
                  <a:pt x="1402" y="910"/>
                </a:lnTo>
                <a:lnTo>
                  <a:pt x="1402" y="912"/>
                </a:lnTo>
                <a:lnTo>
                  <a:pt x="1402" y="912"/>
                </a:lnTo>
                <a:lnTo>
                  <a:pt x="1402" y="912"/>
                </a:lnTo>
                <a:lnTo>
                  <a:pt x="1402" y="914"/>
                </a:lnTo>
                <a:lnTo>
                  <a:pt x="1402" y="914"/>
                </a:lnTo>
                <a:lnTo>
                  <a:pt x="1404" y="914"/>
                </a:lnTo>
                <a:lnTo>
                  <a:pt x="1404" y="914"/>
                </a:lnTo>
                <a:lnTo>
                  <a:pt x="1404" y="914"/>
                </a:lnTo>
                <a:lnTo>
                  <a:pt x="1404" y="914"/>
                </a:lnTo>
                <a:lnTo>
                  <a:pt x="1408" y="914"/>
                </a:lnTo>
                <a:lnTo>
                  <a:pt x="1408" y="914"/>
                </a:lnTo>
                <a:lnTo>
                  <a:pt x="1408" y="916"/>
                </a:lnTo>
                <a:lnTo>
                  <a:pt x="1410" y="916"/>
                </a:lnTo>
                <a:lnTo>
                  <a:pt x="1416" y="916"/>
                </a:lnTo>
                <a:lnTo>
                  <a:pt x="1419" y="916"/>
                </a:lnTo>
                <a:lnTo>
                  <a:pt x="1421" y="916"/>
                </a:lnTo>
                <a:lnTo>
                  <a:pt x="1423" y="916"/>
                </a:lnTo>
                <a:lnTo>
                  <a:pt x="1423" y="916"/>
                </a:lnTo>
                <a:lnTo>
                  <a:pt x="1423" y="916"/>
                </a:lnTo>
                <a:lnTo>
                  <a:pt x="1427" y="916"/>
                </a:lnTo>
                <a:lnTo>
                  <a:pt x="1427" y="916"/>
                </a:lnTo>
                <a:lnTo>
                  <a:pt x="1429" y="918"/>
                </a:lnTo>
                <a:lnTo>
                  <a:pt x="1429" y="918"/>
                </a:lnTo>
                <a:lnTo>
                  <a:pt x="1431" y="918"/>
                </a:lnTo>
                <a:lnTo>
                  <a:pt x="1433" y="918"/>
                </a:lnTo>
                <a:lnTo>
                  <a:pt x="1435" y="918"/>
                </a:lnTo>
                <a:lnTo>
                  <a:pt x="1435" y="918"/>
                </a:lnTo>
                <a:lnTo>
                  <a:pt x="1435" y="918"/>
                </a:lnTo>
                <a:lnTo>
                  <a:pt x="1435" y="918"/>
                </a:lnTo>
                <a:lnTo>
                  <a:pt x="1435" y="918"/>
                </a:lnTo>
                <a:lnTo>
                  <a:pt x="1435" y="918"/>
                </a:lnTo>
                <a:lnTo>
                  <a:pt x="1435" y="918"/>
                </a:lnTo>
                <a:lnTo>
                  <a:pt x="1437" y="918"/>
                </a:lnTo>
                <a:lnTo>
                  <a:pt x="1437" y="918"/>
                </a:lnTo>
                <a:lnTo>
                  <a:pt x="1437" y="918"/>
                </a:lnTo>
                <a:lnTo>
                  <a:pt x="1437" y="918"/>
                </a:lnTo>
                <a:lnTo>
                  <a:pt x="1437" y="918"/>
                </a:lnTo>
                <a:lnTo>
                  <a:pt x="1437" y="921"/>
                </a:lnTo>
                <a:lnTo>
                  <a:pt x="1437" y="921"/>
                </a:lnTo>
                <a:lnTo>
                  <a:pt x="1437" y="921"/>
                </a:lnTo>
                <a:lnTo>
                  <a:pt x="1437" y="921"/>
                </a:lnTo>
                <a:lnTo>
                  <a:pt x="1437" y="921"/>
                </a:lnTo>
                <a:lnTo>
                  <a:pt x="1437" y="921"/>
                </a:lnTo>
                <a:lnTo>
                  <a:pt x="1439" y="921"/>
                </a:lnTo>
                <a:lnTo>
                  <a:pt x="1439" y="921"/>
                </a:lnTo>
                <a:lnTo>
                  <a:pt x="1442" y="921"/>
                </a:lnTo>
                <a:lnTo>
                  <a:pt x="1442" y="921"/>
                </a:lnTo>
                <a:lnTo>
                  <a:pt x="1444" y="921"/>
                </a:lnTo>
                <a:lnTo>
                  <a:pt x="1444" y="921"/>
                </a:lnTo>
                <a:lnTo>
                  <a:pt x="1444" y="921"/>
                </a:lnTo>
                <a:lnTo>
                  <a:pt x="1444" y="921"/>
                </a:lnTo>
                <a:lnTo>
                  <a:pt x="1444" y="921"/>
                </a:lnTo>
                <a:lnTo>
                  <a:pt x="1444" y="921"/>
                </a:lnTo>
                <a:lnTo>
                  <a:pt x="1444" y="921"/>
                </a:lnTo>
                <a:lnTo>
                  <a:pt x="1446" y="921"/>
                </a:lnTo>
                <a:lnTo>
                  <a:pt x="1448" y="921"/>
                </a:lnTo>
                <a:lnTo>
                  <a:pt x="1448" y="921"/>
                </a:lnTo>
                <a:lnTo>
                  <a:pt x="1448" y="921"/>
                </a:lnTo>
                <a:lnTo>
                  <a:pt x="1448" y="923"/>
                </a:lnTo>
                <a:lnTo>
                  <a:pt x="1450" y="923"/>
                </a:lnTo>
                <a:lnTo>
                  <a:pt x="1450" y="923"/>
                </a:lnTo>
                <a:lnTo>
                  <a:pt x="1450" y="923"/>
                </a:lnTo>
                <a:lnTo>
                  <a:pt x="1450" y="925"/>
                </a:lnTo>
                <a:lnTo>
                  <a:pt x="1450" y="925"/>
                </a:lnTo>
                <a:lnTo>
                  <a:pt x="1450" y="925"/>
                </a:lnTo>
                <a:lnTo>
                  <a:pt x="1450" y="925"/>
                </a:lnTo>
                <a:lnTo>
                  <a:pt x="1452" y="927"/>
                </a:lnTo>
                <a:lnTo>
                  <a:pt x="1452" y="927"/>
                </a:lnTo>
                <a:lnTo>
                  <a:pt x="1452" y="927"/>
                </a:lnTo>
                <a:lnTo>
                  <a:pt x="1452" y="927"/>
                </a:lnTo>
                <a:lnTo>
                  <a:pt x="1452" y="927"/>
                </a:lnTo>
                <a:lnTo>
                  <a:pt x="1454" y="927"/>
                </a:lnTo>
                <a:lnTo>
                  <a:pt x="1454" y="927"/>
                </a:lnTo>
                <a:lnTo>
                  <a:pt x="1454" y="927"/>
                </a:lnTo>
                <a:lnTo>
                  <a:pt x="1454" y="927"/>
                </a:lnTo>
                <a:lnTo>
                  <a:pt x="1454" y="927"/>
                </a:lnTo>
                <a:lnTo>
                  <a:pt x="1454" y="929"/>
                </a:lnTo>
                <a:lnTo>
                  <a:pt x="1454" y="929"/>
                </a:lnTo>
                <a:lnTo>
                  <a:pt x="1454" y="931"/>
                </a:lnTo>
                <a:lnTo>
                  <a:pt x="1456" y="931"/>
                </a:lnTo>
                <a:lnTo>
                  <a:pt x="1456" y="931"/>
                </a:lnTo>
                <a:lnTo>
                  <a:pt x="1458" y="931"/>
                </a:lnTo>
                <a:lnTo>
                  <a:pt x="1458" y="931"/>
                </a:lnTo>
                <a:lnTo>
                  <a:pt x="1458" y="931"/>
                </a:lnTo>
                <a:lnTo>
                  <a:pt x="1458" y="931"/>
                </a:lnTo>
                <a:lnTo>
                  <a:pt x="1458" y="931"/>
                </a:lnTo>
                <a:lnTo>
                  <a:pt x="1458" y="931"/>
                </a:lnTo>
                <a:lnTo>
                  <a:pt x="1458" y="931"/>
                </a:lnTo>
                <a:lnTo>
                  <a:pt x="1460" y="931"/>
                </a:lnTo>
                <a:lnTo>
                  <a:pt x="1458" y="933"/>
                </a:lnTo>
                <a:lnTo>
                  <a:pt x="1458" y="933"/>
                </a:lnTo>
                <a:lnTo>
                  <a:pt x="1458" y="933"/>
                </a:lnTo>
                <a:lnTo>
                  <a:pt x="1458" y="935"/>
                </a:lnTo>
                <a:lnTo>
                  <a:pt x="1458" y="935"/>
                </a:lnTo>
                <a:lnTo>
                  <a:pt x="1458" y="935"/>
                </a:lnTo>
                <a:lnTo>
                  <a:pt x="1458" y="935"/>
                </a:lnTo>
                <a:lnTo>
                  <a:pt x="1460" y="935"/>
                </a:lnTo>
                <a:lnTo>
                  <a:pt x="1460" y="935"/>
                </a:lnTo>
                <a:lnTo>
                  <a:pt x="1460" y="935"/>
                </a:lnTo>
                <a:lnTo>
                  <a:pt x="1458" y="935"/>
                </a:lnTo>
                <a:lnTo>
                  <a:pt x="1458" y="935"/>
                </a:lnTo>
                <a:lnTo>
                  <a:pt x="1460" y="937"/>
                </a:lnTo>
                <a:lnTo>
                  <a:pt x="1460" y="937"/>
                </a:lnTo>
                <a:lnTo>
                  <a:pt x="1460" y="937"/>
                </a:lnTo>
                <a:lnTo>
                  <a:pt x="1460" y="937"/>
                </a:lnTo>
                <a:lnTo>
                  <a:pt x="1460" y="939"/>
                </a:lnTo>
                <a:lnTo>
                  <a:pt x="1460" y="939"/>
                </a:lnTo>
                <a:lnTo>
                  <a:pt x="1463" y="939"/>
                </a:lnTo>
                <a:lnTo>
                  <a:pt x="1463" y="939"/>
                </a:lnTo>
                <a:lnTo>
                  <a:pt x="1463" y="941"/>
                </a:lnTo>
                <a:lnTo>
                  <a:pt x="1463" y="941"/>
                </a:lnTo>
                <a:lnTo>
                  <a:pt x="1465" y="941"/>
                </a:lnTo>
                <a:lnTo>
                  <a:pt x="1465" y="941"/>
                </a:lnTo>
                <a:lnTo>
                  <a:pt x="1465" y="939"/>
                </a:lnTo>
                <a:lnTo>
                  <a:pt x="1465" y="939"/>
                </a:lnTo>
                <a:lnTo>
                  <a:pt x="1465" y="941"/>
                </a:lnTo>
                <a:lnTo>
                  <a:pt x="1465" y="941"/>
                </a:lnTo>
                <a:lnTo>
                  <a:pt x="1465" y="941"/>
                </a:lnTo>
                <a:lnTo>
                  <a:pt x="1465" y="941"/>
                </a:lnTo>
                <a:lnTo>
                  <a:pt x="1465" y="941"/>
                </a:lnTo>
                <a:lnTo>
                  <a:pt x="1463" y="941"/>
                </a:lnTo>
                <a:lnTo>
                  <a:pt x="1463" y="941"/>
                </a:lnTo>
                <a:lnTo>
                  <a:pt x="1463" y="941"/>
                </a:lnTo>
                <a:lnTo>
                  <a:pt x="1460" y="941"/>
                </a:lnTo>
                <a:lnTo>
                  <a:pt x="1460" y="941"/>
                </a:lnTo>
                <a:lnTo>
                  <a:pt x="1460" y="941"/>
                </a:lnTo>
                <a:lnTo>
                  <a:pt x="1460" y="939"/>
                </a:lnTo>
                <a:lnTo>
                  <a:pt x="1460" y="941"/>
                </a:lnTo>
                <a:lnTo>
                  <a:pt x="1458" y="941"/>
                </a:lnTo>
                <a:lnTo>
                  <a:pt x="1458" y="941"/>
                </a:lnTo>
                <a:lnTo>
                  <a:pt x="1458" y="941"/>
                </a:lnTo>
                <a:lnTo>
                  <a:pt x="1458" y="941"/>
                </a:lnTo>
                <a:lnTo>
                  <a:pt x="1460" y="944"/>
                </a:lnTo>
                <a:lnTo>
                  <a:pt x="1460" y="944"/>
                </a:lnTo>
                <a:lnTo>
                  <a:pt x="1460" y="946"/>
                </a:lnTo>
                <a:lnTo>
                  <a:pt x="1460" y="946"/>
                </a:lnTo>
                <a:lnTo>
                  <a:pt x="1458" y="948"/>
                </a:lnTo>
                <a:lnTo>
                  <a:pt x="1456" y="946"/>
                </a:lnTo>
                <a:lnTo>
                  <a:pt x="1454" y="946"/>
                </a:lnTo>
                <a:lnTo>
                  <a:pt x="1452" y="944"/>
                </a:lnTo>
                <a:lnTo>
                  <a:pt x="1450" y="944"/>
                </a:lnTo>
                <a:lnTo>
                  <a:pt x="1450" y="944"/>
                </a:lnTo>
                <a:lnTo>
                  <a:pt x="1448" y="944"/>
                </a:lnTo>
                <a:lnTo>
                  <a:pt x="1448" y="944"/>
                </a:lnTo>
                <a:lnTo>
                  <a:pt x="1448" y="946"/>
                </a:lnTo>
                <a:lnTo>
                  <a:pt x="1446" y="944"/>
                </a:lnTo>
                <a:lnTo>
                  <a:pt x="1448" y="944"/>
                </a:lnTo>
                <a:lnTo>
                  <a:pt x="1448" y="941"/>
                </a:lnTo>
                <a:lnTo>
                  <a:pt x="1448" y="941"/>
                </a:lnTo>
                <a:lnTo>
                  <a:pt x="1448" y="941"/>
                </a:lnTo>
                <a:lnTo>
                  <a:pt x="1446" y="941"/>
                </a:lnTo>
                <a:lnTo>
                  <a:pt x="1446" y="941"/>
                </a:lnTo>
                <a:lnTo>
                  <a:pt x="1444" y="941"/>
                </a:lnTo>
                <a:lnTo>
                  <a:pt x="1444" y="941"/>
                </a:lnTo>
                <a:lnTo>
                  <a:pt x="1444" y="941"/>
                </a:lnTo>
                <a:lnTo>
                  <a:pt x="1446" y="941"/>
                </a:lnTo>
                <a:lnTo>
                  <a:pt x="1446" y="939"/>
                </a:lnTo>
                <a:lnTo>
                  <a:pt x="1446" y="939"/>
                </a:lnTo>
                <a:lnTo>
                  <a:pt x="1446" y="939"/>
                </a:lnTo>
                <a:lnTo>
                  <a:pt x="1446" y="939"/>
                </a:lnTo>
                <a:lnTo>
                  <a:pt x="1446" y="939"/>
                </a:lnTo>
                <a:lnTo>
                  <a:pt x="1446" y="939"/>
                </a:lnTo>
                <a:lnTo>
                  <a:pt x="1446" y="939"/>
                </a:lnTo>
                <a:lnTo>
                  <a:pt x="1444" y="939"/>
                </a:lnTo>
                <a:lnTo>
                  <a:pt x="1444" y="939"/>
                </a:lnTo>
                <a:lnTo>
                  <a:pt x="1444" y="939"/>
                </a:lnTo>
                <a:lnTo>
                  <a:pt x="1444" y="939"/>
                </a:lnTo>
                <a:lnTo>
                  <a:pt x="1444" y="939"/>
                </a:lnTo>
                <a:lnTo>
                  <a:pt x="1444" y="939"/>
                </a:lnTo>
                <a:lnTo>
                  <a:pt x="1444" y="937"/>
                </a:lnTo>
                <a:lnTo>
                  <a:pt x="1444" y="937"/>
                </a:lnTo>
                <a:lnTo>
                  <a:pt x="1442" y="937"/>
                </a:lnTo>
                <a:lnTo>
                  <a:pt x="1442" y="937"/>
                </a:lnTo>
                <a:lnTo>
                  <a:pt x="1442" y="935"/>
                </a:lnTo>
                <a:lnTo>
                  <a:pt x="1442" y="935"/>
                </a:lnTo>
                <a:lnTo>
                  <a:pt x="1442" y="935"/>
                </a:lnTo>
                <a:lnTo>
                  <a:pt x="1442" y="933"/>
                </a:lnTo>
                <a:lnTo>
                  <a:pt x="1442" y="933"/>
                </a:lnTo>
                <a:lnTo>
                  <a:pt x="1439" y="933"/>
                </a:lnTo>
                <a:lnTo>
                  <a:pt x="1437" y="933"/>
                </a:lnTo>
                <a:lnTo>
                  <a:pt x="1435" y="933"/>
                </a:lnTo>
                <a:lnTo>
                  <a:pt x="1435" y="933"/>
                </a:lnTo>
                <a:lnTo>
                  <a:pt x="1435" y="935"/>
                </a:lnTo>
                <a:lnTo>
                  <a:pt x="1437" y="935"/>
                </a:lnTo>
                <a:lnTo>
                  <a:pt x="1437" y="935"/>
                </a:lnTo>
                <a:lnTo>
                  <a:pt x="1437" y="935"/>
                </a:lnTo>
                <a:lnTo>
                  <a:pt x="1437" y="935"/>
                </a:lnTo>
                <a:lnTo>
                  <a:pt x="1439" y="937"/>
                </a:lnTo>
                <a:lnTo>
                  <a:pt x="1439" y="937"/>
                </a:lnTo>
                <a:lnTo>
                  <a:pt x="1439" y="937"/>
                </a:lnTo>
                <a:lnTo>
                  <a:pt x="1439" y="937"/>
                </a:lnTo>
                <a:lnTo>
                  <a:pt x="1442" y="939"/>
                </a:lnTo>
                <a:lnTo>
                  <a:pt x="1442" y="939"/>
                </a:lnTo>
                <a:lnTo>
                  <a:pt x="1442" y="939"/>
                </a:lnTo>
                <a:lnTo>
                  <a:pt x="1442" y="941"/>
                </a:lnTo>
                <a:lnTo>
                  <a:pt x="1442" y="941"/>
                </a:lnTo>
                <a:lnTo>
                  <a:pt x="1442" y="944"/>
                </a:lnTo>
                <a:lnTo>
                  <a:pt x="1442" y="944"/>
                </a:lnTo>
                <a:lnTo>
                  <a:pt x="1442" y="946"/>
                </a:lnTo>
                <a:lnTo>
                  <a:pt x="1442" y="946"/>
                </a:lnTo>
                <a:lnTo>
                  <a:pt x="1439" y="948"/>
                </a:lnTo>
                <a:lnTo>
                  <a:pt x="1439" y="948"/>
                </a:lnTo>
                <a:lnTo>
                  <a:pt x="1439" y="948"/>
                </a:lnTo>
                <a:lnTo>
                  <a:pt x="1439" y="948"/>
                </a:lnTo>
                <a:lnTo>
                  <a:pt x="1437" y="948"/>
                </a:lnTo>
                <a:lnTo>
                  <a:pt x="1437" y="950"/>
                </a:lnTo>
                <a:lnTo>
                  <a:pt x="1437" y="950"/>
                </a:lnTo>
                <a:lnTo>
                  <a:pt x="1437" y="952"/>
                </a:lnTo>
                <a:lnTo>
                  <a:pt x="1437" y="952"/>
                </a:lnTo>
                <a:lnTo>
                  <a:pt x="1435" y="954"/>
                </a:lnTo>
                <a:lnTo>
                  <a:pt x="1435" y="954"/>
                </a:lnTo>
                <a:lnTo>
                  <a:pt x="1435" y="956"/>
                </a:lnTo>
                <a:lnTo>
                  <a:pt x="1435" y="962"/>
                </a:lnTo>
                <a:lnTo>
                  <a:pt x="1435" y="962"/>
                </a:lnTo>
                <a:lnTo>
                  <a:pt x="1435" y="965"/>
                </a:lnTo>
                <a:lnTo>
                  <a:pt x="1435" y="967"/>
                </a:lnTo>
                <a:lnTo>
                  <a:pt x="1435" y="967"/>
                </a:lnTo>
                <a:lnTo>
                  <a:pt x="1433" y="969"/>
                </a:lnTo>
                <a:lnTo>
                  <a:pt x="1433" y="969"/>
                </a:lnTo>
                <a:lnTo>
                  <a:pt x="1431" y="969"/>
                </a:lnTo>
                <a:lnTo>
                  <a:pt x="1431" y="971"/>
                </a:lnTo>
                <a:lnTo>
                  <a:pt x="1431" y="971"/>
                </a:lnTo>
                <a:lnTo>
                  <a:pt x="1429" y="971"/>
                </a:lnTo>
                <a:lnTo>
                  <a:pt x="1427" y="973"/>
                </a:lnTo>
                <a:lnTo>
                  <a:pt x="1425" y="973"/>
                </a:lnTo>
                <a:lnTo>
                  <a:pt x="1425" y="973"/>
                </a:lnTo>
                <a:lnTo>
                  <a:pt x="1425" y="971"/>
                </a:lnTo>
                <a:lnTo>
                  <a:pt x="1425" y="969"/>
                </a:lnTo>
                <a:lnTo>
                  <a:pt x="1423" y="962"/>
                </a:lnTo>
                <a:lnTo>
                  <a:pt x="1423" y="958"/>
                </a:lnTo>
                <a:lnTo>
                  <a:pt x="1421" y="956"/>
                </a:lnTo>
                <a:lnTo>
                  <a:pt x="1421" y="956"/>
                </a:lnTo>
                <a:lnTo>
                  <a:pt x="1419" y="954"/>
                </a:lnTo>
                <a:lnTo>
                  <a:pt x="1419" y="954"/>
                </a:lnTo>
                <a:lnTo>
                  <a:pt x="1416" y="954"/>
                </a:lnTo>
                <a:lnTo>
                  <a:pt x="1416" y="956"/>
                </a:lnTo>
                <a:lnTo>
                  <a:pt x="1414" y="956"/>
                </a:lnTo>
                <a:lnTo>
                  <a:pt x="1412" y="956"/>
                </a:lnTo>
                <a:lnTo>
                  <a:pt x="1412" y="956"/>
                </a:lnTo>
                <a:lnTo>
                  <a:pt x="1412" y="956"/>
                </a:lnTo>
                <a:lnTo>
                  <a:pt x="1412" y="956"/>
                </a:lnTo>
                <a:lnTo>
                  <a:pt x="1412" y="956"/>
                </a:lnTo>
                <a:lnTo>
                  <a:pt x="1412" y="958"/>
                </a:lnTo>
                <a:lnTo>
                  <a:pt x="1412" y="958"/>
                </a:lnTo>
                <a:lnTo>
                  <a:pt x="1410" y="960"/>
                </a:lnTo>
                <a:lnTo>
                  <a:pt x="1410" y="960"/>
                </a:lnTo>
                <a:lnTo>
                  <a:pt x="1410" y="960"/>
                </a:lnTo>
                <a:lnTo>
                  <a:pt x="1408" y="960"/>
                </a:lnTo>
                <a:lnTo>
                  <a:pt x="1408" y="962"/>
                </a:lnTo>
                <a:lnTo>
                  <a:pt x="1408" y="962"/>
                </a:lnTo>
                <a:lnTo>
                  <a:pt x="1406" y="962"/>
                </a:lnTo>
                <a:lnTo>
                  <a:pt x="1404" y="962"/>
                </a:lnTo>
                <a:lnTo>
                  <a:pt x="1404" y="960"/>
                </a:lnTo>
                <a:lnTo>
                  <a:pt x="1404" y="960"/>
                </a:lnTo>
                <a:lnTo>
                  <a:pt x="1404" y="960"/>
                </a:lnTo>
                <a:lnTo>
                  <a:pt x="1404" y="958"/>
                </a:lnTo>
                <a:lnTo>
                  <a:pt x="1404" y="958"/>
                </a:lnTo>
                <a:lnTo>
                  <a:pt x="1404" y="956"/>
                </a:lnTo>
                <a:lnTo>
                  <a:pt x="1406" y="956"/>
                </a:lnTo>
                <a:lnTo>
                  <a:pt x="1406" y="956"/>
                </a:lnTo>
                <a:lnTo>
                  <a:pt x="1408" y="956"/>
                </a:lnTo>
                <a:lnTo>
                  <a:pt x="1408" y="954"/>
                </a:lnTo>
                <a:lnTo>
                  <a:pt x="1408" y="954"/>
                </a:lnTo>
                <a:lnTo>
                  <a:pt x="1408" y="954"/>
                </a:lnTo>
                <a:lnTo>
                  <a:pt x="1408" y="954"/>
                </a:lnTo>
                <a:lnTo>
                  <a:pt x="1410" y="952"/>
                </a:lnTo>
                <a:lnTo>
                  <a:pt x="1410" y="950"/>
                </a:lnTo>
                <a:lnTo>
                  <a:pt x="1410" y="950"/>
                </a:lnTo>
                <a:lnTo>
                  <a:pt x="1410" y="950"/>
                </a:lnTo>
                <a:lnTo>
                  <a:pt x="1410" y="952"/>
                </a:lnTo>
                <a:lnTo>
                  <a:pt x="1412" y="950"/>
                </a:lnTo>
                <a:lnTo>
                  <a:pt x="1412" y="950"/>
                </a:lnTo>
                <a:lnTo>
                  <a:pt x="1412" y="948"/>
                </a:lnTo>
                <a:lnTo>
                  <a:pt x="1412" y="946"/>
                </a:lnTo>
                <a:lnTo>
                  <a:pt x="1412" y="944"/>
                </a:lnTo>
                <a:lnTo>
                  <a:pt x="1412" y="944"/>
                </a:lnTo>
                <a:lnTo>
                  <a:pt x="1412" y="941"/>
                </a:lnTo>
                <a:lnTo>
                  <a:pt x="1412" y="939"/>
                </a:lnTo>
                <a:lnTo>
                  <a:pt x="1410" y="939"/>
                </a:lnTo>
                <a:lnTo>
                  <a:pt x="1410" y="937"/>
                </a:lnTo>
                <a:lnTo>
                  <a:pt x="1410" y="937"/>
                </a:lnTo>
                <a:lnTo>
                  <a:pt x="1410" y="937"/>
                </a:lnTo>
                <a:lnTo>
                  <a:pt x="1412" y="937"/>
                </a:lnTo>
                <a:lnTo>
                  <a:pt x="1412" y="937"/>
                </a:lnTo>
                <a:lnTo>
                  <a:pt x="1412" y="937"/>
                </a:lnTo>
                <a:lnTo>
                  <a:pt x="1412" y="937"/>
                </a:lnTo>
                <a:lnTo>
                  <a:pt x="1412" y="937"/>
                </a:lnTo>
                <a:lnTo>
                  <a:pt x="1412" y="935"/>
                </a:lnTo>
                <a:lnTo>
                  <a:pt x="1412" y="935"/>
                </a:lnTo>
                <a:lnTo>
                  <a:pt x="1412" y="935"/>
                </a:lnTo>
                <a:lnTo>
                  <a:pt x="1412" y="933"/>
                </a:lnTo>
                <a:lnTo>
                  <a:pt x="1412" y="933"/>
                </a:lnTo>
                <a:lnTo>
                  <a:pt x="1412" y="933"/>
                </a:lnTo>
                <a:lnTo>
                  <a:pt x="1410" y="933"/>
                </a:lnTo>
                <a:lnTo>
                  <a:pt x="1410" y="931"/>
                </a:lnTo>
                <a:lnTo>
                  <a:pt x="1408" y="931"/>
                </a:lnTo>
                <a:lnTo>
                  <a:pt x="1404" y="929"/>
                </a:lnTo>
                <a:lnTo>
                  <a:pt x="1404" y="929"/>
                </a:lnTo>
                <a:lnTo>
                  <a:pt x="1404" y="929"/>
                </a:lnTo>
                <a:lnTo>
                  <a:pt x="1402" y="929"/>
                </a:lnTo>
                <a:lnTo>
                  <a:pt x="1402" y="929"/>
                </a:lnTo>
                <a:lnTo>
                  <a:pt x="1400" y="927"/>
                </a:lnTo>
                <a:lnTo>
                  <a:pt x="1400" y="927"/>
                </a:lnTo>
                <a:lnTo>
                  <a:pt x="1400" y="927"/>
                </a:lnTo>
                <a:lnTo>
                  <a:pt x="1398" y="927"/>
                </a:lnTo>
                <a:lnTo>
                  <a:pt x="1395" y="927"/>
                </a:lnTo>
                <a:lnTo>
                  <a:pt x="1395" y="925"/>
                </a:lnTo>
                <a:lnTo>
                  <a:pt x="1393" y="925"/>
                </a:lnTo>
                <a:lnTo>
                  <a:pt x="1391" y="925"/>
                </a:lnTo>
                <a:lnTo>
                  <a:pt x="1391" y="925"/>
                </a:lnTo>
                <a:lnTo>
                  <a:pt x="1389" y="925"/>
                </a:lnTo>
                <a:lnTo>
                  <a:pt x="1389" y="925"/>
                </a:lnTo>
                <a:lnTo>
                  <a:pt x="1389" y="925"/>
                </a:lnTo>
                <a:lnTo>
                  <a:pt x="1389" y="925"/>
                </a:lnTo>
                <a:lnTo>
                  <a:pt x="1389" y="925"/>
                </a:lnTo>
                <a:lnTo>
                  <a:pt x="1387" y="927"/>
                </a:lnTo>
                <a:lnTo>
                  <a:pt x="1387" y="927"/>
                </a:lnTo>
                <a:lnTo>
                  <a:pt x="1387" y="929"/>
                </a:lnTo>
                <a:lnTo>
                  <a:pt x="1387" y="929"/>
                </a:lnTo>
                <a:lnTo>
                  <a:pt x="1387" y="929"/>
                </a:lnTo>
                <a:lnTo>
                  <a:pt x="1389" y="931"/>
                </a:lnTo>
                <a:lnTo>
                  <a:pt x="1389" y="931"/>
                </a:lnTo>
                <a:lnTo>
                  <a:pt x="1389" y="931"/>
                </a:lnTo>
                <a:lnTo>
                  <a:pt x="1389" y="931"/>
                </a:lnTo>
                <a:lnTo>
                  <a:pt x="1387" y="931"/>
                </a:lnTo>
                <a:lnTo>
                  <a:pt x="1387" y="931"/>
                </a:lnTo>
                <a:lnTo>
                  <a:pt x="1385" y="931"/>
                </a:lnTo>
                <a:lnTo>
                  <a:pt x="1383" y="933"/>
                </a:lnTo>
                <a:lnTo>
                  <a:pt x="1383" y="933"/>
                </a:lnTo>
                <a:lnTo>
                  <a:pt x="1383" y="933"/>
                </a:lnTo>
                <a:lnTo>
                  <a:pt x="1383" y="935"/>
                </a:lnTo>
                <a:lnTo>
                  <a:pt x="1383" y="937"/>
                </a:lnTo>
                <a:lnTo>
                  <a:pt x="1383" y="937"/>
                </a:lnTo>
                <a:lnTo>
                  <a:pt x="1383" y="939"/>
                </a:lnTo>
                <a:lnTo>
                  <a:pt x="1381" y="941"/>
                </a:lnTo>
                <a:lnTo>
                  <a:pt x="1381" y="941"/>
                </a:lnTo>
                <a:lnTo>
                  <a:pt x="1381" y="941"/>
                </a:lnTo>
                <a:lnTo>
                  <a:pt x="1381" y="941"/>
                </a:lnTo>
                <a:lnTo>
                  <a:pt x="1381" y="939"/>
                </a:lnTo>
                <a:lnTo>
                  <a:pt x="1381" y="939"/>
                </a:lnTo>
                <a:lnTo>
                  <a:pt x="1381" y="937"/>
                </a:lnTo>
                <a:lnTo>
                  <a:pt x="1381" y="937"/>
                </a:lnTo>
                <a:lnTo>
                  <a:pt x="1381" y="939"/>
                </a:lnTo>
                <a:lnTo>
                  <a:pt x="1381" y="939"/>
                </a:lnTo>
                <a:lnTo>
                  <a:pt x="1381" y="939"/>
                </a:lnTo>
                <a:lnTo>
                  <a:pt x="1381" y="939"/>
                </a:lnTo>
                <a:lnTo>
                  <a:pt x="1381" y="939"/>
                </a:lnTo>
                <a:lnTo>
                  <a:pt x="1381" y="941"/>
                </a:lnTo>
                <a:lnTo>
                  <a:pt x="1379" y="941"/>
                </a:lnTo>
                <a:lnTo>
                  <a:pt x="1379" y="941"/>
                </a:lnTo>
                <a:lnTo>
                  <a:pt x="1379" y="939"/>
                </a:lnTo>
                <a:lnTo>
                  <a:pt x="1379" y="939"/>
                </a:lnTo>
                <a:lnTo>
                  <a:pt x="1379" y="937"/>
                </a:lnTo>
                <a:lnTo>
                  <a:pt x="1379" y="937"/>
                </a:lnTo>
                <a:lnTo>
                  <a:pt x="1381" y="937"/>
                </a:lnTo>
                <a:lnTo>
                  <a:pt x="1379" y="935"/>
                </a:lnTo>
                <a:lnTo>
                  <a:pt x="1381" y="935"/>
                </a:lnTo>
                <a:lnTo>
                  <a:pt x="1381" y="935"/>
                </a:lnTo>
                <a:lnTo>
                  <a:pt x="1381" y="935"/>
                </a:lnTo>
                <a:lnTo>
                  <a:pt x="1379" y="935"/>
                </a:lnTo>
                <a:lnTo>
                  <a:pt x="1379" y="935"/>
                </a:lnTo>
                <a:lnTo>
                  <a:pt x="1377" y="937"/>
                </a:lnTo>
                <a:lnTo>
                  <a:pt x="1377" y="939"/>
                </a:lnTo>
                <a:lnTo>
                  <a:pt x="1375" y="939"/>
                </a:lnTo>
                <a:lnTo>
                  <a:pt x="1375" y="939"/>
                </a:lnTo>
                <a:lnTo>
                  <a:pt x="1375" y="939"/>
                </a:lnTo>
                <a:lnTo>
                  <a:pt x="1375" y="939"/>
                </a:lnTo>
                <a:lnTo>
                  <a:pt x="1372" y="939"/>
                </a:lnTo>
                <a:lnTo>
                  <a:pt x="1372" y="939"/>
                </a:lnTo>
                <a:lnTo>
                  <a:pt x="1372" y="941"/>
                </a:lnTo>
                <a:lnTo>
                  <a:pt x="1372" y="941"/>
                </a:lnTo>
                <a:lnTo>
                  <a:pt x="1370" y="944"/>
                </a:lnTo>
                <a:lnTo>
                  <a:pt x="1370" y="944"/>
                </a:lnTo>
                <a:lnTo>
                  <a:pt x="1370" y="944"/>
                </a:lnTo>
                <a:lnTo>
                  <a:pt x="1370" y="944"/>
                </a:lnTo>
                <a:lnTo>
                  <a:pt x="1370" y="946"/>
                </a:lnTo>
                <a:lnTo>
                  <a:pt x="1370" y="948"/>
                </a:lnTo>
                <a:lnTo>
                  <a:pt x="1370" y="950"/>
                </a:lnTo>
                <a:lnTo>
                  <a:pt x="1368" y="952"/>
                </a:lnTo>
                <a:lnTo>
                  <a:pt x="1368" y="952"/>
                </a:lnTo>
                <a:lnTo>
                  <a:pt x="1366" y="954"/>
                </a:lnTo>
                <a:lnTo>
                  <a:pt x="1366" y="954"/>
                </a:lnTo>
                <a:lnTo>
                  <a:pt x="1368" y="956"/>
                </a:lnTo>
                <a:lnTo>
                  <a:pt x="1368" y="956"/>
                </a:lnTo>
                <a:lnTo>
                  <a:pt x="1368" y="958"/>
                </a:lnTo>
                <a:lnTo>
                  <a:pt x="1368" y="958"/>
                </a:lnTo>
                <a:lnTo>
                  <a:pt x="1366" y="962"/>
                </a:lnTo>
                <a:lnTo>
                  <a:pt x="1366" y="962"/>
                </a:lnTo>
                <a:lnTo>
                  <a:pt x="1368" y="967"/>
                </a:lnTo>
                <a:lnTo>
                  <a:pt x="1368" y="969"/>
                </a:lnTo>
                <a:lnTo>
                  <a:pt x="1368" y="969"/>
                </a:lnTo>
                <a:lnTo>
                  <a:pt x="1370" y="971"/>
                </a:lnTo>
                <a:lnTo>
                  <a:pt x="1370" y="973"/>
                </a:lnTo>
                <a:lnTo>
                  <a:pt x="1370" y="975"/>
                </a:lnTo>
                <a:lnTo>
                  <a:pt x="1370" y="977"/>
                </a:lnTo>
                <a:lnTo>
                  <a:pt x="1370" y="979"/>
                </a:lnTo>
                <a:lnTo>
                  <a:pt x="1370" y="981"/>
                </a:lnTo>
                <a:lnTo>
                  <a:pt x="1370" y="983"/>
                </a:lnTo>
                <a:lnTo>
                  <a:pt x="1368" y="986"/>
                </a:lnTo>
                <a:lnTo>
                  <a:pt x="1368" y="986"/>
                </a:lnTo>
                <a:lnTo>
                  <a:pt x="1366" y="990"/>
                </a:lnTo>
                <a:lnTo>
                  <a:pt x="1366" y="990"/>
                </a:lnTo>
                <a:lnTo>
                  <a:pt x="1364" y="992"/>
                </a:lnTo>
                <a:lnTo>
                  <a:pt x="1364" y="994"/>
                </a:lnTo>
                <a:lnTo>
                  <a:pt x="1362" y="994"/>
                </a:lnTo>
                <a:lnTo>
                  <a:pt x="1358" y="996"/>
                </a:lnTo>
                <a:lnTo>
                  <a:pt x="1358" y="996"/>
                </a:lnTo>
                <a:lnTo>
                  <a:pt x="1356" y="996"/>
                </a:lnTo>
                <a:lnTo>
                  <a:pt x="1354" y="996"/>
                </a:lnTo>
                <a:lnTo>
                  <a:pt x="1354" y="996"/>
                </a:lnTo>
                <a:lnTo>
                  <a:pt x="1354" y="996"/>
                </a:lnTo>
                <a:lnTo>
                  <a:pt x="1354" y="996"/>
                </a:lnTo>
                <a:lnTo>
                  <a:pt x="1354" y="996"/>
                </a:lnTo>
                <a:lnTo>
                  <a:pt x="1351" y="996"/>
                </a:lnTo>
                <a:lnTo>
                  <a:pt x="1351" y="994"/>
                </a:lnTo>
                <a:lnTo>
                  <a:pt x="1351" y="992"/>
                </a:lnTo>
                <a:lnTo>
                  <a:pt x="1349" y="990"/>
                </a:lnTo>
                <a:lnTo>
                  <a:pt x="1349" y="990"/>
                </a:lnTo>
                <a:lnTo>
                  <a:pt x="1349" y="988"/>
                </a:lnTo>
                <a:lnTo>
                  <a:pt x="1349" y="988"/>
                </a:lnTo>
                <a:lnTo>
                  <a:pt x="1347" y="988"/>
                </a:lnTo>
                <a:lnTo>
                  <a:pt x="1347" y="986"/>
                </a:lnTo>
                <a:lnTo>
                  <a:pt x="1347" y="981"/>
                </a:lnTo>
                <a:lnTo>
                  <a:pt x="1347" y="979"/>
                </a:lnTo>
                <a:lnTo>
                  <a:pt x="1349" y="977"/>
                </a:lnTo>
                <a:lnTo>
                  <a:pt x="1347" y="977"/>
                </a:lnTo>
                <a:lnTo>
                  <a:pt x="1347" y="975"/>
                </a:lnTo>
                <a:lnTo>
                  <a:pt x="1347" y="975"/>
                </a:lnTo>
                <a:lnTo>
                  <a:pt x="1347" y="973"/>
                </a:lnTo>
                <a:lnTo>
                  <a:pt x="1347" y="973"/>
                </a:lnTo>
                <a:lnTo>
                  <a:pt x="1347" y="973"/>
                </a:lnTo>
                <a:lnTo>
                  <a:pt x="1347" y="973"/>
                </a:lnTo>
                <a:lnTo>
                  <a:pt x="1347" y="971"/>
                </a:lnTo>
                <a:lnTo>
                  <a:pt x="1347" y="971"/>
                </a:lnTo>
                <a:lnTo>
                  <a:pt x="1347" y="971"/>
                </a:lnTo>
                <a:lnTo>
                  <a:pt x="1347" y="971"/>
                </a:lnTo>
                <a:lnTo>
                  <a:pt x="1347" y="971"/>
                </a:lnTo>
                <a:lnTo>
                  <a:pt x="1347" y="969"/>
                </a:lnTo>
                <a:lnTo>
                  <a:pt x="1347" y="969"/>
                </a:lnTo>
                <a:lnTo>
                  <a:pt x="1347" y="967"/>
                </a:lnTo>
                <a:lnTo>
                  <a:pt x="1347" y="965"/>
                </a:lnTo>
                <a:lnTo>
                  <a:pt x="1347" y="965"/>
                </a:lnTo>
                <a:lnTo>
                  <a:pt x="1347" y="965"/>
                </a:lnTo>
                <a:lnTo>
                  <a:pt x="1349" y="962"/>
                </a:lnTo>
                <a:lnTo>
                  <a:pt x="1349" y="960"/>
                </a:lnTo>
                <a:lnTo>
                  <a:pt x="1349" y="960"/>
                </a:lnTo>
                <a:lnTo>
                  <a:pt x="1349" y="958"/>
                </a:lnTo>
                <a:lnTo>
                  <a:pt x="1349" y="958"/>
                </a:lnTo>
                <a:lnTo>
                  <a:pt x="1349" y="958"/>
                </a:lnTo>
                <a:lnTo>
                  <a:pt x="1349" y="956"/>
                </a:lnTo>
                <a:lnTo>
                  <a:pt x="1349" y="954"/>
                </a:lnTo>
                <a:lnTo>
                  <a:pt x="1351" y="954"/>
                </a:lnTo>
                <a:lnTo>
                  <a:pt x="1351" y="952"/>
                </a:lnTo>
                <a:lnTo>
                  <a:pt x="1351" y="952"/>
                </a:lnTo>
                <a:lnTo>
                  <a:pt x="1351" y="950"/>
                </a:lnTo>
                <a:lnTo>
                  <a:pt x="1351" y="950"/>
                </a:lnTo>
                <a:lnTo>
                  <a:pt x="1354" y="946"/>
                </a:lnTo>
                <a:lnTo>
                  <a:pt x="1354" y="946"/>
                </a:lnTo>
                <a:lnTo>
                  <a:pt x="1354" y="944"/>
                </a:lnTo>
                <a:lnTo>
                  <a:pt x="1354" y="944"/>
                </a:lnTo>
                <a:lnTo>
                  <a:pt x="1356" y="941"/>
                </a:lnTo>
                <a:lnTo>
                  <a:pt x="1356" y="941"/>
                </a:lnTo>
                <a:lnTo>
                  <a:pt x="1354" y="941"/>
                </a:lnTo>
                <a:lnTo>
                  <a:pt x="1354" y="939"/>
                </a:lnTo>
                <a:lnTo>
                  <a:pt x="1354" y="939"/>
                </a:lnTo>
                <a:lnTo>
                  <a:pt x="1351" y="941"/>
                </a:lnTo>
                <a:lnTo>
                  <a:pt x="1351" y="941"/>
                </a:lnTo>
                <a:lnTo>
                  <a:pt x="1351" y="941"/>
                </a:lnTo>
                <a:lnTo>
                  <a:pt x="1349" y="941"/>
                </a:lnTo>
                <a:lnTo>
                  <a:pt x="1349" y="944"/>
                </a:lnTo>
                <a:lnTo>
                  <a:pt x="1347" y="944"/>
                </a:lnTo>
                <a:lnTo>
                  <a:pt x="1347" y="944"/>
                </a:lnTo>
                <a:lnTo>
                  <a:pt x="1347" y="946"/>
                </a:lnTo>
                <a:lnTo>
                  <a:pt x="1347" y="946"/>
                </a:lnTo>
                <a:lnTo>
                  <a:pt x="1345" y="946"/>
                </a:lnTo>
                <a:lnTo>
                  <a:pt x="1345" y="946"/>
                </a:lnTo>
                <a:lnTo>
                  <a:pt x="1345" y="946"/>
                </a:lnTo>
                <a:lnTo>
                  <a:pt x="1345" y="944"/>
                </a:lnTo>
                <a:lnTo>
                  <a:pt x="1345" y="941"/>
                </a:lnTo>
                <a:lnTo>
                  <a:pt x="1347" y="939"/>
                </a:lnTo>
                <a:lnTo>
                  <a:pt x="1347" y="939"/>
                </a:lnTo>
                <a:lnTo>
                  <a:pt x="1347" y="939"/>
                </a:lnTo>
                <a:lnTo>
                  <a:pt x="1349" y="937"/>
                </a:lnTo>
                <a:lnTo>
                  <a:pt x="1351" y="937"/>
                </a:lnTo>
                <a:lnTo>
                  <a:pt x="1351" y="937"/>
                </a:lnTo>
                <a:lnTo>
                  <a:pt x="1351" y="935"/>
                </a:lnTo>
                <a:lnTo>
                  <a:pt x="1351" y="935"/>
                </a:lnTo>
                <a:lnTo>
                  <a:pt x="1351" y="935"/>
                </a:lnTo>
                <a:lnTo>
                  <a:pt x="1351" y="933"/>
                </a:lnTo>
                <a:lnTo>
                  <a:pt x="1354" y="931"/>
                </a:lnTo>
                <a:lnTo>
                  <a:pt x="1356" y="929"/>
                </a:lnTo>
                <a:lnTo>
                  <a:pt x="1356" y="927"/>
                </a:lnTo>
                <a:lnTo>
                  <a:pt x="1358" y="927"/>
                </a:lnTo>
                <a:lnTo>
                  <a:pt x="1358" y="925"/>
                </a:lnTo>
                <a:lnTo>
                  <a:pt x="1358" y="925"/>
                </a:lnTo>
                <a:lnTo>
                  <a:pt x="1360" y="923"/>
                </a:lnTo>
                <a:lnTo>
                  <a:pt x="1360" y="923"/>
                </a:lnTo>
                <a:lnTo>
                  <a:pt x="1360" y="923"/>
                </a:lnTo>
                <a:lnTo>
                  <a:pt x="1360" y="923"/>
                </a:lnTo>
                <a:lnTo>
                  <a:pt x="1360" y="923"/>
                </a:lnTo>
                <a:lnTo>
                  <a:pt x="1360" y="925"/>
                </a:lnTo>
                <a:lnTo>
                  <a:pt x="1360" y="925"/>
                </a:lnTo>
                <a:lnTo>
                  <a:pt x="1360" y="925"/>
                </a:lnTo>
                <a:lnTo>
                  <a:pt x="1362" y="925"/>
                </a:lnTo>
                <a:lnTo>
                  <a:pt x="1362" y="925"/>
                </a:lnTo>
                <a:lnTo>
                  <a:pt x="1362" y="923"/>
                </a:lnTo>
                <a:lnTo>
                  <a:pt x="1364" y="923"/>
                </a:lnTo>
                <a:lnTo>
                  <a:pt x="1364" y="923"/>
                </a:lnTo>
                <a:lnTo>
                  <a:pt x="1364" y="923"/>
                </a:lnTo>
                <a:lnTo>
                  <a:pt x="1364" y="923"/>
                </a:lnTo>
                <a:lnTo>
                  <a:pt x="1366" y="923"/>
                </a:lnTo>
                <a:lnTo>
                  <a:pt x="1366" y="923"/>
                </a:lnTo>
                <a:lnTo>
                  <a:pt x="1366" y="923"/>
                </a:lnTo>
                <a:lnTo>
                  <a:pt x="1366" y="925"/>
                </a:lnTo>
                <a:lnTo>
                  <a:pt x="1366" y="925"/>
                </a:lnTo>
                <a:lnTo>
                  <a:pt x="1364" y="925"/>
                </a:lnTo>
                <a:lnTo>
                  <a:pt x="1364" y="925"/>
                </a:lnTo>
                <a:lnTo>
                  <a:pt x="1364" y="927"/>
                </a:lnTo>
                <a:lnTo>
                  <a:pt x="1364" y="927"/>
                </a:lnTo>
                <a:lnTo>
                  <a:pt x="1364" y="927"/>
                </a:lnTo>
                <a:lnTo>
                  <a:pt x="1364" y="927"/>
                </a:lnTo>
                <a:lnTo>
                  <a:pt x="1366" y="927"/>
                </a:lnTo>
                <a:lnTo>
                  <a:pt x="1366" y="925"/>
                </a:lnTo>
                <a:lnTo>
                  <a:pt x="1366" y="925"/>
                </a:lnTo>
                <a:lnTo>
                  <a:pt x="1368" y="925"/>
                </a:lnTo>
                <a:lnTo>
                  <a:pt x="1368" y="923"/>
                </a:lnTo>
                <a:lnTo>
                  <a:pt x="1368" y="923"/>
                </a:lnTo>
                <a:lnTo>
                  <a:pt x="1370" y="921"/>
                </a:lnTo>
                <a:lnTo>
                  <a:pt x="1370" y="921"/>
                </a:lnTo>
                <a:lnTo>
                  <a:pt x="1372" y="921"/>
                </a:lnTo>
                <a:lnTo>
                  <a:pt x="1372" y="921"/>
                </a:lnTo>
                <a:lnTo>
                  <a:pt x="1375" y="921"/>
                </a:lnTo>
                <a:lnTo>
                  <a:pt x="1375" y="921"/>
                </a:lnTo>
                <a:lnTo>
                  <a:pt x="1375" y="921"/>
                </a:lnTo>
                <a:lnTo>
                  <a:pt x="1377" y="921"/>
                </a:lnTo>
                <a:lnTo>
                  <a:pt x="1379" y="921"/>
                </a:lnTo>
                <a:lnTo>
                  <a:pt x="1379" y="921"/>
                </a:lnTo>
                <a:lnTo>
                  <a:pt x="1381" y="918"/>
                </a:lnTo>
                <a:lnTo>
                  <a:pt x="1381" y="918"/>
                </a:lnTo>
                <a:lnTo>
                  <a:pt x="1383" y="918"/>
                </a:lnTo>
                <a:lnTo>
                  <a:pt x="1385" y="918"/>
                </a:lnTo>
                <a:lnTo>
                  <a:pt x="1387" y="918"/>
                </a:lnTo>
                <a:lnTo>
                  <a:pt x="1389" y="921"/>
                </a:lnTo>
                <a:lnTo>
                  <a:pt x="1391" y="923"/>
                </a:lnTo>
                <a:lnTo>
                  <a:pt x="1391" y="923"/>
                </a:lnTo>
                <a:lnTo>
                  <a:pt x="1391" y="923"/>
                </a:lnTo>
                <a:lnTo>
                  <a:pt x="1393" y="923"/>
                </a:lnTo>
                <a:lnTo>
                  <a:pt x="1393" y="923"/>
                </a:lnTo>
                <a:lnTo>
                  <a:pt x="1391" y="923"/>
                </a:lnTo>
                <a:lnTo>
                  <a:pt x="1393" y="921"/>
                </a:lnTo>
                <a:lnTo>
                  <a:pt x="1391" y="921"/>
                </a:lnTo>
                <a:lnTo>
                  <a:pt x="1393" y="921"/>
                </a:lnTo>
                <a:lnTo>
                  <a:pt x="1393" y="918"/>
                </a:lnTo>
                <a:lnTo>
                  <a:pt x="1393" y="918"/>
                </a:lnTo>
                <a:lnTo>
                  <a:pt x="1395" y="921"/>
                </a:lnTo>
                <a:lnTo>
                  <a:pt x="1395" y="921"/>
                </a:lnTo>
                <a:lnTo>
                  <a:pt x="1395" y="921"/>
                </a:lnTo>
                <a:lnTo>
                  <a:pt x="1395" y="921"/>
                </a:lnTo>
                <a:lnTo>
                  <a:pt x="1395" y="921"/>
                </a:lnTo>
                <a:lnTo>
                  <a:pt x="1395" y="921"/>
                </a:lnTo>
                <a:lnTo>
                  <a:pt x="1395" y="921"/>
                </a:lnTo>
                <a:lnTo>
                  <a:pt x="1398" y="921"/>
                </a:lnTo>
                <a:lnTo>
                  <a:pt x="1404" y="921"/>
                </a:lnTo>
                <a:lnTo>
                  <a:pt x="1404" y="921"/>
                </a:lnTo>
                <a:lnTo>
                  <a:pt x="1404" y="921"/>
                </a:lnTo>
                <a:lnTo>
                  <a:pt x="1404" y="921"/>
                </a:lnTo>
                <a:lnTo>
                  <a:pt x="1404" y="921"/>
                </a:lnTo>
                <a:lnTo>
                  <a:pt x="1402" y="918"/>
                </a:lnTo>
                <a:lnTo>
                  <a:pt x="1402" y="918"/>
                </a:lnTo>
                <a:lnTo>
                  <a:pt x="1402" y="918"/>
                </a:lnTo>
                <a:lnTo>
                  <a:pt x="1402" y="918"/>
                </a:lnTo>
                <a:lnTo>
                  <a:pt x="1402" y="916"/>
                </a:lnTo>
                <a:lnTo>
                  <a:pt x="1402" y="916"/>
                </a:lnTo>
                <a:lnTo>
                  <a:pt x="1400" y="916"/>
                </a:lnTo>
                <a:lnTo>
                  <a:pt x="1400" y="916"/>
                </a:lnTo>
                <a:lnTo>
                  <a:pt x="1400" y="916"/>
                </a:lnTo>
                <a:lnTo>
                  <a:pt x="1400" y="916"/>
                </a:lnTo>
                <a:lnTo>
                  <a:pt x="1400" y="914"/>
                </a:lnTo>
                <a:lnTo>
                  <a:pt x="1400" y="914"/>
                </a:lnTo>
                <a:lnTo>
                  <a:pt x="1400" y="914"/>
                </a:lnTo>
                <a:lnTo>
                  <a:pt x="1400" y="912"/>
                </a:lnTo>
                <a:lnTo>
                  <a:pt x="1398" y="912"/>
                </a:lnTo>
                <a:lnTo>
                  <a:pt x="1398" y="912"/>
                </a:lnTo>
                <a:lnTo>
                  <a:pt x="1398" y="910"/>
                </a:lnTo>
                <a:lnTo>
                  <a:pt x="1398" y="912"/>
                </a:lnTo>
                <a:lnTo>
                  <a:pt x="1398" y="912"/>
                </a:lnTo>
                <a:lnTo>
                  <a:pt x="1395" y="912"/>
                </a:lnTo>
                <a:lnTo>
                  <a:pt x="1395" y="912"/>
                </a:lnTo>
                <a:lnTo>
                  <a:pt x="1393" y="912"/>
                </a:lnTo>
                <a:lnTo>
                  <a:pt x="1393" y="912"/>
                </a:lnTo>
                <a:lnTo>
                  <a:pt x="1393" y="912"/>
                </a:lnTo>
                <a:lnTo>
                  <a:pt x="1391" y="912"/>
                </a:lnTo>
                <a:lnTo>
                  <a:pt x="1391" y="912"/>
                </a:lnTo>
                <a:lnTo>
                  <a:pt x="1389" y="912"/>
                </a:lnTo>
                <a:lnTo>
                  <a:pt x="1387" y="910"/>
                </a:lnTo>
                <a:lnTo>
                  <a:pt x="1387" y="910"/>
                </a:lnTo>
                <a:lnTo>
                  <a:pt x="1387" y="910"/>
                </a:lnTo>
                <a:lnTo>
                  <a:pt x="1387" y="910"/>
                </a:lnTo>
                <a:lnTo>
                  <a:pt x="1387" y="910"/>
                </a:lnTo>
                <a:lnTo>
                  <a:pt x="1387" y="908"/>
                </a:lnTo>
                <a:lnTo>
                  <a:pt x="1389" y="906"/>
                </a:lnTo>
                <a:lnTo>
                  <a:pt x="1389" y="906"/>
                </a:lnTo>
                <a:lnTo>
                  <a:pt x="1387" y="906"/>
                </a:lnTo>
                <a:lnTo>
                  <a:pt x="1387" y="906"/>
                </a:lnTo>
                <a:lnTo>
                  <a:pt x="1385" y="906"/>
                </a:lnTo>
                <a:lnTo>
                  <a:pt x="1383" y="908"/>
                </a:lnTo>
                <a:lnTo>
                  <a:pt x="1379" y="908"/>
                </a:lnTo>
                <a:lnTo>
                  <a:pt x="1377" y="908"/>
                </a:lnTo>
                <a:lnTo>
                  <a:pt x="1375" y="908"/>
                </a:lnTo>
                <a:lnTo>
                  <a:pt x="1372" y="908"/>
                </a:lnTo>
                <a:lnTo>
                  <a:pt x="1372" y="908"/>
                </a:lnTo>
                <a:lnTo>
                  <a:pt x="1370" y="908"/>
                </a:lnTo>
                <a:lnTo>
                  <a:pt x="1368" y="910"/>
                </a:lnTo>
                <a:lnTo>
                  <a:pt x="1366" y="910"/>
                </a:lnTo>
                <a:lnTo>
                  <a:pt x="1364" y="912"/>
                </a:lnTo>
                <a:lnTo>
                  <a:pt x="1364" y="912"/>
                </a:lnTo>
                <a:lnTo>
                  <a:pt x="1364" y="912"/>
                </a:lnTo>
                <a:lnTo>
                  <a:pt x="1364" y="912"/>
                </a:lnTo>
                <a:lnTo>
                  <a:pt x="1362" y="912"/>
                </a:lnTo>
                <a:lnTo>
                  <a:pt x="1362" y="912"/>
                </a:lnTo>
                <a:lnTo>
                  <a:pt x="1360" y="912"/>
                </a:lnTo>
                <a:lnTo>
                  <a:pt x="1360" y="910"/>
                </a:lnTo>
                <a:lnTo>
                  <a:pt x="1360" y="910"/>
                </a:lnTo>
                <a:lnTo>
                  <a:pt x="1358" y="910"/>
                </a:lnTo>
                <a:lnTo>
                  <a:pt x="1358" y="910"/>
                </a:lnTo>
                <a:lnTo>
                  <a:pt x="1354" y="910"/>
                </a:lnTo>
                <a:lnTo>
                  <a:pt x="1354" y="910"/>
                </a:lnTo>
                <a:lnTo>
                  <a:pt x="1354" y="910"/>
                </a:lnTo>
                <a:lnTo>
                  <a:pt x="1354" y="910"/>
                </a:lnTo>
                <a:lnTo>
                  <a:pt x="1354" y="908"/>
                </a:lnTo>
                <a:lnTo>
                  <a:pt x="1351" y="908"/>
                </a:lnTo>
                <a:lnTo>
                  <a:pt x="1351" y="906"/>
                </a:lnTo>
                <a:lnTo>
                  <a:pt x="1349" y="906"/>
                </a:lnTo>
                <a:lnTo>
                  <a:pt x="1349" y="904"/>
                </a:lnTo>
                <a:lnTo>
                  <a:pt x="1347" y="904"/>
                </a:lnTo>
                <a:lnTo>
                  <a:pt x="1343" y="904"/>
                </a:lnTo>
                <a:lnTo>
                  <a:pt x="1343" y="904"/>
                </a:lnTo>
                <a:lnTo>
                  <a:pt x="1343" y="904"/>
                </a:lnTo>
                <a:lnTo>
                  <a:pt x="1339" y="904"/>
                </a:lnTo>
                <a:lnTo>
                  <a:pt x="1339" y="904"/>
                </a:lnTo>
                <a:lnTo>
                  <a:pt x="1339" y="906"/>
                </a:lnTo>
                <a:lnTo>
                  <a:pt x="1339" y="906"/>
                </a:lnTo>
                <a:lnTo>
                  <a:pt x="1339" y="906"/>
                </a:lnTo>
                <a:lnTo>
                  <a:pt x="1339" y="906"/>
                </a:lnTo>
                <a:lnTo>
                  <a:pt x="1339" y="906"/>
                </a:lnTo>
                <a:lnTo>
                  <a:pt x="1339" y="904"/>
                </a:lnTo>
                <a:lnTo>
                  <a:pt x="1339" y="904"/>
                </a:lnTo>
                <a:lnTo>
                  <a:pt x="1339" y="902"/>
                </a:lnTo>
                <a:lnTo>
                  <a:pt x="1339" y="902"/>
                </a:lnTo>
                <a:lnTo>
                  <a:pt x="1337" y="902"/>
                </a:lnTo>
                <a:lnTo>
                  <a:pt x="1337" y="900"/>
                </a:lnTo>
                <a:lnTo>
                  <a:pt x="1337" y="900"/>
                </a:lnTo>
                <a:lnTo>
                  <a:pt x="1337" y="900"/>
                </a:lnTo>
                <a:lnTo>
                  <a:pt x="1337" y="900"/>
                </a:lnTo>
                <a:lnTo>
                  <a:pt x="1337" y="900"/>
                </a:lnTo>
                <a:lnTo>
                  <a:pt x="1337" y="897"/>
                </a:lnTo>
                <a:lnTo>
                  <a:pt x="1337" y="897"/>
                </a:lnTo>
                <a:lnTo>
                  <a:pt x="1335" y="897"/>
                </a:lnTo>
                <a:lnTo>
                  <a:pt x="1333" y="900"/>
                </a:lnTo>
                <a:lnTo>
                  <a:pt x="1333" y="900"/>
                </a:lnTo>
                <a:lnTo>
                  <a:pt x="1333" y="902"/>
                </a:lnTo>
                <a:lnTo>
                  <a:pt x="1331" y="902"/>
                </a:lnTo>
                <a:lnTo>
                  <a:pt x="1331" y="902"/>
                </a:lnTo>
                <a:lnTo>
                  <a:pt x="1328" y="902"/>
                </a:lnTo>
                <a:lnTo>
                  <a:pt x="1326" y="904"/>
                </a:lnTo>
                <a:lnTo>
                  <a:pt x="1326" y="904"/>
                </a:lnTo>
                <a:lnTo>
                  <a:pt x="1324" y="904"/>
                </a:lnTo>
                <a:lnTo>
                  <a:pt x="1320" y="906"/>
                </a:lnTo>
                <a:lnTo>
                  <a:pt x="1318" y="906"/>
                </a:lnTo>
                <a:lnTo>
                  <a:pt x="1316" y="908"/>
                </a:lnTo>
                <a:lnTo>
                  <a:pt x="1314" y="908"/>
                </a:lnTo>
                <a:lnTo>
                  <a:pt x="1312" y="910"/>
                </a:lnTo>
                <a:lnTo>
                  <a:pt x="1310" y="910"/>
                </a:lnTo>
                <a:lnTo>
                  <a:pt x="1310" y="910"/>
                </a:lnTo>
                <a:lnTo>
                  <a:pt x="1307" y="908"/>
                </a:lnTo>
                <a:lnTo>
                  <a:pt x="1305" y="908"/>
                </a:lnTo>
                <a:lnTo>
                  <a:pt x="1305" y="908"/>
                </a:lnTo>
                <a:lnTo>
                  <a:pt x="1305" y="908"/>
                </a:lnTo>
                <a:lnTo>
                  <a:pt x="1305" y="908"/>
                </a:lnTo>
                <a:lnTo>
                  <a:pt x="1305" y="908"/>
                </a:lnTo>
                <a:lnTo>
                  <a:pt x="1303" y="910"/>
                </a:lnTo>
                <a:lnTo>
                  <a:pt x="1303" y="910"/>
                </a:lnTo>
                <a:lnTo>
                  <a:pt x="1303" y="908"/>
                </a:lnTo>
                <a:lnTo>
                  <a:pt x="1303" y="908"/>
                </a:lnTo>
                <a:lnTo>
                  <a:pt x="1303" y="906"/>
                </a:lnTo>
                <a:lnTo>
                  <a:pt x="1305" y="906"/>
                </a:lnTo>
                <a:lnTo>
                  <a:pt x="1305" y="904"/>
                </a:lnTo>
                <a:lnTo>
                  <a:pt x="1305" y="904"/>
                </a:lnTo>
                <a:lnTo>
                  <a:pt x="1305" y="904"/>
                </a:lnTo>
                <a:lnTo>
                  <a:pt x="1305" y="904"/>
                </a:lnTo>
                <a:lnTo>
                  <a:pt x="1303" y="904"/>
                </a:lnTo>
                <a:lnTo>
                  <a:pt x="1303" y="904"/>
                </a:lnTo>
                <a:lnTo>
                  <a:pt x="1301" y="904"/>
                </a:lnTo>
                <a:lnTo>
                  <a:pt x="1299" y="904"/>
                </a:lnTo>
                <a:lnTo>
                  <a:pt x="1299" y="904"/>
                </a:lnTo>
                <a:lnTo>
                  <a:pt x="1299" y="904"/>
                </a:lnTo>
                <a:lnTo>
                  <a:pt x="1297" y="906"/>
                </a:lnTo>
                <a:lnTo>
                  <a:pt x="1295" y="906"/>
                </a:lnTo>
                <a:lnTo>
                  <a:pt x="1291" y="908"/>
                </a:lnTo>
                <a:lnTo>
                  <a:pt x="1289" y="908"/>
                </a:lnTo>
                <a:lnTo>
                  <a:pt x="1289" y="908"/>
                </a:lnTo>
                <a:lnTo>
                  <a:pt x="1287" y="906"/>
                </a:lnTo>
                <a:lnTo>
                  <a:pt x="1287" y="906"/>
                </a:lnTo>
                <a:lnTo>
                  <a:pt x="1287" y="906"/>
                </a:lnTo>
                <a:close/>
                <a:moveTo>
                  <a:pt x="1310" y="902"/>
                </a:moveTo>
                <a:lnTo>
                  <a:pt x="1312" y="902"/>
                </a:lnTo>
                <a:lnTo>
                  <a:pt x="1312" y="902"/>
                </a:lnTo>
                <a:lnTo>
                  <a:pt x="1310" y="902"/>
                </a:lnTo>
                <a:lnTo>
                  <a:pt x="1310" y="902"/>
                </a:lnTo>
                <a:lnTo>
                  <a:pt x="1310" y="902"/>
                </a:lnTo>
                <a:lnTo>
                  <a:pt x="1310" y="902"/>
                </a:lnTo>
                <a:lnTo>
                  <a:pt x="1310" y="902"/>
                </a:lnTo>
                <a:lnTo>
                  <a:pt x="1310" y="902"/>
                </a:lnTo>
                <a:close/>
                <a:moveTo>
                  <a:pt x="1310" y="904"/>
                </a:moveTo>
                <a:lnTo>
                  <a:pt x="1310" y="904"/>
                </a:lnTo>
                <a:lnTo>
                  <a:pt x="1310" y="904"/>
                </a:lnTo>
                <a:lnTo>
                  <a:pt x="1307" y="904"/>
                </a:lnTo>
                <a:lnTo>
                  <a:pt x="1307" y="904"/>
                </a:lnTo>
                <a:lnTo>
                  <a:pt x="1307" y="904"/>
                </a:lnTo>
                <a:lnTo>
                  <a:pt x="1307" y="904"/>
                </a:lnTo>
                <a:lnTo>
                  <a:pt x="1310" y="904"/>
                </a:lnTo>
                <a:close/>
                <a:moveTo>
                  <a:pt x="1337" y="897"/>
                </a:moveTo>
                <a:lnTo>
                  <a:pt x="1337" y="900"/>
                </a:lnTo>
                <a:lnTo>
                  <a:pt x="1337" y="900"/>
                </a:lnTo>
                <a:lnTo>
                  <a:pt x="1339" y="900"/>
                </a:lnTo>
                <a:lnTo>
                  <a:pt x="1339" y="900"/>
                </a:lnTo>
                <a:lnTo>
                  <a:pt x="1339" y="900"/>
                </a:lnTo>
                <a:lnTo>
                  <a:pt x="1339" y="900"/>
                </a:lnTo>
                <a:lnTo>
                  <a:pt x="1339" y="900"/>
                </a:lnTo>
                <a:lnTo>
                  <a:pt x="1339" y="900"/>
                </a:lnTo>
                <a:lnTo>
                  <a:pt x="1339" y="900"/>
                </a:lnTo>
                <a:lnTo>
                  <a:pt x="1339" y="900"/>
                </a:lnTo>
                <a:lnTo>
                  <a:pt x="1339" y="902"/>
                </a:lnTo>
                <a:lnTo>
                  <a:pt x="1339" y="902"/>
                </a:lnTo>
                <a:lnTo>
                  <a:pt x="1339" y="902"/>
                </a:lnTo>
                <a:lnTo>
                  <a:pt x="1339" y="902"/>
                </a:lnTo>
                <a:lnTo>
                  <a:pt x="1341" y="902"/>
                </a:lnTo>
                <a:lnTo>
                  <a:pt x="1341" y="900"/>
                </a:lnTo>
                <a:lnTo>
                  <a:pt x="1341" y="900"/>
                </a:lnTo>
                <a:lnTo>
                  <a:pt x="1343" y="897"/>
                </a:lnTo>
                <a:lnTo>
                  <a:pt x="1345" y="895"/>
                </a:lnTo>
                <a:lnTo>
                  <a:pt x="1345" y="895"/>
                </a:lnTo>
                <a:lnTo>
                  <a:pt x="1345" y="895"/>
                </a:lnTo>
                <a:lnTo>
                  <a:pt x="1345" y="895"/>
                </a:lnTo>
                <a:lnTo>
                  <a:pt x="1345" y="895"/>
                </a:lnTo>
                <a:lnTo>
                  <a:pt x="1347" y="895"/>
                </a:lnTo>
                <a:lnTo>
                  <a:pt x="1349" y="893"/>
                </a:lnTo>
                <a:lnTo>
                  <a:pt x="1347" y="893"/>
                </a:lnTo>
                <a:lnTo>
                  <a:pt x="1347" y="893"/>
                </a:lnTo>
                <a:lnTo>
                  <a:pt x="1345" y="893"/>
                </a:lnTo>
                <a:lnTo>
                  <a:pt x="1343" y="893"/>
                </a:lnTo>
                <a:lnTo>
                  <a:pt x="1341" y="895"/>
                </a:lnTo>
                <a:lnTo>
                  <a:pt x="1339" y="895"/>
                </a:lnTo>
                <a:lnTo>
                  <a:pt x="1337" y="897"/>
                </a:lnTo>
                <a:lnTo>
                  <a:pt x="1337" y="897"/>
                </a:lnTo>
                <a:close/>
                <a:moveTo>
                  <a:pt x="1345" y="870"/>
                </a:moveTo>
                <a:lnTo>
                  <a:pt x="1345" y="870"/>
                </a:lnTo>
                <a:lnTo>
                  <a:pt x="1345" y="870"/>
                </a:lnTo>
                <a:lnTo>
                  <a:pt x="1345" y="870"/>
                </a:lnTo>
                <a:lnTo>
                  <a:pt x="1347" y="870"/>
                </a:lnTo>
                <a:lnTo>
                  <a:pt x="1347" y="870"/>
                </a:lnTo>
                <a:lnTo>
                  <a:pt x="1347" y="870"/>
                </a:lnTo>
                <a:lnTo>
                  <a:pt x="1349" y="870"/>
                </a:lnTo>
                <a:lnTo>
                  <a:pt x="1349" y="868"/>
                </a:lnTo>
                <a:lnTo>
                  <a:pt x="1349" y="868"/>
                </a:lnTo>
                <a:lnTo>
                  <a:pt x="1347" y="868"/>
                </a:lnTo>
                <a:lnTo>
                  <a:pt x="1347" y="868"/>
                </a:lnTo>
                <a:lnTo>
                  <a:pt x="1345" y="868"/>
                </a:lnTo>
                <a:lnTo>
                  <a:pt x="1345" y="868"/>
                </a:lnTo>
                <a:lnTo>
                  <a:pt x="1343" y="868"/>
                </a:lnTo>
                <a:lnTo>
                  <a:pt x="1345" y="870"/>
                </a:lnTo>
                <a:lnTo>
                  <a:pt x="1345" y="870"/>
                </a:lnTo>
                <a:close/>
                <a:moveTo>
                  <a:pt x="1328" y="885"/>
                </a:moveTo>
                <a:lnTo>
                  <a:pt x="1328" y="887"/>
                </a:lnTo>
                <a:lnTo>
                  <a:pt x="1328" y="887"/>
                </a:lnTo>
                <a:lnTo>
                  <a:pt x="1328" y="887"/>
                </a:lnTo>
                <a:lnTo>
                  <a:pt x="1331" y="887"/>
                </a:lnTo>
                <a:lnTo>
                  <a:pt x="1331" y="887"/>
                </a:lnTo>
                <a:lnTo>
                  <a:pt x="1333" y="885"/>
                </a:lnTo>
                <a:lnTo>
                  <a:pt x="1333" y="885"/>
                </a:lnTo>
                <a:lnTo>
                  <a:pt x="1331" y="885"/>
                </a:lnTo>
                <a:lnTo>
                  <a:pt x="1331" y="885"/>
                </a:lnTo>
                <a:lnTo>
                  <a:pt x="1333" y="885"/>
                </a:lnTo>
                <a:lnTo>
                  <a:pt x="1337" y="883"/>
                </a:lnTo>
                <a:lnTo>
                  <a:pt x="1337" y="883"/>
                </a:lnTo>
                <a:lnTo>
                  <a:pt x="1337" y="883"/>
                </a:lnTo>
                <a:lnTo>
                  <a:pt x="1337" y="883"/>
                </a:lnTo>
                <a:lnTo>
                  <a:pt x="1339" y="881"/>
                </a:lnTo>
                <a:lnTo>
                  <a:pt x="1339" y="881"/>
                </a:lnTo>
                <a:lnTo>
                  <a:pt x="1337" y="881"/>
                </a:lnTo>
                <a:lnTo>
                  <a:pt x="1335" y="883"/>
                </a:lnTo>
                <a:lnTo>
                  <a:pt x="1328" y="885"/>
                </a:lnTo>
                <a:lnTo>
                  <a:pt x="1328" y="885"/>
                </a:lnTo>
                <a:lnTo>
                  <a:pt x="1328" y="885"/>
                </a:lnTo>
                <a:lnTo>
                  <a:pt x="1328" y="885"/>
                </a:lnTo>
                <a:lnTo>
                  <a:pt x="1328" y="885"/>
                </a:lnTo>
                <a:close/>
                <a:moveTo>
                  <a:pt x="1307" y="904"/>
                </a:moveTo>
                <a:lnTo>
                  <a:pt x="1305" y="906"/>
                </a:lnTo>
                <a:lnTo>
                  <a:pt x="1305" y="906"/>
                </a:lnTo>
                <a:lnTo>
                  <a:pt x="1305" y="906"/>
                </a:lnTo>
                <a:lnTo>
                  <a:pt x="1305" y="906"/>
                </a:lnTo>
                <a:lnTo>
                  <a:pt x="1305" y="906"/>
                </a:lnTo>
                <a:lnTo>
                  <a:pt x="1307" y="906"/>
                </a:lnTo>
                <a:lnTo>
                  <a:pt x="1307" y="906"/>
                </a:lnTo>
                <a:lnTo>
                  <a:pt x="1307" y="906"/>
                </a:lnTo>
                <a:lnTo>
                  <a:pt x="1307" y="904"/>
                </a:lnTo>
                <a:lnTo>
                  <a:pt x="1307" y="904"/>
                </a:lnTo>
                <a:lnTo>
                  <a:pt x="1307" y="904"/>
                </a:lnTo>
                <a:close/>
                <a:moveTo>
                  <a:pt x="1400" y="914"/>
                </a:moveTo>
                <a:lnTo>
                  <a:pt x="1400" y="914"/>
                </a:lnTo>
                <a:lnTo>
                  <a:pt x="1400" y="914"/>
                </a:lnTo>
                <a:lnTo>
                  <a:pt x="1400" y="914"/>
                </a:lnTo>
                <a:lnTo>
                  <a:pt x="1400" y="916"/>
                </a:lnTo>
                <a:lnTo>
                  <a:pt x="1402" y="916"/>
                </a:lnTo>
                <a:lnTo>
                  <a:pt x="1402" y="916"/>
                </a:lnTo>
                <a:lnTo>
                  <a:pt x="1402" y="914"/>
                </a:lnTo>
                <a:lnTo>
                  <a:pt x="1400" y="914"/>
                </a:lnTo>
                <a:lnTo>
                  <a:pt x="1400" y="914"/>
                </a:lnTo>
                <a:close/>
                <a:moveTo>
                  <a:pt x="2047" y="1818"/>
                </a:moveTo>
                <a:lnTo>
                  <a:pt x="2047" y="1818"/>
                </a:lnTo>
                <a:lnTo>
                  <a:pt x="2045" y="1820"/>
                </a:lnTo>
                <a:lnTo>
                  <a:pt x="2045" y="1820"/>
                </a:lnTo>
                <a:lnTo>
                  <a:pt x="2047" y="1820"/>
                </a:lnTo>
                <a:lnTo>
                  <a:pt x="2049" y="1818"/>
                </a:lnTo>
                <a:lnTo>
                  <a:pt x="2049" y="1818"/>
                </a:lnTo>
                <a:lnTo>
                  <a:pt x="2049" y="1818"/>
                </a:lnTo>
                <a:lnTo>
                  <a:pt x="2047" y="1818"/>
                </a:lnTo>
                <a:close/>
                <a:moveTo>
                  <a:pt x="1953" y="1979"/>
                </a:moveTo>
                <a:lnTo>
                  <a:pt x="1951" y="1977"/>
                </a:lnTo>
                <a:lnTo>
                  <a:pt x="1949" y="1981"/>
                </a:lnTo>
                <a:lnTo>
                  <a:pt x="1951" y="1981"/>
                </a:lnTo>
                <a:lnTo>
                  <a:pt x="1951" y="1981"/>
                </a:lnTo>
                <a:lnTo>
                  <a:pt x="1953" y="1981"/>
                </a:lnTo>
                <a:lnTo>
                  <a:pt x="1953" y="1981"/>
                </a:lnTo>
                <a:lnTo>
                  <a:pt x="1953" y="1979"/>
                </a:lnTo>
                <a:lnTo>
                  <a:pt x="1953" y="1979"/>
                </a:lnTo>
                <a:lnTo>
                  <a:pt x="1953" y="1979"/>
                </a:lnTo>
                <a:lnTo>
                  <a:pt x="1953" y="1979"/>
                </a:lnTo>
                <a:close/>
                <a:moveTo>
                  <a:pt x="1967" y="1969"/>
                </a:moveTo>
                <a:lnTo>
                  <a:pt x="1967" y="1969"/>
                </a:lnTo>
                <a:lnTo>
                  <a:pt x="1967" y="1969"/>
                </a:lnTo>
                <a:lnTo>
                  <a:pt x="1965" y="1969"/>
                </a:lnTo>
                <a:lnTo>
                  <a:pt x="1965" y="1969"/>
                </a:lnTo>
                <a:lnTo>
                  <a:pt x="1965" y="1971"/>
                </a:lnTo>
                <a:lnTo>
                  <a:pt x="1967" y="1971"/>
                </a:lnTo>
                <a:lnTo>
                  <a:pt x="1967" y="1969"/>
                </a:lnTo>
                <a:lnTo>
                  <a:pt x="1970" y="1969"/>
                </a:lnTo>
                <a:lnTo>
                  <a:pt x="1967" y="1969"/>
                </a:lnTo>
                <a:lnTo>
                  <a:pt x="1967" y="1969"/>
                </a:lnTo>
                <a:close/>
                <a:moveTo>
                  <a:pt x="2087" y="2505"/>
                </a:moveTo>
                <a:lnTo>
                  <a:pt x="2087" y="2503"/>
                </a:lnTo>
                <a:lnTo>
                  <a:pt x="2087" y="2503"/>
                </a:lnTo>
                <a:lnTo>
                  <a:pt x="2085" y="2503"/>
                </a:lnTo>
                <a:lnTo>
                  <a:pt x="2085" y="2503"/>
                </a:lnTo>
                <a:lnTo>
                  <a:pt x="2085" y="2501"/>
                </a:lnTo>
                <a:lnTo>
                  <a:pt x="2083" y="2499"/>
                </a:lnTo>
                <a:lnTo>
                  <a:pt x="2083" y="2499"/>
                </a:lnTo>
                <a:lnTo>
                  <a:pt x="2083" y="2497"/>
                </a:lnTo>
                <a:lnTo>
                  <a:pt x="2081" y="2497"/>
                </a:lnTo>
                <a:lnTo>
                  <a:pt x="2081" y="2497"/>
                </a:lnTo>
                <a:lnTo>
                  <a:pt x="2081" y="2499"/>
                </a:lnTo>
                <a:lnTo>
                  <a:pt x="2081" y="2499"/>
                </a:lnTo>
                <a:lnTo>
                  <a:pt x="2079" y="2497"/>
                </a:lnTo>
                <a:lnTo>
                  <a:pt x="2076" y="2497"/>
                </a:lnTo>
                <a:lnTo>
                  <a:pt x="2076" y="2495"/>
                </a:lnTo>
                <a:lnTo>
                  <a:pt x="2076" y="2495"/>
                </a:lnTo>
                <a:lnTo>
                  <a:pt x="2074" y="2495"/>
                </a:lnTo>
                <a:lnTo>
                  <a:pt x="2074" y="2495"/>
                </a:lnTo>
                <a:lnTo>
                  <a:pt x="2074" y="2493"/>
                </a:lnTo>
                <a:lnTo>
                  <a:pt x="2072" y="2493"/>
                </a:lnTo>
                <a:lnTo>
                  <a:pt x="2072" y="2495"/>
                </a:lnTo>
                <a:lnTo>
                  <a:pt x="2070" y="2493"/>
                </a:lnTo>
                <a:lnTo>
                  <a:pt x="2068" y="2493"/>
                </a:lnTo>
                <a:lnTo>
                  <a:pt x="2066" y="2493"/>
                </a:lnTo>
                <a:lnTo>
                  <a:pt x="2066" y="2493"/>
                </a:lnTo>
                <a:lnTo>
                  <a:pt x="2064" y="2493"/>
                </a:lnTo>
                <a:lnTo>
                  <a:pt x="2058" y="2493"/>
                </a:lnTo>
                <a:lnTo>
                  <a:pt x="2058" y="2493"/>
                </a:lnTo>
                <a:lnTo>
                  <a:pt x="2058" y="2493"/>
                </a:lnTo>
                <a:lnTo>
                  <a:pt x="2062" y="2493"/>
                </a:lnTo>
                <a:lnTo>
                  <a:pt x="2062" y="2493"/>
                </a:lnTo>
                <a:lnTo>
                  <a:pt x="2062" y="2495"/>
                </a:lnTo>
                <a:lnTo>
                  <a:pt x="2062" y="2495"/>
                </a:lnTo>
                <a:lnTo>
                  <a:pt x="2064" y="2495"/>
                </a:lnTo>
                <a:lnTo>
                  <a:pt x="2070" y="2497"/>
                </a:lnTo>
                <a:lnTo>
                  <a:pt x="2070" y="2499"/>
                </a:lnTo>
                <a:lnTo>
                  <a:pt x="2072" y="2499"/>
                </a:lnTo>
                <a:lnTo>
                  <a:pt x="2074" y="2499"/>
                </a:lnTo>
                <a:lnTo>
                  <a:pt x="2074" y="2499"/>
                </a:lnTo>
                <a:lnTo>
                  <a:pt x="2074" y="2501"/>
                </a:lnTo>
                <a:lnTo>
                  <a:pt x="2076" y="2501"/>
                </a:lnTo>
                <a:lnTo>
                  <a:pt x="2076" y="2501"/>
                </a:lnTo>
                <a:lnTo>
                  <a:pt x="2079" y="2503"/>
                </a:lnTo>
                <a:lnTo>
                  <a:pt x="2079" y="2503"/>
                </a:lnTo>
                <a:lnTo>
                  <a:pt x="2081" y="2503"/>
                </a:lnTo>
                <a:lnTo>
                  <a:pt x="2081" y="2505"/>
                </a:lnTo>
                <a:lnTo>
                  <a:pt x="2083" y="2508"/>
                </a:lnTo>
                <a:lnTo>
                  <a:pt x="2085" y="2510"/>
                </a:lnTo>
                <a:lnTo>
                  <a:pt x="2085" y="2510"/>
                </a:lnTo>
                <a:lnTo>
                  <a:pt x="2087" y="2510"/>
                </a:lnTo>
                <a:lnTo>
                  <a:pt x="2089" y="2508"/>
                </a:lnTo>
                <a:lnTo>
                  <a:pt x="2089" y="2508"/>
                </a:lnTo>
                <a:lnTo>
                  <a:pt x="2087" y="2505"/>
                </a:lnTo>
                <a:lnTo>
                  <a:pt x="2087" y="2505"/>
                </a:lnTo>
                <a:close/>
                <a:moveTo>
                  <a:pt x="1823" y="891"/>
                </a:moveTo>
                <a:lnTo>
                  <a:pt x="1823" y="891"/>
                </a:lnTo>
                <a:lnTo>
                  <a:pt x="1823" y="891"/>
                </a:lnTo>
                <a:lnTo>
                  <a:pt x="1823" y="891"/>
                </a:lnTo>
                <a:lnTo>
                  <a:pt x="1823" y="893"/>
                </a:lnTo>
                <a:lnTo>
                  <a:pt x="1821" y="893"/>
                </a:lnTo>
                <a:lnTo>
                  <a:pt x="1821" y="893"/>
                </a:lnTo>
                <a:lnTo>
                  <a:pt x="1821" y="895"/>
                </a:lnTo>
                <a:lnTo>
                  <a:pt x="1821" y="895"/>
                </a:lnTo>
                <a:lnTo>
                  <a:pt x="1823" y="893"/>
                </a:lnTo>
                <a:lnTo>
                  <a:pt x="1823" y="891"/>
                </a:lnTo>
                <a:lnTo>
                  <a:pt x="1823" y="891"/>
                </a:lnTo>
                <a:close/>
                <a:moveTo>
                  <a:pt x="1768" y="2445"/>
                </a:moveTo>
                <a:lnTo>
                  <a:pt x="1768" y="2445"/>
                </a:lnTo>
                <a:lnTo>
                  <a:pt x="1771" y="2445"/>
                </a:lnTo>
                <a:lnTo>
                  <a:pt x="1768" y="2443"/>
                </a:lnTo>
                <a:lnTo>
                  <a:pt x="1768" y="2443"/>
                </a:lnTo>
                <a:lnTo>
                  <a:pt x="1764" y="2443"/>
                </a:lnTo>
                <a:lnTo>
                  <a:pt x="1764" y="2443"/>
                </a:lnTo>
                <a:lnTo>
                  <a:pt x="1764" y="2443"/>
                </a:lnTo>
                <a:lnTo>
                  <a:pt x="1764" y="2445"/>
                </a:lnTo>
                <a:lnTo>
                  <a:pt x="1764" y="2445"/>
                </a:lnTo>
                <a:lnTo>
                  <a:pt x="1764" y="2445"/>
                </a:lnTo>
                <a:lnTo>
                  <a:pt x="1764" y="2445"/>
                </a:lnTo>
                <a:lnTo>
                  <a:pt x="1760" y="2445"/>
                </a:lnTo>
                <a:lnTo>
                  <a:pt x="1760" y="2443"/>
                </a:lnTo>
                <a:lnTo>
                  <a:pt x="1760" y="2443"/>
                </a:lnTo>
                <a:lnTo>
                  <a:pt x="1760" y="2443"/>
                </a:lnTo>
                <a:lnTo>
                  <a:pt x="1762" y="2443"/>
                </a:lnTo>
                <a:lnTo>
                  <a:pt x="1762" y="2440"/>
                </a:lnTo>
                <a:lnTo>
                  <a:pt x="1762" y="2440"/>
                </a:lnTo>
                <a:lnTo>
                  <a:pt x="1760" y="2440"/>
                </a:lnTo>
                <a:lnTo>
                  <a:pt x="1758" y="2440"/>
                </a:lnTo>
                <a:lnTo>
                  <a:pt x="1756" y="2440"/>
                </a:lnTo>
                <a:lnTo>
                  <a:pt x="1754" y="2440"/>
                </a:lnTo>
                <a:lnTo>
                  <a:pt x="1754" y="2440"/>
                </a:lnTo>
                <a:lnTo>
                  <a:pt x="1752" y="2445"/>
                </a:lnTo>
                <a:lnTo>
                  <a:pt x="1752" y="2445"/>
                </a:lnTo>
                <a:lnTo>
                  <a:pt x="1752" y="2447"/>
                </a:lnTo>
                <a:lnTo>
                  <a:pt x="1752" y="2447"/>
                </a:lnTo>
                <a:lnTo>
                  <a:pt x="1752" y="2447"/>
                </a:lnTo>
                <a:lnTo>
                  <a:pt x="1750" y="2449"/>
                </a:lnTo>
                <a:lnTo>
                  <a:pt x="1750" y="2449"/>
                </a:lnTo>
                <a:lnTo>
                  <a:pt x="1747" y="2449"/>
                </a:lnTo>
                <a:lnTo>
                  <a:pt x="1745" y="2451"/>
                </a:lnTo>
                <a:lnTo>
                  <a:pt x="1745" y="2453"/>
                </a:lnTo>
                <a:lnTo>
                  <a:pt x="1743" y="2455"/>
                </a:lnTo>
                <a:lnTo>
                  <a:pt x="1743" y="2455"/>
                </a:lnTo>
                <a:lnTo>
                  <a:pt x="1745" y="2457"/>
                </a:lnTo>
                <a:lnTo>
                  <a:pt x="1747" y="2459"/>
                </a:lnTo>
                <a:lnTo>
                  <a:pt x="1747" y="2457"/>
                </a:lnTo>
                <a:lnTo>
                  <a:pt x="1750" y="2457"/>
                </a:lnTo>
                <a:lnTo>
                  <a:pt x="1750" y="2457"/>
                </a:lnTo>
                <a:lnTo>
                  <a:pt x="1752" y="2457"/>
                </a:lnTo>
                <a:lnTo>
                  <a:pt x="1750" y="2453"/>
                </a:lnTo>
                <a:lnTo>
                  <a:pt x="1752" y="2453"/>
                </a:lnTo>
                <a:lnTo>
                  <a:pt x="1758" y="2455"/>
                </a:lnTo>
                <a:lnTo>
                  <a:pt x="1758" y="2453"/>
                </a:lnTo>
                <a:lnTo>
                  <a:pt x="1758" y="2453"/>
                </a:lnTo>
                <a:lnTo>
                  <a:pt x="1758" y="2453"/>
                </a:lnTo>
                <a:lnTo>
                  <a:pt x="1762" y="2451"/>
                </a:lnTo>
                <a:lnTo>
                  <a:pt x="1764" y="2451"/>
                </a:lnTo>
                <a:lnTo>
                  <a:pt x="1764" y="2449"/>
                </a:lnTo>
                <a:lnTo>
                  <a:pt x="1768" y="2449"/>
                </a:lnTo>
                <a:lnTo>
                  <a:pt x="1771" y="2447"/>
                </a:lnTo>
                <a:lnTo>
                  <a:pt x="1771" y="2447"/>
                </a:lnTo>
                <a:lnTo>
                  <a:pt x="1771" y="2447"/>
                </a:lnTo>
                <a:lnTo>
                  <a:pt x="1768" y="2447"/>
                </a:lnTo>
                <a:lnTo>
                  <a:pt x="1768" y="2445"/>
                </a:lnTo>
                <a:close/>
                <a:moveTo>
                  <a:pt x="1398" y="923"/>
                </a:moveTo>
                <a:lnTo>
                  <a:pt x="1395" y="923"/>
                </a:lnTo>
                <a:lnTo>
                  <a:pt x="1395" y="923"/>
                </a:lnTo>
                <a:lnTo>
                  <a:pt x="1395" y="923"/>
                </a:lnTo>
                <a:lnTo>
                  <a:pt x="1395" y="925"/>
                </a:lnTo>
                <a:lnTo>
                  <a:pt x="1395" y="925"/>
                </a:lnTo>
                <a:lnTo>
                  <a:pt x="1398" y="925"/>
                </a:lnTo>
                <a:lnTo>
                  <a:pt x="1398" y="925"/>
                </a:lnTo>
                <a:lnTo>
                  <a:pt x="1398" y="925"/>
                </a:lnTo>
                <a:lnTo>
                  <a:pt x="1398" y="925"/>
                </a:lnTo>
                <a:lnTo>
                  <a:pt x="1398" y="923"/>
                </a:lnTo>
                <a:close/>
                <a:moveTo>
                  <a:pt x="1905" y="2036"/>
                </a:moveTo>
                <a:lnTo>
                  <a:pt x="1905" y="2036"/>
                </a:lnTo>
                <a:lnTo>
                  <a:pt x="1905" y="2038"/>
                </a:lnTo>
                <a:lnTo>
                  <a:pt x="1905" y="2040"/>
                </a:lnTo>
                <a:lnTo>
                  <a:pt x="1905" y="2040"/>
                </a:lnTo>
                <a:lnTo>
                  <a:pt x="1905" y="2040"/>
                </a:lnTo>
                <a:lnTo>
                  <a:pt x="1907" y="2038"/>
                </a:lnTo>
                <a:lnTo>
                  <a:pt x="1907" y="2036"/>
                </a:lnTo>
                <a:lnTo>
                  <a:pt x="1907" y="2034"/>
                </a:lnTo>
                <a:lnTo>
                  <a:pt x="1905" y="2036"/>
                </a:lnTo>
                <a:close/>
                <a:moveTo>
                  <a:pt x="1475" y="973"/>
                </a:move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close/>
                <a:moveTo>
                  <a:pt x="1760" y="2453"/>
                </a:moveTo>
                <a:lnTo>
                  <a:pt x="1760" y="2453"/>
                </a:lnTo>
                <a:lnTo>
                  <a:pt x="1760" y="2453"/>
                </a:lnTo>
                <a:lnTo>
                  <a:pt x="1760" y="2455"/>
                </a:lnTo>
                <a:lnTo>
                  <a:pt x="1762" y="2455"/>
                </a:lnTo>
                <a:lnTo>
                  <a:pt x="1760" y="2453"/>
                </a:lnTo>
                <a:lnTo>
                  <a:pt x="1760" y="2453"/>
                </a:lnTo>
                <a:close/>
                <a:moveTo>
                  <a:pt x="1375" y="935"/>
                </a:moveTo>
                <a:lnTo>
                  <a:pt x="1372" y="935"/>
                </a:lnTo>
                <a:lnTo>
                  <a:pt x="1372" y="935"/>
                </a:lnTo>
                <a:lnTo>
                  <a:pt x="1372" y="935"/>
                </a:lnTo>
                <a:lnTo>
                  <a:pt x="1375" y="937"/>
                </a:lnTo>
                <a:lnTo>
                  <a:pt x="1375" y="937"/>
                </a:lnTo>
                <a:lnTo>
                  <a:pt x="1375" y="935"/>
                </a:lnTo>
                <a:lnTo>
                  <a:pt x="1375" y="935"/>
                </a:lnTo>
                <a:lnTo>
                  <a:pt x="1375" y="935"/>
                </a:lnTo>
                <a:close/>
                <a:moveTo>
                  <a:pt x="1741" y="2455"/>
                </a:moveTo>
                <a:lnTo>
                  <a:pt x="1741" y="2457"/>
                </a:lnTo>
                <a:lnTo>
                  <a:pt x="1741" y="2457"/>
                </a:lnTo>
                <a:lnTo>
                  <a:pt x="1741" y="2457"/>
                </a:lnTo>
                <a:lnTo>
                  <a:pt x="1741" y="2457"/>
                </a:lnTo>
                <a:lnTo>
                  <a:pt x="1743" y="2457"/>
                </a:lnTo>
                <a:lnTo>
                  <a:pt x="1743" y="2457"/>
                </a:lnTo>
                <a:lnTo>
                  <a:pt x="1741" y="2455"/>
                </a:lnTo>
                <a:lnTo>
                  <a:pt x="1741" y="2455"/>
                </a:lnTo>
                <a:close/>
                <a:moveTo>
                  <a:pt x="1381" y="925"/>
                </a:moveTo>
                <a:lnTo>
                  <a:pt x="1381" y="925"/>
                </a:lnTo>
                <a:lnTo>
                  <a:pt x="1379" y="927"/>
                </a:lnTo>
                <a:lnTo>
                  <a:pt x="1379" y="927"/>
                </a:lnTo>
                <a:lnTo>
                  <a:pt x="1381" y="927"/>
                </a:lnTo>
                <a:lnTo>
                  <a:pt x="1381" y="927"/>
                </a:lnTo>
                <a:lnTo>
                  <a:pt x="1381" y="927"/>
                </a:lnTo>
                <a:lnTo>
                  <a:pt x="1381" y="927"/>
                </a:lnTo>
                <a:lnTo>
                  <a:pt x="1381" y="925"/>
                </a:lnTo>
                <a:lnTo>
                  <a:pt x="1381" y="925"/>
                </a:lnTo>
                <a:lnTo>
                  <a:pt x="1381" y="925"/>
                </a:lnTo>
                <a:close/>
                <a:moveTo>
                  <a:pt x="1360" y="933"/>
                </a:moveTo>
                <a:lnTo>
                  <a:pt x="1358" y="933"/>
                </a:lnTo>
                <a:lnTo>
                  <a:pt x="1358" y="933"/>
                </a:lnTo>
                <a:lnTo>
                  <a:pt x="1358" y="935"/>
                </a:lnTo>
                <a:lnTo>
                  <a:pt x="1356" y="935"/>
                </a:lnTo>
                <a:lnTo>
                  <a:pt x="1356" y="935"/>
                </a:lnTo>
                <a:lnTo>
                  <a:pt x="1356" y="937"/>
                </a:lnTo>
                <a:lnTo>
                  <a:pt x="1356" y="937"/>
                </a:lnTo>
                <a:lnTo>
                  <a:pt x="1354" y="939"/>
                </a:lnTo>
                <a:lnTo>
                  <a:pt x="1354" y="939"/>
                </a:lnTo>
                <a:lnTo>
                  <a:pt x="1354" y="939"/>
                </a:lnTo>
                <a:lnTo>
                  <a:pt x="1354" y="939"/>
                </a:lnTo>
                <a:lnTo>
                  <a:pt x="1354" y="941"/>
                </a:lnTo>
                <a:lnTo>
                  <a:pt x="1356" y="941"/>
                </a:lnTo>
                <a:lnTo>
                  <a:pt x="1356" y="941"/>
                </a:lnTo>
                <a:lnTo>
                  <a:pt x="1358" y="939"/>
                </a:lnTo>
                <a:lnTo>
                  <a:pt x="1358" y="939"/>
                </a:lnTo>
                <a:lnTo>
                  <a:pt x="1358" y="939"/>
                </a:lnTo>
                <a:lnTo>
                  <a:pt x="1358" y="937"/>
                </a:lnTo>
                <a:lnTo>
                  <a:pt x="1358" y="937"/>
                </a:lnTo>
                <a:lnTo>
                  <a:pt x="1358" y="937"/>
                </a:lnTo>
                <a:lnTo>
                  <a:pt x="1358" y="937"/>
                </a:lnTo>
                <a:lnTo>
                  <a:pt x="1358" y="937"/>
                </a:lnTo>
                <a:lnTo>
                  <a:pt x="1358" y="935"/>
                </a:lnTo>
                <a:lnTo>
                  <a:pt x="1358" y="935"/>
                </a:lnTo>
                <a:lnTo>
                  <a:pt x="1358" y="935"/>
                </a:lnTo>
                <a:lnTo>
                  <a:pt x="1358" y="935"/>
                </a:lnTo>
                <a:lnTo>
                  <a:pt x="1358" y="935"/>
                </a:lnTo>
                <a:lnTo>
                  <a:pt x="1360" y="935"/>
                </a:lnTo>
                <a:lnTo>
                  <a:pt x="1360" y="933"/>
                </a:lnTo>
                <a:lnTo>
                  <a:pt x="1360" y="933"/>
                </a:lnTo>
                <a:lnTo>
                  <a:pt x="1360" y="933"/>
                </a:lnTo>
                <a:lnTo>
                  <a:pt x="1360" y="933"/>
                </a:lnTo>
                <a:lnTo>
                  <a:pt x="1360" y="933"/>
                </a:lnTo>
                <a:lnTo>
                  <a:pt x="1360" y="933"/>
                </a:lnTo>
                <a:lnTo>
                  <a:pt x="1360" y="933"/>
                </a:lnTo>
                <a:close/>
                <a:moveTo>
                  <a:pt x="1515" y="950"/>
                </a:moveTo>
                <a:lnTo>
                  <a:pt x="1517" y="950"/>
                </a:lnTo>
                <a:lnTo>
                  <a:pt x="1517" y="950"/>
                </a:lnTo>
                <a:lnTo>
                  <a:pt x="1515" y="950"/>
                </a:lnTo>
                <a:lnTo>
                  <a:pt x="1515" y="950"/>
                </a:lnTo>
                <a:lnTo>
                  <a:pt x="1515" y="950"/>
                </a:lnTo>
                <a:lnTo>
                  <a:pt x="1515" y="950"/>
                </a:lnTo>
                <a:lnTo>
                  <a:pt x="1515" y="950"/>
                </a:lnTo>
                <a:close/>
                <a:moveTo>
                  <a:pt x="1515" y="956"/>
                </a:moveTo>
                <a:lnTo>
                  <a:pt x="1515" y="956"/>
                </a:lnTo>
                <a:lnTo>
                  <a:pt x="1513" y="956"/>
                </a:lnTo>
                <a:lnTo>
                  <a:pt x="1513" y="956"/>
                </a:lnTo>
                <a:lnTo>
                  <a:pt x="1513" y="956"/>
                </a:lnTo>
                <a:lnTo>
                  <a:pt x="1513" y="956"/>
                </a:lnTo>
                <a:lnTo>
                  <a:pt x="1515" y="956"/>
                </a:lnTo>
                <a:close/>
                <a:moveTo>
                  <a:pt x="1423" y="994"/>
                </a:moveTo>
                <a:lnTo>
                  <a:pt x="1421" y="994"/>
                </a:lnTo>
                <a:lnTo>
                  <a:pt x="1421" y="994"/>
                </a:lnTo>
                <a:lnTo>
                  <a:pt x="1421" y="996"/>
                </a:lnTo>
                <a:lnTo>
                  <a:pt x="1423" y="994"/>
                </a:lnTo>
                <a:lnTo>
                  <a:pt x="1423" y="994"/>
                </a:lnTo>
                <a:lnTo>
                  <a:pt x="1423" y="994"/>
                </a:lnTo>
                <a:lnTo>
                  <a:pt x="1423" y="994"/>
                </a:lnTo>
                <a:close/>
                <a:moveTo>
                  <a:pt x="1511" y="954"/>
                </a:moveTo>
                <a:lnTo>
                  <a:pt x="1511" y="954"/>
                </a:lnTo>
                <a:lnTo>
                  <a:pt x="1511" y="954"/>
                </a:lnTo>
                <a:lnTo>
                  <a:pt x="1511" y="954"/>
                </a:lnTo>
                <a:lnTo>
                  <a:pt x="1513" y="952"/>
                </a:lnTo>
                <a:lnTo>
                  <a:pt x="1513" y="952"/>
                </a:lnTo>
                <a:lnTo>
                  <a:pt x="1513" y="952"/>
                </a:lnTo>
                <a:lnTo>
                  <a:pt x="1515" y="952"/>
                </a:lnTo>
                <a:lnTo>
                  <a:pt x="1515" y="952"/>
                </a:lnTo>
                <a:lnTo>
                  <a:pt x="1513" y="952"/>
                </a:lnTo>
                <a:lnTo>
                  <a:pt x="1513" y="952"/>
                </a:lnTo>
                <a:lnTo>
                  <a:pt x="1511" y="952"/>
                </a:lnTo>
                <a:lnTo>
                  <a:pt x="1511" y="952"/>
                </a:lnTo>
                <a:lnTo>
                  <a:pt x="1511" y="952"/>
                </a:lnTo>
                <a:lnTo>
                  <a:pt x="1511" y="952"/>
                </a:lnTo>
                <a:lnTo>
                  <a:pt x="1511" y="952"/>
                </a:lnTo>
                <a:lnTo>
                  <a:pt x="1511" y="954"/>
                </a:lnTo>
                <a:close/>
                <a:moveTo>
                  <a:pt x="1507" y="954"/>
                </a:moveTo>
                <a:lnTo>
                  <a:pt x="1507" y="954"/>
                </a:lnTo>
                <a:lnTo>
                  <a:pt x="1509" y="952"/>
                </a:lnTo>
                <a:lnTo>
                  <a:pt x="1509" y="952"/>
                </a:lnTo>
                <a:lnTo>
                  <a:pt x="1507" y="952"/>
                </a:lnTo>
                <a:lnTo>
                  <a:pt x="1507" y="952"/>
                </a:lnTo>
                <a:lnTo>
                  <a:pt x="1507" y="954"/>
                </a:lnTo>
                <a:lnTo>
                  <a:pt x="1507" y="954"/>
                </a:lnTo>
                <a:lnTo>
                  <a:pt x="1507" y="954"/>
                </a:lnTo>
                <a:close/>
                <a:moveTo>
                  <a:pt x="1362" y="931"/>
                </a:moveTo>
                <a:lnTo>
                  <a:pt x="1360" y="931"/>
                </a:lnTo>
                <a:lnTo>
                  <a:pt x="1360" y="931"/>
                </a:lnTo>
                <a:lnTo>
                  <a:pt x="1360" y="931"/>
                </a:lnTo>
                <a:lnTo>
                  <a:pt x="1360" y="931"/>
                </a:lnTo>
                <a:lnTo>
                  <a:pt x="1362" y="931"/>
                </a:lnTo>
                <a:lnTo>
                  <a:pt x="1362" y="931"/>
                </a:lnTo>
                <a:lnTo>
                  <a:pt x="1362" y="931"/>
                </a:lnTo>
                <a:lnTo>
                  <a:pt x="1362" y="931"/>
                </a:lnTo>
                <a:lnTo>
                  <a:pt x="1362" y="931"/>
                </a:lnTo>
                <a:close/>
                <a:moveTo>
                  <a:pt x="277" y="677"/>
                </a:moveTo>
                <a:lnTo>
                  <a:pt x="279" y="673"/>
                </a:lnTo>
                <a:lnTo>
                  <a:pt x="279" y="673"/>
                </a:lnTo>
                <a:lnTo>
                  <a:pt x="274" y="673"/>
                </a:lnTo>
                <a:lnTo>
                  <a:pt x="274" y="675"/>
                </a:lnTo>
                <a:lnTo>
                  <a:pt x="272" y="675"/>
                </a:lnTo>
                <a:lnTo>
                  <a:pt x="274" y="677"/>
                </a:lnTo>
                <a:lnTo>
                  <a:pt x="274" y="677"/>
                </a:lnTo>
                <a:lnTo>
                  <a:pt x="277" y="677"/>
                </a:lnTo>
                <a:close/>
                <a:moveTo>
                  <a:pt x="828" y="897"/>
                </a:moveTo>
                <a:lnTo>
                  <a:pt x="828" y="900"/>
                </a:lnTo>
                <a:lnTo>
                  <a:pt x="828" y="900"/>
                </a:lnTo>
                <a:lnTo>
                  <a:pt x="828" y="897"/>
                </a:lnTo>
                <a:lnTo>
                  <a:pt x="828" y="897"/>
                </a:lnTo>
                <a:lnTo>
                  <a:pt x="828" y="897"/>
                </a:lnTo>
                <a:lnTo>
                  <a:pt x="828" y="897"/>
                </a:lnTo>
                <a:lnTo>
                  <a:pt x="828" y="897"/>
                </a:lnTo>
                <a:close/>
                <a:moveTo>
                  <a:pt x="205" y="503"/>
                </a:moveTo>
                <a:lnTo>
                  <a:pt x="205" y="503"/>
                </a:lnTo>
                <a:lnTo>
                  <a:pt x="203" y="505"/>
                </a:lnTo>
                <a:lnTo>
                  <a:pt x="201" y="505"/>
                </a:lnTo>
                <a:lnTo>
                  <a:pt x="201" y="505"/>
                </a:lnTo>
                <a:lnTo>
                  <a:pt x="201" y="505"/>
                </a:lnTo>
                <a:lnTo>
                  <a:pt x="203" y="505"/>
                </a:lnTo>
                <a:lnTo>
                  <a:pt x="205" y="503"/>
                </a:lnTo>
                <a:close/>
                <a:moveTo>
                  <a:pt x="1257" y="606"/>
                </a:moveTo>
                <a:lnTo>
                  <a:pt x="1257" y="606"/>
                </a:lnTo>
                <a:lnTo>
                  <a:pt x="1259" y="606"/>
                </a:lnTo>
                <a:lnTo>
                  <a:pt x="1259" y="606"/>
                </a:lnTo>
                <a:lnTo>
                  <a:pt x="1261" y="606"/>
                </a:lnTo>
                <a:lnTo>
                  <a:pt x="1261" y="606"/>
                </a:lnTo>
                <a:lnTo>
                  <a:pt x="1259" y="604"/>
                </a:lnTo>
                <a:lnTo>
                  <a:pt x="1257" y="606"/>
                </a:lnTo>
                <a:close/>
                <a:moveTo>
                  <a:pt x="1041" y="487"/>
                </a:moveTo>
                <a:lnTo>
                  <a:pt x="1041" y="489"/>
                </a:lnTo>
                <a:lnTo>
                  <a:pt x="1043" y="491"/>
                </a:lnTo>
                <a:lnTo>
                  <a:pt x="1043" y="491"/>
                </a:lnTo>
                <a:lnTo>
                  <a:pt x="1046" y="491"/>
                </a:lnTo>
                <a:lnTo>
                  <a:pt x="1046" y="489"/>
                </a:lnTo>
                <a:lnTo>
                  <a:pt x="1046" y="489"/>
                </a:lnTo>
                <a:lnTo>
                  <a:pt x="1043" y="489"/>
                </a:lnTo>
                <a:lnTo>
                  <a:pt x="1041" y="487"/>
                </a:lnTo>
                <a:close/>
                <a:moveTo>
                  <a:pt x="1041" y="478"/>
                </a:moveTo>
                <a:lnTo>
                  <a:pt x="1041" y="478"/>
                </a:lnTo>
                <a:lnTo>
                  <a:pt x="1043" y="478"/>
                </a:lnTo>
                <a:lnTo>
                  <a:pt x="1043" y="480"/>
                </a:lnTo>
                <a:lnTo>
                  <a:pt x="1043" y="480"/>
                </a:lnTo>
                <a:lnTo>
                  <a:pt x="1046" y="478"/>
                </a:lnTo>
                <a:lnTo>
                  <a:pt x="1046" y="476"/>
                </a:lnTo>
                <a:lnTo>
                  <a:pt x="1043" y="476"/>
                </a:lnTo>
                <a:lnTo>
                  <a:pt x="1043" y="476"/>
                </a:lnTo>
                <a:lnTo>
                  <a:pt x="1043" y="476"/>
                </a:lnTo>
                <a:lnTo>
                  <a:pt x="1043" y="474"/>
                </a:lnTo>
                <a:lnTo>
                  <a:pt x="1043" y="472"/>
                </a:lnTo>
                <a:lnTo>
                  <a:pt x="1041" y="472"/>
                </a:lnTo>
                <a:lnTo>
                  <a:pt x="1041" y="472"/>
                </a:lnTo>
                <a:lnTo>
                  <a:pt x="1041" y="474"/>
                </a:lnTo>
                <a:lnTo>
                  <a:pt x="1041" y="474"/>
                </a:lnTo>
                <a:lnTo>
                  <a:pt x="1041" y="478"/>
                </a:lnTo>
                <a:close/>
                <a:moveTo>
                  <a:pt x="832" y="879"/>
                </a:moveTo>
                <a:lnTo>
                  <a:pt x="832" y="879"/>
                </a:lnTo>
                <a:lnTo>
                  <a:pt x="832" y="876"/>
                </a:lnTo>
                <a:lnTo>
                  <a:pt x="832" y="876"/>
                </a:lnTo>
                <a:lnTo>
                  <a:pt x="832" y="876"/>
                </a:lnTo>
                <a:lnTo>
                  <a:pt x="830" y="876"/>
                </a:lnTo>
                <a:lnTo>
                  <a:pt x="830" y="879"/>
                </a:lnTo>
                <a:lnTo>
                  <a:pt x="830" y="879"/>
                </a:lnTo>
                <a:lnTo>
                  <a:pt x="830" y="881"/>
                </a:lnTo>
                <a:lnTo>
                  <a:pt x="830" y="881"/>
                </a:lnTo>
                <a:lnTo>
                  <a:pt x="830" y="881"/>
                </a:lnTo>
                <a:lnTo>
                  <a:pt x="832" y="881"/>
                </a:lnTo>
                <a:lnTo>
                  <a:pt x="832" y="881"/>
                </a:lnTo>
                <a:lnTo>
                  <a:pt x="832" y="883"/>
                </a:lnTo>
                <a:lnTo>
                  <a:pt x="832" y="883"/>
                </a:lnTo>
                <a:lnTo>
                  <a:pt x="832" y="885"/>
                </a:lnTo>
                <a:lnTo>
                  <a:pt x="834" y="885"/>
                </a:lnTo>
                <a:lnTo>
                  <a:pt x="834" y="885"/>
                </a:lnTo>
                <a:lnTo>
                  <a:pt x="834" y="885"/>
                </a:lnTo>
                <a:lnTo>
                  <a:pt x="834" y="885"/>
                </a:lnTo>
                <a:lnTo>
                  <a:pt x="834" y="885"/>
                </a:lnTo>
                <a:lnTo>
                  <a:pt x="834" y="885"/>
                </a:lnTo>
                <a:lnTo>
                  <a:pt x="834" y="885"/>
                </a:lnTo>
                <a:lnTo>
                  <a:pt x="834" y="883"/>
                </a:lnTo>
                <a:lnTo>
                  <a:pt x="832" y="883"/>
                </a:lnTo>
                <a:lnTo>
                  <a:pt x="832" y="881"/>
                </a:lnTo>
                <a:lnTo>
                  <a:pt x="832" y="881"/>
                </a:lnTo>
                <a:lnTo>
                  <a:pt x="832" y="881"/>
                </a:lnTo>
                <a:lnTo>
                  <a:pt x="830" y="881"/>
                </a:lnTo>
                <a:lnTo>
                  <a:pt x="830" y="879"/>
                </a:lnTo>
                <a:lnTo>
                  <a:pt x="832" y="879"/>
                </a:lnTo>
                <a:close/>
                <a:moveTo>
                  <a:pt x="826" y="874"/>
                </a:moveTo>
                <a:lnTo>
                  <a:pt x="823" y="872"/>
                </a:lnTo>
                <a:lnTo>
                  <a:pt x="823" y="872"/>
                </a:lnTo>
                <a:lnTo>
                  <a:pt x="823" y="872"/>
                </a:lnTo>
                <a:lnTo>
                  <a:pt x="823" y="874"/>
                </a:lnTo>
                <a:lnTo>
                  <a:pt x="823" y="874"/>
                </a:lnTo>
                <a:lnTo>
                  <a:pt x="823" y="874"/>
                </a:lnTo>
                <a:lnTo>
                  <a:pt x="826" y="874"/>
                </a:lnTo>
                <a:lnTo>
                  <a:pt x="826" y="874"/>
                </a:lnTo>
                <a:lnTo>
                  <a:pt x="826" y="874"/>
                </a:lnTo>
                <a:close/>
                <a:moveTo>
                  <a:pt x="834" y="891"/>
                </a:moveTo>
                <a:lnTo>
                  <a:pt x="834" y="889"/>
                </a:lnTo>
                <a:lnTo>
                  <a:pt x="832" y="889"/>
                </a:lnTo>
                <a:lnTo>
                  <a:pt x="832" y="889"/>
                </a:lnTo>
                <a:lnTo>
                  <a:pt x="832" y="889"/>
                </a:lnTo>
                <a:lnTo>
                  <a:pt x="832" y="889"/>
                </a:lnTo>
                <a:lnTo>
                  <a:pt x="832" y="891"/>
                </a:lnTo>
                <a:lnTo>
                  <a:pt x="832" y="891"/>
                </a:lnTo>
                <a:lnTo>
                  <a:pt x="834" y="891"/>
                </a:lnTo>
                <a:lnTo>
                  <a:pt x="834" y="891"/>
                </a:lnTo>
                <a:close/>
                <a:moveTo>
                  <a:pt x="834" y="895"/>
                </a:moveTo>
                <a:lnTo>
                  <a:pt x="834" y="895"/>
                </a:lnTo>
                <a:lnTo>
                  <a:pt x="834" y="895"/>
                </a:lnTo>
                <a:lnTo>
                  <a:pt x="834" y="895"/>
                </a:lnTo>
                <a:lnTo>
                  <a:pt x="834" y="895"/>
                </a:lnTo>
                <a:lnTo>
                  <a:pt x="834" y="893"/>
                </a:lnTo>
                <a:lnTo>
                  <a:pt x="834" y="893"/>
                </a:lnTo>
                <a:lnTo>
                  <a:pt x="834" y="893"/>
                </a:lnTo>
                <a:lnTo>
                  <a:pt x="834" y="895"/>
                </a:lnTo>
                <a:lnTo>
                  <a:pt x="832" y="895"/>
                </a:lnTo>
                <a:lnTo>
                  <a:pt x="834" y="895"/>
                </a:lnTo>
                <a:lnTo>
                  <a:pt x="834" y="895"/>
                </a:lnTo>
                <a:close/>
                <a:moveTo>
                  <a:pt x="1802" y="832"/>
                </a:moveTo>
                <a:lnTo>
                  <a:pt x="1802" y="832"/>
                </a:lnTo>
                <a:lnTo>
                  <a:pt x="1802" y="832"/>
                </a:lnTo>
                <a:lnTo>
                  <a:pt x="1802" y="832"/>
                </a:lnTo>
                <a:lnTo>
                  <a:pt x="1804" y="832"/>
                </a:lnTo>
                <a:lnTo>
                  <a:pt x="1804" y="832"/>
                </a:lnTo>
                <a:lnTo>
                  <a:pt x="1804" y="832"/>
                </a:lnTo>
                <a:lnTo>
                  <a:pt x="1804" y="832"/>
                </a:lnTo>
                <a:lnTo>
                  <a:pt x="1804" y="832"/>
                </a:lnTo>
                <a:lnTo>
                  <a:pt x="1802" y="832"/>
                </a:lnTo>
                <a:lnTo>
                  <a:pt x="1802" y="832"/>
                </a:lnTo>
                <a:close/>
                <a:moveTo>
                  <a:pt x="1823" y="851"/>
                </a:moveTo>
                <a:lnTo>
                  <a:pt x="1823" y="853"/>
                </a:lnTo>
                <a:lnTo>
                  <a:pt x="1821" y="851"/>
                </a:lnTo>
                <a:lnTo>
                  <a:pt x="1821" y="851"/>
                </a:lnTo>
                <a:lnTo>
                  <a:pt x="1821" y="853"/>
                </a:lnTo>
                <a:lnTo>
                  <a:pt x="1821" y="853"/>
                </a:lnTo>
                <a:lnTo>
                  <a:pt x="1821" y="856"/>
                </a:lnTo>
                <a:lnTo>
                  <a:pt x="1823" y="853"/>
                </a:lnTo>
                <a:lnTo>
                  <a:pt x="1825" y="853"/>
                </a:lnTo>
                <a:lnTo>
                  <a:pt x="1825" y="853"/>
                </a:lnTo>
                <a:lnTo>
                  <a:pt x="1825" y="851"/>
                </a:lnTo>
                <a:lnTo>
                  <a:pt x="1823" y="851"/>
                </a:lnTo>
                <a:close/>
                <a:moveTo>
                  <a:pt x="1817" y="413"/>
                </a:moveTo>
                <a:lnTo>
                  <a:pt x="1815" y="413"/>
                </a:lnTo>
                <a:lnTo>
                  <a:pt x="1812" y="415"/>
                </a:lnTo>
                <a:lnTo>
                  <a:pt x="1812" y="419"/>
                </a:lnTo>
                <a:lnTo>
                  <a:pt x="1812" y="422"/>
                </a:lnTo>
                <a:lnTo>
                  <a:pt x="1815" y="422"/>
                </a:lnTo>
                <a:lnTo>
                  <a:pt x="1815" y="424"/>
                </a:lnTo>
                <a:lnTo>
                  <a:pt x="1819" y="424"/>
                </a:lnTo>
                <a:lnTo>
                  <a:pt x="1823" y="424"/>
                </a:lnTo>
                <a:lnTo>
                  <a:pt x="1825" y="424"/>
                </a:lnTo>
                <a:lnTo>
                  <a:pt x="1827" y="426"/>
                </a:lnTo>
                <a:lnTo>
                  <a:pt x="1827" y="424"/>
                </a:lnTo>
                <a:lnTo>
                  <a:pt x="1829" y="426"/>
                </a:lnTo>
                <a:lnTo>
                  <a:pt x="1829" y="426"/>
                </a:lnTo>
                <a:lnTo>
                  <a:pt x="1831" y="426"/>
                </a:lnTo>
                <a:lnTo>
                  <a:pt x="1827" y="428"/>
                </a:lnTo>
                <a:lnTo>
                  <a:pt x="1825" y="428"/>
                </a:lnTo>
                <a:lnTo>
                  <a:pt x="1823" y="428"/>
                </a:lnTo>
                <a:lnTo>
                  <a:pt x="1823" y="428"/>
                </a:lnTo>
                <a:lnTo>
                  <a:pt x="1823" y="430"/>
                </a:lnTo>
                <a:lnTo>
                  <a:pt x="1825" y="430"/>
                </a:lnTo>
                <a:lnTo>
                  <a:pt x="1827" y="430"/>
                </a:lnTo>
                <a:lnTo>
                  <a:pt x="1829" y="432"/>
                </a:lnTo>
                <a:lnTo>
                  <a:pt x="1829" y="432"/>
                </a:lnTo>
                <a:lnTo>
                  <a:pt x="1831" y="432"/>
                </a:lnTo>
                <a:lnTo>
                  <a:pt x="1840" y="430"/>
                </a:lnTo>
                <a:lnTo>
                  <a:pt x="1844" y="430"/>
                </a:lnTo>
                <a:lnTo>
                  <a:pt x="1852" y="426"/>
                </a:lnTo>
                <a:lnTo>
                  <a:pt x="1854" y="424"/>
                </a:lnTo>
                <a:lnTo>
                  <a:pt x="1856" y="424"/>
                </a:lnTo>
                <a:lnTo>
                  <a:pt x="1856" y="422"/>
                </a:lnTo>
                <a:lnTo>
                  <a:pt x="1854" y="422"/>
                </a:lnTo>
                <a:lnTo>
                  <a:pt x="1854" y="422"/>
                </a:lnTo>
                <a:lnTo>
                  <a:pt x="1854" y="419"/>
                </a:lnTo>
                <a:lnTo>
                  <a:pt x="1854" y="419"/>
                </a:lnTo>
                <a:lnTo>
                  <a:pt x="1854" y="419"/>
                </a:lnTo>
                <a:lnTo>
                  <a:pt x="1854" y="419"/>
                </a:lnTo>
                <a:lnTo>
                  <a:pt x="1854" y="417"/>
                </a:lnTo>
                <a:lnTo>
                  <a:pt x="1848" y="417"/>
                </a:lnTo>
                <a:lnTo>
                  <a:pt x="1844" y="415"/>
                </a:lnTo>
                <a:lnTo>
                  <a:pt x="1838" y="409"/>
                </a:lnTo>
                <a:lnTo>
                  <a:pt x="1835" y="407"/>
                </a:lnTo>
                <a:lnTo>
                  <a:pt x="1835" y="407"/>
                </a:lnTo>
                <a:lnTo>
                  <a:pt x="1825" y="405"/>
                </a:lnTo>
                <a:lnTo>
                  <a:pt x="1821" y="405"/>
                </a:lnTo>
                <a:lnTo>
                  <a:pt x="1815" y="407"/>
                </a:lnTo>
                <a:lnTo>
                  <a:pt x="1815" y="407"/>
                </a:lnTo>
                <a:lnTo>
                  <a:pt x="1815" y="409"/>
                </a:lnTo>
                <a:lnTo>
                  <a:pt x="1812" y="409"/>
                </a:lnTo>
                <a:lnTo>
                  <a:pt x="1812" y="409"/>
                </a:lnTo>
                <a:lnTo>
                  <a:pt x="1815" y="411"/>
                </a:lnTo>
                <a:lnTo>
                  <a:pt x="1815" y="411"/>
                </a:lnTo>
                <a:lnTo>
                  <a:pt x="1817" y="413"/>
                </a:lnTo>
                <a:lnTo>
                  <a:pt x="1821" y="415"/>
                </a:lnTo>
                <a:lnTo>
                  <a:pt x="1821" y="415"/>
                </a:lnTo>
                <a:lnTo>
                  <a:pt x="1817" y="413"/>
                </a:lnTo>
                <a:close/>
                <a:moveTo>
                  <a:pt x="1806" y="809"/>
                </a:moveTo>
                <a:lnTo>
                  <a:pt x="1806" y="809"/>
                </a:lnTo>
                <a:lnTo>
                  <a:pt x="1806" y="809"/>
                </a:lnTo>
                <a:lnTo>
                  <a:pt x="1806" y="809"/>
                </a:lnTo>
                <a:lnTo>
                  <a:pt x="1804" y="811"/>
                </a:lnTo>
                <a:lnTo>
                  <a:pt x="1804" y="811"/>
                </a:lnTo>
                <a:lnTo>
                  <a:pt x="1806" y="811"/>
                </a:lnTo>
                <a:lnTo>
                  <a:pt x="1806" y="809"/>
                </a:lnTo>
                <a:close/>
                <a:moveTo>
                  <a:pt x="1815" y="856"/>
                </a:moveTo>
                <a:lnTo>
                  <a:pt x="1815" y="856"/>
                </a:lnTo>
                <a:lnTo>
                  <a:pt x="1815" y="856"/>
                </a:lnTo>
                <a:lnTo>
                  <a:pt x="1815" y="856"/>
                </a:lnTo>
                <a:lnTo>
                  <a:pt x="1815" y="853"/>
                </a:lnTo>
                <a:lnTo>
                  <a:pt x="1812" y="853"/>
                </a:lnTo>
                <a:lnTo>
                  <a:pt x="1812" y="856"/>
                </a:lnTo>
                <a:lnTo>
                  <a:pt x="1815" y="856"/>
                </a:lnTo>
                <a:lnTo>
                  <a:pt x="1815" y="856"/>
                </a:lnTo>
                <a:lnTo>
                  <a:pt x="1815" y="856"/>
                </a:lnTo>
                <a:lnTo>
                  <a:pt x="1815" y="856"/>
                </a:lnTo>
                <a:lnTo>
                  <a:pt x="1817" y="856"/>
                </a:lnTo>
                <a:lnTo>
                  <a:pt x="1817" y="853"/>
                </a:lnTo>
                <a:lnTo>
                  <a:pt x="1817" y="853"/>
                </a:lnTo>
                <a:lnTo>
                  <a:pt x="1817" y="853"/>
                </a:lnTo>
                <a:lnTo>
                  <a:pt x="1815" y="856"/>
                </a:lnTo>
                <a:close/>
                <a:moveTo>
                  <a:pt x="1724" y="728"/>
                </a:moveTo>
                <a:lnTo>
                  <a:pt x="1722" y="728"/>
                </a:lnTo>
                <a:lnTo>
                  <a:pt x="1722" y="728"/>
                </a:lnTo>
                <a:lnTo>
                  <a:pt x="1722" y="728"/>
                </a:lnTo>
                <a:lnTo>
                  <a:pt x="1720" y="728"/>
                </a:lnTo>
                <a:lnTo>
                  <a:pt x="1720" y="730"/>
                </a:lnTo>
                <a:lnTo>
                  <a:pt x="1720" y="730"/>
                </a:lnTo>
                <a:lnTo>
                  <a:pt x="1722" y="730"/>
                </a:lnTo>
                <a:lnTo>
                  <a:pt x="1724" y="730"/>
                </a:lnTo>
                <a:lnTo>
                  <a:pt x="1724" y="730"/>
                </a:lnTo>
                <a:lnTo>
                  <a:pt x="1724" y="728"/>
                </a:lnTo>
                <a:lnTo>
                  <a:pt x="1724" y="728"/>
                </a:lnTo>
                <a:close/>
                <a:moveTo>
                  <a:pt x="828" y="874"/>
                </a:moveTo>
                <a:lnTo>
                  <a:pt x="828" y="874"/>
                </a:lnTo>
                <a:lnTo>
                  <a:pt x="828" y="874"/>
                </a:lnTo>
                <a:lnTo>
                  <a:pt x="828" y="874"/>
                </a:lnTo>
                <a:lnTo>
                  <a:pt x="828" y="876"/>
                </a:lnTo>
                <a:lnTo>
                  <a:pt x="828" y="876"/>
                </a:lnTo>
                <a:lnTo>
                  <a:pt x="828" y="876"/>
                </a:lnTo>
                <a:lnTo>
                  <a:pt x="828" y="876"/>
                </a:lnTo>
                <a:lnTo>
                  <a:pt x="828" y="876"/>
                </a:lnTo>
                <a:lnTo>
                  <a:pt x="828" y="874"/>
                </a:lnTo>
                <a:lnTo>
                  <a:pt x="828" y="874"/>
                </a:lnTo>
                <a:close/>
                <a:moveTo>
                  <a:pt x="1456" y="809"/>
                </a:moveTo>
                <a:lnTo>
                  <a:pt x="1456" y="809"/>
                </a:lnTo>
                <a:lnTo>
                  <a:pt x="1458" y="809"/>
                </a:lnTo>
                <a:lnTo>
                  <a:pt x="1458" y="809"/>
                </a:lnTo>
                <a:lnTo>
                  <a:pt x="1458" y="809"/>
                </a:lnTo>
                <a:lnTo>
                  <a:pt x="1458" y="809"/>
                </a:lnTo>
                <a:lnTo>
                  <a:pt x="1458" y="807"/>
                </a:lnTo>
                <a:lnTo>
                  <a:pt x="1458" y="807"/>
                </a:lnTo>
                <a:lnTo>
                  <a:pt x="1458" y="807"/>
                </a:lnTo>
                <a:lnTo>
                  <a:pt x="1454" y="809"/>
                </a:lnTo>
                <a:lnTo>
                  <a:pt x="1454" y="809"/>
                </a:lnTo>
                <a:lnTo>
                  <a:pt x="1456" y="809"/>
                </a:lnTo>
                <a:close/>
                <a:moveTo>
                  <a:pt x="1798" y="342"/>
                </a:moveTo>
                <a:lnTo>
                  <a:pt x="1798" y="342"/>
                </a:lnTo>
                <a:lnTo>
                  <a:pt x="1800" y="342"/>
                </a:lnTo>
                <a:lnTo>
                  <a:pt x="1800" y="344"/>
                </a:lnTo>
                <a:lnTo>
                  <a:pt x="1800" y="344"/>
                </a:lnTo>
                <a:lnTo>
                  <a:pt x="1802" y="344"/>
                </a:lnTo>
                <a:lnTo>
                  <a:pt x="1802" y="344"/>
                </a:lnTo>
                <a:lnTo>
                  <a:pt x="1802" y="346"/>
                </a:lnTo>
                <a:lnTo>
                  <a:pt x="1804" y="346"/>
                </a:lnTo>
                <a:lnTo>
                  <a:pt x="1806" y="342"/>
                </a:lnTo>
                <a:lnTo>
                  <a:pt x="1808" y="342"/>
                </a:lnTo>
                <a:lnTo>
                  <a:pt x="1810" y="340"/>
                </a:lnTo>
                <a:lnTo>
                  <a:pt x="1810" y="338"/>
                </a:lnTo>
                <a:lnTo>
                  <a:pt x="1808" y="338"/>
                </a:lnTo>
                <a:lnTo>
                  <a:pt x="1808" y="338"/>
                </a:lnTo>
                <a:lnTo>
                  <a:pt x="1804" y="340"/>
                </a:lnTo>
                <a:lnTo>
                  <a:pt x="1804" y="340"/>
                </a:lnTo>
                <a:lnTo>
                  <a:pt x="1802" y="340"/>
                </a:lnTo>
                <a:lnTo>
                  <a:pt x="1802" y="340"/>
                </a:lnTo>
                <a:lnTo>
                  <a:pt x="1796" y="340"/>
                </a:lnTo>
                <a:lnTo>
                  <a:pt x="1796" y="340"/>
                </a:lnTo>
                <a:lnTo>
                  <a:pt x="1794" y="342"/>
                </a:lnTo>
                <a:lnTo>
                  <a:pt x="1794" y="342"/>
                </a:lnTo>
                <a:lnTo>
                  <a:pt x="1796" y="342"/>
                </a:lnTo>
                <a:lnTo>
                  <a:pt x="1798" y="342"/>
                </a:lnTo>
                <a:close/>
                <a:moveTo>
                  <a:pt x="1804" y="818"/>
                </a:moveTo>
                <a:lnTo>
                  <a:pt x="1804" y="818"/>
                </a:lnTo>
                <a:lnTo>
                  <a:pt x="1804" y="816"/>
                </a:lnTo>
                <a:lnTo>
                  <a:pt x="1802" y="818"/>
                </a:lnTo>
                <a:lnTo>
                  <a:pt x="1800" y="818"/>
                </a:lnTo>
                <a:lnTo>
                  <a:pt x="1802" y="818"/>
                </a:lnTo>
                <a:lnTo>
                  <a:pt x="1800" y="820"/>
                </a:lnTo>
                <a:lnTo>
                  <a:pt x="1798" y="818"/>
                </a:lnTo>
                <a:lnTo>
                  <a:pt x="1798" y="818"/>
                </a:lnTo>
                <a:lnTo>
                  <a:pt x="1796" y="818"/>
                </a:lnTo>
                <a:lnTo>
                  <a:pt x="1794" y="818"/>
                </a:lnTo>
                <a:lnTo>
                  <a:pt x="1789" y="820"/>
                </a:lnTo>
                <a:lnTo>
                  <a:pt x="1787" y="822"/>
                </a:lnTo>
                <a:lnTo>
                  <a:pt x="1787" y="822"/>
                </a:lnTo>
                <a:lnTo>
                  <a:pt x="1785" y="822"/>
                </a:lnTo>
                <a:lnTo>
                  <a:pt x="1785" y="826"/>
                </a:lnTo>
                <a:lnTo>
                  <a:pt x="1785" y="826"/>
                </a:lnTo>
                <a:lnTo>
                  <a:pt x="1783" y="828"/>
                </a:lnTo>
                <a:lnTo>
                  <a:pt x="1781" y="828"/>
                </a:lnTo>
                <a:lnTo>
                  <a:pt x="1781" y="828"/>
                </a:lnTo>
                <a:lnTo>
                  <a:pt x="1781" y="828"/>
                </a:lnTo>
                <a:lnTo>
                  <a:pt x="1781" y="828"/>
                </a:lnTo>
                <a:lnTo>
                  <a:pt x="1781" y="830"/>
                </a:lnTo>
                <a:lnTo>
                  <a:pt x="1781" y="832"/>
                </a:lnTo>
                <a:lnTo>
                  <a:pt x="1779" y="832"/>
                </a:lnTo>
                <a:lnTo>
                  <a:pt x="1779" y="832"/>
                </a:lnTo>
                <a:lnTo>
                  <a:pt x="1777" y="835"/>
                </a:lnTo>
                <a:lnTo>
                  <a:pt x="1777" y="835"/>
                </a:lnTo>
                <a:lnTo>
                  <a:pt x="1779" y="835"/>
                </a:lnTo>
                <a:lnTo>
                  <a:pt x="1779" y="835"/>
                </a:lnTo>
                <a:lnTo>
                  <a:pt x="1779" y="835"/>
                </a:lnTo>
                <a:lnTo>
                  <a:pt x="1777" y="835"/>
                </a:lnTo>
                <a:lnTo>
                  <a:pt x="1777" y="837"/>
                </a:lnTo>
                <a:lnTo>
                  <a:pt x="1775" y="837"/>
                </a:lnTo>
                <a:lnTo>
                  <a:pt x="1775" y="839"/>
                </a:lnTo>
                <a:lnTo>
                  <a:pt x="1773" y="843"/>
                </a:lnTo>
                <a:lnTo>
                  <a:pt x="1773" y="847"/>
                </a:lnTo>
                <a:lnTo>
                  <a:pt x="1768" y="853"/>
                </a:lnTo>
                <a:lnTo>
                  <a:pt x="1768" y="853"/>
                </a:lnTo>
                <a:lnTo>
                  <a:pt x="1768" y="853"/>
                </a:lnTo>
                <a:lnTo>
                  <a:pt x="1771" y="856"/>
                </a:lnTo>
                <a:lnTo>
                  <a:pt x="1771" y="856"/>
                </a:lnTo>
                <a:lnTo>
                  <a:pt x="1771" y="858"/>
                </a:lnTo>
                <a:lnTo>
                  <a:pt x="1768" y="856"/>
                </a:lnTo>
                <a:lnTo>
                  <a:pt x="1766" y="856"/>
                </a:lnTo>
                <a:lnTo>
                  <a:pt x="1766" y="856"/>
                </a:lnTo>
                <a:lnTo>
                  <a:pt x="1764" y="858"/>
                </a:lnTo>
                <a:lnTo>
                  <a:pt x="1764" y="858"/>
                </a:lnTo>
                <a:lnTo>
                  <a:pt x="1764" y="860"/>
                </a:lnTo>
                <a:lnTo>
                  <a:pt x="1764" y="860"/>
                </a:lnTo>
                <a:lnTo>
                  <a:pt x="1766" y="862"/>
                </a:lnTo>
                <a:lnTo>
                  <a:pt x="1768" y="862"/>
                </a:lnTo>
                <a:lnTo>
                  <a:pt x="1768" y="862"/>
                </a:lnTo>
                <a:lnTo>
                  <a:pt x="1766" y="862"/>
                </a:lnTo>
                <a:lnTo>
                  <a:pt x="1766" y="864"/>
                </a:lnTo>
                <a:lnTo>
                  <a:pt x="1766" y="864"/>
                </a:lnTo>
                <a:lnTo>
                  <a:pt x="1766" y="866"/>
                </a:lnTo>
                <a:lnTo>
                  <a:pt x="1768" y="866"/>
                </a:lnTo>
                <a:lnTo>
                  <a:pt x="1766" y="866"/>
                </a:lnTo>
                <a:lnTo>
                  <a:pt x="1766" y="866"/>
                </a:lnTo>
                <a:lnTo>
                  <a:pt x="1764" y="864"/>
                </a:lnTo>
                <a:lnTo>
                  <a:pt x="1762" y="864"/>
                </a:lnTo>
                <a:lnTo>
                  <a:pt x="1762" y="864"/>
                </a:lnTo>
                <a:lnTo>
                  <a:pt x="1762" y="864"/>
                </a:lnTo>
                <a:lnTo>
                  <a:pt x="1760" y="866"/>
                </a:lnTo>
                <a:lnTo>
                  <a:pt x="1760" y="868"/>
                </a:lnTo>
                <a:lnTo>
                  <a:pt x="1758" y="870"/>
                </a:lnTo>
                <a:lnTo>
                  <a:pt x="1758" y="872"/>
                </a:lnTo>
                <a:lnTo>
                  <a:pt x="1758" y="872"/>
                </a:lnTo>
                <a:lnTo>
                  <a:pt x="1756" y="872"/>
                </a:lnTo>
                <a:lnTo>
                  <a:pt x="1754" y="872"/>
                </a:lnTo>
                <a:lnTo>
                  <a:pt x="1754" y="872"/>
                </a:lnTo>
                <a:lnTo>
                  <a:pt x="1754" y="870"/>
                </a:lnTo>
                <a:lnTo>
                  <a:pt x="1756" y="870"/>
                </a:lnTo>
                <a:lnTo>
                  <a:pt x="1756" y="870"/>
                </a:lnTo>
                <a:lnTo>
                  <a:pt x="1752" y="872"/>
                </a:lnTo>
                <a:lnTo>
                  <a:pt x="1750" y="874"/>
                </a:lnTo>
                <a:lnTo>
                  <a:pt x="1750" y="874"/>
                </a:lnTo>
                <a:lnTo>
                  <a:pt x="1754" y="874"/>
                </a:lnTo>
                <a:lnTo>
                  <a:pt x="1758" y="874"/>
                </a:lnTo>
                <a:lnTo>
                  <a:pt x="1758" y="874"/>
                </a:lnTo>
                <a:lnTo>
                  <a:pt x="1760" y="874"/>
                </a:lnTo>
                <a:lnTo>
                  <a:pt x="1762" y="874"/>
                </a:lnTo>
                <a:lnTo>
                  <a:pt x="1762" y="874"/>
                </a:lnTo>
                <a:lnTo>
                  <a:pt x="1760" y="876"/>
                </a:lnTo>
                <a:lnTo>
                  <a:pt x="1758" y="876"/>
                </a:lnTo>
                <a:lnTo>
                  <a:pt x="1758" y="879"/>
                </a:lnTo>
                <a:lnTo>
                  <a:pt x="1754" y="881"/>
                </a:lnTo>
                <a:lnTo>
                  <a:pt x="1750" y="885"/>
                </a:lnTo>
                <a:lnTo>
                  <a:pt x="1747" y="885"/>
                </a:lnTo>
                <a:lnTo>
                  <a:pt x="1747" y="887"/>
                </a:lnTo>
                <a:lnTo>
                  <a:pt x="1747" y="887"/>
                </a:lnTo>
                <a:lnTo>
                  <a:pt x="1747" y="889"/>
                </a:lnTo>
                <a:lnTo>
                  <a:pt x="1750" y="891"/>
                </a:lnTo>
                <a:lnTo>
                  <a:pt x="1750" y="891"/>
                </a:lnTo>
                <a:lnTo>
                  <a:pt x="1752" y="891"/>
                </a:lnTo>
                <a:lnTo>
                  <a:pt x="1754" y="891"/>
                </a:lnTo>
                <a:lnTo>
                  <a:pt x="1758" y="891"/>
                </a:lnTo>
                <a:lnTo>
                  <a:pt x="1760" y="891"/>
                </a:lnTo>
                <a:lnTo>
                  <a:pt x="1762" y="889"/>
                </a:lnTo>
                <a:lnTo>
                  <a:pt x="1762" y="889"/>
                </a:lnTo>
                <a:lnTo>
                  <a:pt x="1762" y="889"/>
                </a:lnTo>
                <a:lnTo>
                  <a:pt x="1762" y="889"/>
                </a:lnTo>
                <a:lnTo>
                  <a:pt x="1764" y="889"/>
                </a:lnTo>
                <a:lnTo>
                  <a:pt x="1768" y="889"/>
                </a:lnTo>
                <a:lnTo>
                  <a:pt x="1768" y="889"/>
                </a:lnTo>
                <a:lnTo>
                  <a:pt x="1773" y="891"/>
                </a:lnTo>
                <a:lnTo>
                  <a:pt x="1775" y="891"/>
                </a:lnTo>
                <a:lnTo>
                  <a:pt x="1783" y="891"/>
                </a:lnTo>
                <a:lnTo>
                  <a:pt x="1785" y="891"/>
                </a:lnTo>
                <a:lnTo>
                  <a:pt x="1785" y="891"/>
                </a:lnTo>
                <a:lnTo>
                  <a:pt x="1789" y="891"/>
                </a:lnTo>
                <a:lnTo>
                  <a:pt x="1791" y="891"/>
                </a:lnTo>
                <a:lnTo>
                  <a:pt x="1794" y="891"/>
                </a:lnTo>
                <a:lnTo>
                  <a:pt x="1794" y="889"/>
                </a:lnTo>
                <a:lnTo>
                  <a:pt x="1794" y="887"/>
                </a:lnTo>
                <a:lnTo>
                  <a:pt x="1796" y="887"/>
                </a:lnTo>
                <a:lnTo>
                  <a:pt x="1796" y="889"/>
                </a:lnTo>
                <a:lnTo>
                  <a:pt x="1796" y="889"/>
                </a:lnTo>
                <a:lnTo>
                  <a:pt x="1798" y="887"/>
                </a:lnTo>
                <a:lnTo>
                  <a:pt x="1798" y="887"/>
                </a:lnTo>
                <a:lnTo>
                  <a:pt x="1798" y="887"/>
                </a:lnTo>
                <a:lnTo>
                  <a:pt x="1798" y="891"/>
                </a:lnTo>
                <a:lnTo>
                  <a:pt x="1796" y="893"/>
                </a:lnTo>
                <a:lnTo>
                  <a:pt x="1794" y="893"/>
                </a:lnTo>
                <a:lnTo>
                  <a:pt x="1796" y="893"/>
                </a:lnTo>
                <a:lnTo>
                  <a:pt x="1798" y="893"/>
                </a:lnTo>
                <a:lnTo>
                  <a:pt x="1800" y="893"/>
                </a:lnTo>
                <a:lnTo>
                  <a:pt x="1800" y="893"/>
                </a:lnTo>
                <a:lnTo>
                  <a:pt x="1802" y="893"/>
                </a:lnTo>
                <a:lnTo>
                  <a:pt x="1804" y="893"/>
                </a:lnTo>
                <a:lnTo>
                  <a:pt x="1804" y="893"/>
                </a:lnTo>
                <a:lnTo>
                  <a:pt x="1804" y="893"/>
                </a:lnTo>
                <a:lnTo>
                  <a:pt x="1804" y="891"/>
                </a:lnTo>
                <a:lnTo>
                  <a:pt x="1806" y="891"/>
                </a:lnTo>
                <a:lnTo>
                  <a:pt x="1806" y="889"/>
                </a:lnTo>
                <a:lnTo>
                  <a:pt x="1808" y="891"/>
                </a:lnTo>
                <a:lnTo>
                  <a:pt x="1810" y="891"/>
                </a:lnTo>
                <a:lnTo>
                  <a:pt x="1810" y="891"/>
                </a:lnTo>
                <a:lnTo>
                  <a:pt x="1812" y="891"/>
                </a:lnTo>
                <a:lnTo>
                  <a:pt x="1812" y="891"/>
                </a:lnTo>
                <a:lnTo>
                  <a:pt x="1815" y="889"/>
                </a:lnTo>
                <a:lnTo>
                  <a:pt x="1815" y="891"/>
                </a:lnTo>
                <a:lnTo>
                  <a:pt x="1812" y="891"/>
                </a:lnTo>
                <a:lnTo>
                  <a:pt x="1810" y="893"/>
                </a:lnTo>
                <a:lnTo>
                  <a:pt x="1808" y="893"/>
                </a:lnTo>
                <a:lnTo>
                  <a:pt x="1806" y="897"/>
                </a:lnTo>
                <a:lnTo>
                  <a:pt x="1804" y="897"/>
                </a:lnTo>
                <a:lnTo>
                  <a:pt x="1804" y="900"/>
                </a:lnTo>
                <a:lnTo>
                  <a:pt x="1802" y="900"/>
                </a:lnTo>
                <a:lnTo>
                  <a:pt x="1800" y="900"/>
                </a:lnTo>
                <a:lnTo>
                  <a:pt x="1798" y="902"/>
                </a:lnTo>
                <a:lnTo>
                  <a:pt x="1798" y="902"/>
                </a:lnTo>
                <a:lnTo>
                  <a:pt x="1798" y="902"/>
                </a:lnTo>
                <a:lnTo>
                  <a:pt x="1798" y="904"/>
                </a:lnTo>
                <a:lnTo>
                  <a:pt x="1798" y="904"/>
                </a:lnTo>
                <a:lnTo>
                  <a:pt x="1798" y="904"/>
                </a:lnTo>
                <a:lnTo>
                  <a:pt x="1798" y="904"/>
                </a:lnTo>
                <a:lnTo>
                  <a:pt x="1800" y="904"/>
                </a:lnTo>
                <a:lnTo>
                  <a:pt x="1802" y="904"/>
                </a:lnTo>
                <a:lnTo>
                  <a:pt x="1804" y="904"/>
                </a:lnTo>
                <a:lnTo>
                  <a:pt x="1804" y="904"/>
                </a:lnTo>
                <a:lnTo>
                  <a:pt x="1804" y="904"/>
                </a:lnTo>
                <a:lnTo>
                  <a:pt x="1806" y="904"/>
                </a:lnTo>
                <a:lnTo>
                  <a:pt x="1808" y="904"/>
                </a:lnTo>
                <a:lnTo>
                  <a:pt x="1808" y="902"/>
                </a:lnTo>
                <a:lnTo>
                  <a:pt x="1810" y="900"/>
                </a:lnTo>
                <a:lnTo>
                  <a:pt x="1810" y="900"/>
                </a:lnTo>
                <a:lnTo>
                  <a:pt x="1812" y="895"/>
                </a:lnTo>
                <a:lnTo>
                  <a:pt x="1815" y="895"/>
                </a:lnTo>
                <a:lnTo>
                  <a:pt x="1815" y="895"/>
                </a:lnTo>
                <a:lnTo>
                  <a:pt x="1817" y="895"/>
                </a:lnTo>
                <a:lnTo>
                  <a:pt x="1817" y="893"/>
                </a:lnTo>
                <a:lnTo>
                  <a:pt x="1819" y="891"/>
                </a:lnTo>
                <a:lnTo>
                  <a:pt x="1819" y="893"/>
                </a:lnTo>
                <a:lnTo>
                  <a:pt x="1817" y="895"/>
                </a:lnTo>
                <a:lnTo>
                  <a:pt x="1817" y="895"/>
                </a:lnTo>
                <a:lnTo>
                  <a:pt x="1819" y="895"/>
                </a:lnTo>
                <a:lnTo>
                  <a:pt x="1819" y="895"/>
                </a:lnTo>
                <a:lnTo>
                  <a:pt x="1819" y="893"/>
                </a:lnTo>
                <a:lnTo>
                  <a:pt x="1819" y="891"/>
                </a:lnTo>
                <a:lnTo>
                  <a:pt x="1823" y="889"/>
                </a:lnTo>
                <a:lnTo>
                  <a:pt x="1823" y="887"/>
                </a:lnTo>
                <a:lnTo>
                  <a:pt x="1823" y="887"/>
                </a:lnTo>
                <a:lnTo>
                  <a:pt x="1825" y="887"/>
                </a:lnTo>
                <a:lnTo>
                  <a:pt x="1825" y="889"/>
                </a:lnTo>
                <a:lnTo>
                  <a:pt x="1827" y="891"/>
                </a:lnTo>
                <a:lnTo>
                  <a:pt x="1827" y="893"/>
                </a:lnTo>
                <a:lnTo>
                  <a:pt x="1827" y="893"/>
                </a:lnTo>
                <a:lnTo>
                  <a:pt x="1827" y="893"/>
                </a:lnTo>
                <a:lnTo>
                  <a:pt x="1827" y="895"/>
                </a:lnTo>
                <a:lnTo>
                  <a:pt x="1825" y="897"/>
                </a:lnTo>
                <a:lnTo>
                  <a:pt x="1825" y="900"/>
                </a:lnTo>
                <a:lnTo>
                  <a:pt x="1823" y="904"/>
                </a:lnTo>
                <a:lnTo>
                  <a:pt x="1823" y="904"/>
                </a:lnTo>
                <a:lnTo>
                  <a:pt x="1823" y="904"/>
                </a:lnTo>
                <a:lnTo>
                  <a:pt x="1823" y="906"/>
                </a:lnTo>
                <a:lnTo>
                  <a:pt x="1823" y="906"/>
                </a:lnTo>
                <a:lnTo>
                  <a:pt x="1825" y="906"/>
                </a:lnTo>
                <a:lnTo>
                  <a:pt x="1825" y="906"/>
                </a:lnTo>
                <a:lnTo>
                  <a:pt x="1827" y="904"/>
                </a:lnTo>
                <a:lnTo>
                  <a:pt x="1829" y="902"/>
                </a:lnTo>
                <a:lnTo>
                  <a:pt x="1829" y="900"/>
                </a:lnTo>
                <a:lnTo>
                  <a:pt x="1831" y="900"/>
                </a:lnTo>
                <a:lnTo>
                  <a:pt x="1831" y="900"/>
                </a:lnTo>
                <a:lnTo>
                  <a:pt x="1831" y="900"/>
                </a:lnTo>
                <a:lnTo>
                  <a:pt x="1831" y="900"/>
                </a:lnTo>
                <a:lnTo>
                  <a:pt x="1831" y="902"/>
                </a:lnTo>
                <a:lnTo>
                  <a:pt x="1831" y="904"/>
                </a:lnTo>
                <a:lnTo>
                  <a:pt x="1831" y="904"/>
                </a:lnTo>
                <a:lnTo>
                  <a:pt x="1831" y="908"/>
                </a:lnTo>
                <a:lnTo>
                  <a:pt x="1831" y="908"/>
                </a:lnTo>
                <a:lnTo>
                  <a:pt x="1831" y="908"/>
                </a:lnTo>
                <a:lnTo>
                  <a:pt x="1831" y="908"/>
                </a:lnTo>
                <a:lnTo>
                  <a:pt x="1833" y="908"/>
                </a:lnTo>
                <a:lnTo>
                  <a:pt x="1835" y="908"/>
                </a:lnTo>
                <a:lnTo>
                  <a:pt x="1835" y="908"/>
                </a:lnTo>
                <a:lnTo>
                  <a:pt x="1835" y="908"/>
                </a:lnTo>
                <a:lnTo>
                  <a:pt x="1838" y="908"/>
                </a:lnTo>
                <a:lnTo>
                  <a:pt x="1838" y="908"/>
                </a:lnTo>
                <a:lnTo>
                  <a:pt x="1838" y="908"/>
                </a:lnTo>
                <a:lnTo>
                  <a:pt x="1840" y="908"/>
                </a:lnTo>
                <a:lnTo>
                  <a:pt x="1840" y="908"/>
                </a:lnTo>
                <a:lnTo>
                  <a:pt x="1840" y="906"/>
                </a:lnTo>
                <a:lnTo>
                  <a:pt x="1842" y="902"/>
                </a:lnTo>
                <a:lnTo>
                  <a:pt x="1842" y="902"/>
                </a:lnTo>
                <a:lnTo>
                  <a:pt x="1842" y="902"/>
                </a:lnTo>
                <a:lnTo>
                  <a:pt x="1842" y="900"/>
                </a:lnTo>
                <a:lnTo>
                  <a:pt x="1844" y="895"/>
                </a:lnTo>
                <a:lnTo>
                  <a:pt x="1844" y="893"/>
                </a:lnTo>
                <a:lnTo>
                  <a:pt x="1844" y="891"/>
                </a:lnTo>
                <a:lnTo>
                  <a:pt x="1844" y="891"/>
                </a:lnTo>
                <a:lnTo>
                  <a:pt x="1844" y="889"/>
                </a:lnTo>
                <a:lnTo>
                  <a:pt x="1844" y="889"/>
                </a:lnTo>
                <a:lnTo>
                  <a:pt x="1844" y="889"/>
                </a:lnTo>
                <a:lnTo>
                  <a:pt x="1844" y="889"/>
                </a:lnTo>
                <a:lnTo>
                  <a:pt x="1842" y="889"/>
                </a:lnTo>
                <a:lnTo>
                  <a:pt x="1842" y="891"/>
                </a:lnTo>
                <a:lnTo>
                  <a:pt x="1840" y="891"/>
                </a:lnTo>
                <a:lnTo>
                  <a:pt x="1840" y="893"/>
                </a:lnTo>
                <a:lnTo>
                  <a:pt x="1838" y="893"/>
                </a:lnTo>
                <a:lnTo>
                  <a:pt x="1838" y="893"/>
                </a:lnTo>
                <a:lnTo>
                  <a:pt x="1838" y="893"/>
                </a:lnTo>
                <a:lnTo>
                  <a:pt x="1838" y="891"/>
                </a:lnTo>
                <a:lnTo>
                  <a:pt x="1838" y="889"/>
                </a:lnTo>
                <a:lnTo>
                  <a:pt x="1838" y="887"/>
                </a:lnTo>
                <a:lnTo>
                  <a:pt x="1840" y="885"/>
                </a:lnTo>
                <a:lnTo>
                  <a:pt x="1840" y="883"/>
                </a:lnTo>
                <a:lnTo>
                  <a:pt x="1842" y="883"/>
                </a:lnTo>
                <a:lnTo>
                  <a:pt x="1842" y="883"/>
                </a:lnTo>
                <a:lnTo>
                  <a:pt x="1842" y="881"/>
                </a:lnTo>
                <a:lnTo>
                  <a:pt x="1842" y="881"/>
                </a:lnTo>
                <a:lnTo>
                  <a:pt x="1840" y="883"/>
                </a:lnTo>
                <a:lnTo>
                  <a:pt x="1835" y="885"/>
                </a:lnTo>
                <a:lnTo>
                  <a:pt x="1833" y="889"/>
                </a:lnTo>
                <a:lnTo>
                  <a:pt x="1831" y="889"/>
                </a:lnTo>
                <a:lnTo>
                  <a:pt x="1829" y="891"/>
                </a:lnTo>
                <a:lnTo>
                  <a:pt x="1829" y="891"/>
                </a:lnTo>
                <a:lnTo>
                  <a:pt x="1829" y="889"/>
                </a:lnTo>
                <a:lnTo>
                  <a:pt x="1827" y="889"/>
                </a:lnTo>
                <a:lnTo>
                  <a:pt x="1827" y="887"/>
                </a:lnTo>
                <a:lnTo>
                  <a:pt x="1827" y="887"/>
                </a:lnTo>
                <a:lnTo>
                  <a:pt x="1829" y="885"/>
                </a:lnTo>
                <a:lnTo>
                  <a:pt x="1831" y="885"/>
                </a:lnTo>
                <a:lnTo>
                  <a:pt x="1831" y="883"/>
                </a:lnTo>
                <a:lnTo>
                  <a:pt x="1831" y="883"/>
                </a:lnTo>
                <a:lnTo>
                  <a:pt x="1829" y="883"/>
                </a:lnTo>
                <a:lnTo>
                  <a:pt x="1827" y="883"/>
                </a:lnTo>
                <a:lnTo>
                  <a:pt x="1829" y="883"/>
                </a:lnTo>
                <a:lnTo>
                  <a:pt x="1829" y="883"/>
                </a:lnTo>
                <a:lnTo>
                  <a:pt x="1829" y="883"/>
                </a:lnTo>
                <a:lnTo>
                  <a:pt x="1831" y="883"/>
                </a:lnTo>
                <a:lnTo>
                  <a:pt x="1831" y="883"/>
                </a:lnTo>
                <a:lnTo>
                  <a:pt x="1831" y="881"/>
                </a:lnTo>
                <a:lnTo>
                  <a:pt x="1831" y="881"/>
                </a:lnTo>
                <a:lnTo>
                  <a:pt x="1831" y="881"/>
                </a:lnTo>
                <a:lnTo>
                  <a:pt x="1833" y="879"/>
                </a:lnTo>
                <a:lnTo>
                  <a:pt x="1835" y="876"/>
                </a:lnTo>
                <a:lnTo>
                  <a:pt x="1835" y="876"/>
                </a:lnTo>
                <a:lnTo>
                  <a:pt x="1838" y="876"/>
                </a:lnTo>
                <a:lnTo>
                  <a:pt x="1838" y="876"/>
                </a:lnTo>
                <a:lnTo>
                  <a:pt x="1838" y="876"/>
                </a:lnTo>
                <a:lnTo>
                  <a:pt x="1840" y="874"/>
                </a:lnTo>
                <a:lnTo>
                  <a:pt x="1840" y="874"/>
                </a:lnTo>
                <a:lnTo>
                  <a:pt x="1840" y="874"/>
                </a:lnTo>
                <a:lnTo>
                  <a:pt x="1840" y="872"/>
                </a:lnTo>
                <a:lnTo>
                  <a:pt x="1840" y="872"/>
                </a:lnTo>
                <a:lnTo>
                  <a:pt x="1840" y="872"/>
                </a:lnTo>
                <a:lnTo>
                  <a:pt x="1838" y="872"/>
                </a:lnTo>
                <a:lnTo>
                  <a:pt x="1838" y="872"/>
                </a:lnTo>
                <a:lnTo>
                  <a:pt x="1835" y="874"/>
                </a:lnTo>
                <a:lnTo>
                  <a:pt x="1835" y="874"/>
                </a:lnTo>
                <a:lnTo>
                  <a:pt x="1833" y="874"/>
                </a:lnTo>
                <a:lnTo>
                  <a:pt x="1831" y="874"/>
                </a:lnTo>
                <a:lnTo>
                  <a:pt x="1831" y="874"/>
                </a:lnTo>
                <a:lnTo>
                  <a:pt x="1829" y="874"/>
                </a:lnTo>
                <a:lnTo>
                  <a:pt x="1829" y="876"/>
                </a:lnTo>
                <a:lnTo>
                  <a:pt x="1827" y="876"/>
                </a:lnTo>
                <a:lnTo>
                  <a:pt x="1827" y="876"/>
                </a:lnTo>
                <a:lnTo>
                  <a:pt x="1823" y="876"/>
                </a:lnTo>
                <a:lnTo>
                  <a:pt x="1823" y="876"/>
                </a:lnTo>
                <a:lnTo>
                  <a:pt x="1825" y="876"/>
                </a:lnTo>
                <a:lnTo>
                  <a:pt x="1827" y="874"/>
                </a:lnTo>
                <a:lnTo>
                  <a:pt x="1829" y="874"/>
                </a:lnTo>
                <a:lnTo>
                  <a:pt x="1829" y="872"/>
                </a:lnTo>
                <a:lnTo>
                  <a:pt x="1829" y="872"/>
                </a:lnTo>
                <a:lnTo>
                  <a:pt x="1829" y="872"/>
                </a:lnTo>
                <a:lnTo>
                  <a:pt x="1829" y="870"/>
                </a:lnTo>
                <a:lnTo>
                  <a:pt x="1827" y="872"/>
                </a:lnTo>
                <a:lnTo>
                  <a:pt x="1825" y="870"/>
                </a:lnTo>
                <a:lnTo>
                  <a:pt x="1825" y="870"/>
                </a:lnTo>
                <a:lnTo>
                  <a:pt x="1825" y="870"/>
                </a:lnTo>
                <a:lnTo>
                  <a:pt x="1827" y="870"/>
                </a:lnTo>
                <a:lnTo>
                  <a:pt x="1827" y="870"/>
                </a:lnTo>
                <a:lnTo>
                  <a:pt x="1827" y="868"/>
                </a:lnTo>
                <a:lnTo>
                  <a:pt x="1827" y="868"/>
                </a:lnTo>
                <a:lnTo>
                  <a:pt x="1823" y="870"/>
                </a:lnTo>
                <a:lnTo>
                  <a:pt x="1823" y="870"/>
                </a:lnTo>
                <a:lnTo>
                  <a:pt x="1827" y="868"/>
                </a:lnTo>
                <a:lnTo>
                  <a:pt x="1827" y="866"/>
                </a:lnTo>
                <a:lnTo>
                  <a:pt x="1827" y="866"/>
                </a:lnTo>
                <a:lnTo>
                  <a:pt x="1827" y="866"/>
                </a:lnTo>
                <a:lnTo>
                  <a:pt x="1829" y="864"/>
                </a:lnTo>
                <a:lnTo>
                  <a:pt x="1829" y="864"/>
                </a:lnTo>
                <a:lnTo>
                  <a:pt x="1831" y="862"/>
                </a:lnTo>
                <a:lnTo>
                  <a:pt x="1831" y="862"/>
                </a:lnTo>
                <a:lnTo>
                  <a:pt x="1831" y="860"/>
                </a:lnTo>
                <a:lnTo>
                  <a:pt x="1831" y="860"/>
                </a:lnTo>
                <a:lnTo>
                  <a:pt x="1829" y="858"/>
                </a:lnTo>
                <a:lnTo>
                  <a:pt x="1827" y="858"/>
                </a:lnTo>
                <a:lnTo>
                  <a:pt x="1825" y="858"/>
                </a:lnTo>
                <a:lnTo>
                  <a:pt x="1821" y="858"/>
                </a:lnTo>
                <a:lnTo>
                  <a:pt x="1821" y="858"/>
                </a:lnTo>
                <a:lnTo>
                  <a:pt x="1821" y="858"/>
                </a:lnTo>
                <a:lnTo>
                  <a:pt x="1819" y="858"/>
                </a:lnTo>
                <a:lnTo>
                  <a:pt x="1819" y="860"/>
                </a:lnTo>
                <a:lnTo>
                  <a:pt x="1819" y="860"/>
                </a:lnTo>
                <a:lnTo>
                  <a:pt x="1819" y="858"/>
                </a:lnTo>
                <a:lnTo>
                  <a:pt x="1819" y="858"/>
                </a:lnTo>
                <a:lnTo>
                  <a:pt x="1819" y="856"/>
                </a:lnTo>
                <a:lnTo>
                  <a:pt x="1819" y="856"/>
                </a:lnTo>
                <a:lnTo>
                  <a:pt x="1817" y="856"/>
                </a:lnTo>
                <a:lnTo>
                  <a:pt x="1817" y="858"/>
                </a:lnTo>
                <a:lnTo>
                  <a:pt x="1815" y="858"/>
                </a:lnTo>
                <a:lnTo>
                  <a:pt x="1815" y="860"/>
                </a:lnTo>
                <a:lnTo>
                  <a:pt x="1812" y="860"/>
                </a:lnTo>
                <a:lnTo>
                  <a:pt x="1812" y="860"/>
                </a:lnTo>
                <a:lnTo>
                  <a:pt x="1810" y="860"/>
                </a:lnTo>
                <a:lnTo>
                  <a:pt x="1810" y="860"/>
                </a:lnTo>
                <a:lnTo>
                  <a:pt x="1810" y="860"/>
                </a:lnTo>
                <a:lnTo>
                  <a:pt x="1810" y="860"/>
                </a:lnTo>
                <a:lnTo>
                  <a:pt x="1810" y="860"/>
                </a:lnTo>
                <a:lnTo>
                  <a:pt x="1808" y="862"/>
                </a:lnTo>
                <a:lnTo>
                  <a:pt x="1808" y="862"/>
                </a:lnTo>
                <a:lnTo>
                  <a:pt x="1808" y="862"/>
                </a:lnTo>
                <a:lnTo>
                  <a:pt x="1808" y="864"/>
                </a:lnTo>
                <a:lnTo>
                  <a:pt x="1808" y="864"/>
                </a:lnTo>
                <a:lnTo>
                  <a:pt x="1806" y="864"/>
                </a:lnTo>
                <a:lnTo>
                  <a:pt x="1806" y="864"/>
                </a:lnTo>
                <a:lnTo>
                  <a:pt x="1806" y="864"/>
                </a:lnTo>
                <a:lnTo>
                  <a:pt x="1806" y="862"/>
                </a:lnTo>
                <a:lnTo>
                  <a:pt x="1806" y="860"/>
                </a:lnTo>
                <a:lnTo>
                  <a:pt x="1808" y="860"/>
                </a:lnTo>
                <a:lnTo>
                  <a:pt x="1808" y="858"/>
                </a:lnTo>
                <a:lnTo>
                  <a:pt x="1808" y="856"/>
                </a:lnTo>
                <a:lnTo>
                  <a:pt x="1808" y="856"/>
                </a:lnTo>
                <a:lnTo>
                  <a:pt x="1806" y="856"/>
                </a:lnTo>
                <a:lnTo>
                  <a:pt x="1806" y="856"/>
                </a:lnTo>
                <a:lnTo>
                  <a:pt x="1806" y="858"/>
                </a:lnTo>
                <a:lnTo>
                  <a:pt x="1806" y="858"/>
                </a:lnTo>
                <a:lnTo>
                  <a:pt x="1806" y="858"/>
                </a:lnTo>
                <a:lnTo>
                  <a:pt x="1806" y="858"/>
                </a:lnTo>
                <a:lnTo>
                  <a:pt x="1806" y="858"/>
                </a:lnTo>
                <a:lnTo>
                  <a:pt x="1806" y="858"/>
                </a:lnTo>
                <a:lnTo>
                  <a:pt x="1806" y="856"/>
                </a:lnTo>
                <a:lnTo>
                  <a:pt x="1804" y="858"/>
                </a:lnTo>
                <a:lnTo>
                  <a:pt x="1802" y="858"/>
                </a:lnTo>
                <a:lnTo>
                  <a:pt x="1800" y="856"/>
                </a:lnTo>
                <a:lnTo>
                  <a:pt x="1796" y="858"/>
                </a:lnTo>
                <a:lnTo>
                  <a:pt x="1796" y="858"/>
                </a:lnTo>
                <a:lnTo>
                  <a:pt x="1798" y="856"/>
                </a:lnTo>
                <a:lnTo>
                  <a:pt x="1798" y="853"/>
                </a:lnTo>
                <a:lnTo>
                  <a:pt x="1798" y="853"/>
                </a:lnTo>
                <a:lnTo>
                  <a:pt x="1798" y="853"/>
                </a:lnTo>
                <a:lnTo>
                  <a:pt x="1798" y="853"/>
                </a:lnTo>
                <a:lnTo>
                  <a:pt x="1796" y="853"/>
                </a:lnTo>
                <a:lnTo>
                  <a:pt x="1796" y="853"/>
                </a:lnTo>
                <a:lnTo>
                  <a:pt x="1794" y="853"/>
                </a:lnTo>
                <a:lnTo>
                  <a:pt x="1796" y="851"/>
                </a:lnTo>
                <a:lnTo>
                  <a:pt x="1800" y="849"/>
                </a:lnTo>
                <a:lnTo>
                  <a:pt x="1802" y="849"/>
                </a:lnTo>
                <a:lnTo>
                  <a:pt x="1804" y="847"/>
                </a:lnTo>
                <a:lnTo>
                  <a:pt x="1804" y="847"/>
                </a:lnTo>
                <a:lnTo>
                  <a:pt x="1804" y="847"/>
                </a:lnTo>
                <a:lnTo>
                  <a:pt x="1802" y="847"/>
                </a:lnTo>
                <a:lnTo>
                  <a:pt x="1800" y="847"/>
                </a:lnTo>
                <a:lnTo>
                  <a:pt x="1798" y="847"/>
                </a:lnTo>
                <a:lnTo>
                  <a:pt x="1798" y="847"/>
                </a:lnTo>
                <a:lnTo>
                  <a:pt x="1796" y="847"/>
                </a:lnTo>
                <a:lnTo>
                  <a:pt x="1794" y="847"/>
                </a:lnTo>
                <a:lnTo>
                  <a:pt x="1794" y="847"/>
                </a:lnTo>
                <a:lnTo>
                  <a:pt x="1794" y="847"/>
                </a:lnTo>
                <a:lnTo>
                  <a:pt x="1796" y="845"/>
                </a:lnTo>
                <a:lnTo>
                  <a:pt x="1794" y="845"/>
                </a:lnTo>
                <a:lnTo>
                  <a:pt x="1794" y="845"/>
                </a:lnTo>
                <a:lnTo>
                  <a:pt x="1794" y="845"/>
                </a:lnTo>
                <a:lnTo>
                  <a:pt x="1791" y="847"/>
                </a:lnTo>
                <a:lnTo>
                  <a:pt x="1791" y="847"/>
                </a:lnTo>
                <a:lnTo>
                  <a:pt x="1789" y="849"/>
                </a:lnTo>
                <a:lnTo>
                  <a:pt x="1789" y="849"/>
                </a:lnTo>
                <a:lnTo>
                  <a:pt x="1787" y="851"/>
                </a:lnTo>
                <a:lnTo>
                  <a:pt x="1785" y="853"/>
                </a:lnTo>
                <a:lnTo>
                  <a:pt x="1785" y="853"/>
                </a:lnTo>
                <a:lnTo>
                  <a:pt x="1785" y="853"/>
                </a:lnTo>
                <a:lnTo>
                  <a:pt x="1785" y="851"/>
                </a:lnTo>
                <a:lnTo>
                  <a:pt x="1785" y="851"/>
                </a:lnTo>
                <a:lnTo>
                  <a:pt x="1783" y="851"/>
                </a:lnTo>
                <a:lnTo>
                  <a:pt x="1785" y="851"/>
                </a:lnTo>
                <a:lnTo>
                  <a:pt x="1785" y="849"/>
                </a:lnTo>
                <a:lnTo>
                  <a:pt x="1785" y="849"/>
                </a:lnTo>
                <a:lnTo>
                  <a:pt x="1785" y="849"/>
                </a:lnTo>
                <a:lnTo>
                  <a:pt x="1785" y="847"/>
                </a:lnTo>
                <a:lnTo>
                  <a:pt x="1785" y="847"/>
                </a:lnTo>
                <a:lnTo>
                  <a:pt x="1787" y="845"/>
                </a:lnTo>
                <a:lnTo>
                  <a:pt x="1789" y="843"/>
                </a:lnTo>
                <a:lnTo>
                  <a:pt x="1789" y="841"/>
                </a:lnTo>
                <a:lnTo>
                  <a:pt x="1789" y="841"/>
                </a:lnTo>
                <a:lnTo>
                  <a:pt x="1789" y="839"/>
                </a:lnTo>
                <a:lnTo>
                  <a:pt x="1791" y="839"/>
                </a:lnTo>
                <a:lnTo>
                  <a:pt x="1794" y="837"/>
                </a:lnTo>
                <a:lnTo>
                  <a:pt x="1794" y="835"/>
                </a:lnTo>
                <a:lnTo>
                  <a:pt x="1796" y="832"/>
                </a:lnTo>
                <a:lnTo>
                  <a:pt x="1796" y="832"/>
                </a:lnTo>
                <a:lnTo>
                  <a:pt x="1796" y="832"/>
                </a:lnTo>
                <a:lnTo>
                  <a:pt x="1798" y="830"/>
                </a:lnTo>
                <a:lnTo>
                  <a:pt x="1798" y="830"/>
                </a:lnTo>
                <a:lnTo>
                  <a:pt x="1800" y="828"/>
                </a:lnTo>
                <a:lnTo>
                  <a:pt x="1800" y="826"/>
                </a:lnTo>
                <a:lnTo>
                  <a:pt x="1800" y="826"/>
                </a:lnTo>
                <a:lnTo>
                  <a:pt x="1800" y="824"/>
                </a:lnTo>
                <a:lnTo>
                  <a:pt x="1800" y="824"/>
                </a:lnTo>
                <a:lnTo>
                  <a:pt x="1798" y="824"/>
                </a:lnTo>
                <a:lnTo>
                  <a:pt x="1798" y="824"/>
                </a:lnTo>
                <a:lnTo>
                  <a:pt x="1798" y="824"/>
                </a:lnTo>
                <a:lnTo>
                  <a:pt x="1796" y="824"/>
                </a:lnTo>
                <a:lnTo>
                  <a:pt x="1796" y="824"/>
                </a:lnTo>
                <a:lnTo>
                  <a:pt x="1796" y="822"/>
                </a:lnTo>
                <a:lnTo>
                  <a:pt x="1796" y="822"/>
                </a:lnTo>
                <a:lnTo>
                  <a:pt x="1798" y="822"/>
                </a:lnTo>
                <a:lnTo>
                  <a:pt x="1800" y="822"/>
                </a:lnTo>
                <a:lnTo>
                  <a:pt x="1802" y="820"/>
                </a:lnTo>
                <a:lnTo>
                  <a:pt x="1802" y="820"/>
                </a:lnTo>
                <a:lnTo>
                  <a:pt x="1804" y="820"/>
                </a:lnTo>
                <a:lnTo>
                  <a:pt x="1804" y="818"/>
                </a:lnTo>
                <a:lnTo>
                  <a:pt x="1804" y="818"/>
                </a:lnTo>
                <a:close/>
                <a:moveTo>
                  <a:pt x="1475" y="1596"/>
                </a:moveTo>
                <a:lnTo>
                  <a:pt x="1475" y="1593"/>
                </a:lnTo>
                <a:lnTo>
                  <a:pt x="1475" y="1593"/>
                </a:lnTo>
                <a:lnTo>
                  <a:pt x="1475" y="1593"/>
                </a:lnTo>
                <a:lnTo>
                  <a:pt x="1475" y="1593"/>
                </a:lnTo>
                <a:lnTo>
                  <a:pt x="1475" y="1593"/>
                </a:lnTo>
                <a:lnTo>
                  <a:pt x="1475" y="1596"/>
                </a:lnTo>
                <a:lnTo>
                  <a:pt x="1475" y="1596"/>
                </a:lnTo>
                <a:close/>
                <a:moveTo>
                  <a:pt x="1525" y="2336"/>
                </a:moveTo>
                <a:lnTo>
                  <a:pt x="1525" y="2338"/>
                </a:lnTo>
                <a:lnTo>
                  <a:pt x="1527" y="2338"/>
                </a:lnTo>
                <a:lnTo>
                  <a:pt x="1530" y="2338"/>
                </a:lnTo>
                <a:lnTo>
                  <a:pt x="1530" y="2338"/>
                </a:lnTo>
                <a:lnTo>
                  <a:pt x="1532" y="2336"/>
                </a:lnTo>
                <a:lnTo>
                  <a:pt x="1532" y="2336"/>
                </a:lnTo>
                <a:lnTo>
                  <a:pt x="1532" y="2336"/>
                </a:lnTo>
                <a:lnTo>
                  <a:pt x="1532" y="2334"/>
                </a:lnTo>
                <a:lnTo>
                  <a:pt x="1532" y="2334"/>
                </a:lnTo>
                <a:lnTo>
                  <a:pt x="1532" y="2329"/>
                </a:lnTo>
                <a:lnTo>
                  <a:pt x="1532" y="2327"/>
                </a:lnTo>
                <a:lnTo>
                  <a:pt x="1530" y="2327"/>
                </a:lnTo>
                <a:lnTo>
                  <a:pt x="1530" y="2329"/>
                </a:lnTo>
                <a:lnTo>
                  <a:pt x="1527" y="2329"/>
                </a:lnTo>
                <a:lnTo>
                  <a:pt x="1527" y="2331"/>
                </a:lnTo>
                <a:lnTo>
                  <a:pt x="1527" y="2334"/>
                </a:lnTo>
                <a:lnTo>
                  <a:pt x="1525" y="2336"/>
                </a:lnTo>
                <a:lnTo>
                  <a:pt x="1525" y="2336"/>
                </a:lnTo>
                <a:close/>
                <a:moveTo>
                  <a:pt x="1538" y="2302"/>
                </a:moveTo>
                <a:lnTo>
                  <a:pt x="1536" y="2304"/>
                </a:lnTo>
                <a:lnTo>
                  <a:pt x="1534" y="2304"/>
                </a:lnTo>
                <a:lnTo>
                  <a:pt x="1534" y="2304"/>
                </a:lnTo>
                <a:lnTo>
                  <a:pt x="1534" y="2304"/>
                </a:lnTo>
                <a:lnTo>
                  <a:pt x="1536" y="2306"/>
                </a:lnTo>
                <a:lnTo>
                  <a:pt x="1536" y="2304"/>
                </a:lnTo>
                <a:lnTo>
                  <a:pt x="1538" y="2304"/>
                </a:lnTo>
                <a:lnTo>
                  <a:pt x="1538" y="2304"/>
                </a:lnTo>
                <a:lnTo>
                  <a:pt x="1538" y="2304"/>
                </a:lnTo>
                <a:lnTo>
                  <a:pt x="1538" y="2304"/>
                </a:lnTo>
                <a:lnTo>
                  <a:pt x="1538" y="2302"/>
                </a:lnTo>
                <a:lnTo>
                  <a:pt x="1538" y="2302"/>
                </a:lnTo>
                <a:close/>
                <a:moveTo>
                  <a:pt x="830" y="872"/>
                </a:moveTo>
                <a:lnTo>
                  <a:pt x="830" y="872"/>
                </a:lnTo>
                <a:lnTo>
                  <a:pt x="828" y="870"/>
                </a:lnTo>
                <a:lnTo>
                  <a:pt x="828" y="870"/>
                </a:lnTo>
                <a:lnTo>
                  <a:pt x="826" y="872"/>
                </a:lnTo>
                <a:lnTo>
                  <a:pt x="826" y="872"/>
                </a:lnTo>
                <a:lnTo>
                  <a:pt x="826" y="872"/>
                </a:lnTo>
                <a:lnTo>
                  <a:pt x="828" y="872"/>
                </a:lnTo>
                <a:lnTo>
                  <a:pt x="828" y="872"/>
                </a:lnTo>
                <a:lnTo>
                  <a:pt x="828" y="872"/>
                </a:lnTo>
                <a:lnTo>
                  <a:pt x="828" y="872"/>
                </a:lnTo>
                <a:lnTo>
                  <a:pt x="828" y="872"/>
                </a:lnTo>
                <a:lnTo>
                  <a:pt x="828" y="872"/>
                </a:lnTo>
                <a:lnTo>
                  <a:pt x="830" y="872"/>
                </a:lnTo>
                <a:close/>
                <a:moveTo>
                  <a:pt x="1448" y="1673"/>
                </a:moveTo>
                <a:lnTo>
                  <a:pt x="1448" y="1671"/>
                </a:lnTo>
                <a:lnTo>
                  <a:pt x="1448" y="1671"/>
                </a:lnTo>
                <a:lnTo>
                  <a:pt x="1448" y="1671"/>
                </a:lnTo>
                <a:lnTo>
                  <a:pt x="1450" y="1671"/>
                </a:lnTo>
                <a:lnTo>
                  <a:pt x="1448" y="1669"/>
                </a:lnTo>
                <a:lnTo>
                  <a:pt x="1448" y="1669"/>
                </a:lnTo>
                <a:lnTo>
                  <a:pt x="1446" y="1669"/>
                </a:lnTo>
                <a:lnTo>
                  <a:pt x="1446" y="1671"/>
                </a:lnTo>
                <a:lnTo>
                  <a:pt x="1446" y="1671"/>
                </a:lnTo>
                <a:lnTo>
                  <a:pt x="1446" y="1673"/>
                </a:lnTo>
                <a:lnTo>
                  <a:pt x="1446" y="1673"/>
                </a:lnTo>
                <a:lnTo>
                  <a:pt x="1446" y="1675"/>
                </a:lnTo>
                <a:lnTo>
                  <a:pt x="1446" y="1675"/>
                </a:lnTo>
                <a:lnTo>
                  <a:pt x="1448" y="1673"/>
                </a:lnTo>
                <a:close/>
                <a:moveTo>
                  <a:pt x="1463" y="1512"/>
                </a:moveTo>
                <a:lnTo>
                  <a:pt x="1463" y="1512"/>
                </a:lnTo>
                <a:lnTo>
                  <a:pt x="1460" y="1512"/>
                </a:lnTo>
                <a:lnTo>
                  <a:pt x="1463" y="1514"/>
                </a:lnTo>
                <a:lnTo>
                  <a:pt x="1463" y="1512"/>
                </a:lnTo>
                <a:lnTo>
                  <a:pt x="1463" y="1512"/>
                </a:lnTo>
                <a:close/>
                <a:moveTo>
                  <a:pt x="1532" y="2292"/>
                </a:moveTo>
                <a:lnTo>
                  <a:pt x="1530" y="2292"/>
                </a:lnTo>
                <a:lnTo>
                  <a:pt x="1530" y="2294"/>
                </a:lnTo>
                <a:lnTo>
                  <a:pt x="1530" y="2294"/>
                </a:lnTo>
                <a:lnTo>
                  <a:pt x="1532" y="2294"/>
                </a:lnTo>
                <a:lnTo>
                  <a:pt x="1534" y="2296"/>
                </a:lnTo>
                <a:lnTo>
                  <a:pt x="1536" y="2296"/>
                </a:lnTo>
                <a:lnTo>
                  <a:pt x="1536" y="2296"/>
                </a:lnTo>
                <a:lnTo>
                  <a:pt x="1538" y="2296"/>
                </a:lnTo>
                <a:lnTo>
                  <a:pt x="1538" y="2296"/>
                </a:lnTo>
                <a:lnTo>
                  <a:pt x="1540" y="2294"/>
                </a:lnTo>
                <a:lnTo>
                  <a:pt x="1540" y="2292"/>
                </a:lnTo>
                <a:lnTo>
                  <a:pt x="1540" y="2292"/>
                </a:lnTo>
                <a:lnTo>
                  <a:pt x="1542" y="2290"/>
                </a:lnTo>
                <a:lnTo>
                  <a:pt x="1544" y="2290"/>
                </a:lnTo>
                <a:lnTo>
                  <a:pt x="1544" y="2287"/>
                </a:lnTo>
                <a:lnTo>
                  <a:pt x="1542" y="2287"/>
                </a:lnTo>
                <a:lnTo>
                  <a:pt x="1542" y="2285"/>
                </a:lnTo>
                <a:lnTo>
                  <a:pt x="1540" y="2283"/>
                </a:lnTo>
                <a:lnTo>
                  <a:pt x="1540" y="2283"/>
                </a:lnTo>
                <a:lnTo>
                  <a:pt x="1538" y="2281"/>
                </a:lnTo>
                <a:lnTo>
                  <a:pt x="1540" y="2281"/>
                </a:lnTo>
                <a:lnTo>
                  <a:pt x="1540" y="2281"/>
                </a:lnTo>
                <a:lnTo>
                  <a:pt x="1540" y="2281"/>
                </a:lnTo>
                <a:lnTo>
                  <a:pt x="1542" y="2281"/>
                </a:lnTo>
                <a:lnTo>
                  <a:pt x="1544" y="2279"/>
                </a:lnTo>
                <a:lnTo>
                  <a:pt x="1542" y="2279"/>
                </a:lnTo>
                <a:lnTo>
                  <a:pt x="1542" y="2277"/>
                </a:lnTo>
                <a:lnTo>
                  <a:pt x="1544" y="2277"/>
                </a:lnTo>
                <a:lnTo>
                  <a:pt x="1544" y="2275"/>
                </a:lnTo>
                <a:lnTo>
                  <a:pt x="1544" y="2275"/>
                </a:lnTo>
                <a:lnTo>
                  <a:pt x="1544" y="2273"/>
                </a:lnTo>
                <a:lnTo>
                  <a:pt x="1542" y="2271"/>
                </a:lnTo>
                <a:lnTo>
                  <a:pt x="1542" y="2271"/>
                </a:lnTo>
                <a:lnTo>
                  <a:pt x="1540" y="2271"/>
                </a:lnTo>
                <a:lnTo>
                  <a:pt x="1536" y="2269"/>
                </a:lnTo>
                <a:lnTo>
                  <a:pt x="1534" y="2269"/>
                </a:lnTo>
                <a:lnTo>
                  <a:pt x="1536" y="2269"/>
                </a:lnTo>
                <a:lnTo>
                  <a:pt x="1536" y="2271"/>
                </a:lnTo>
                <a:lnTo>
                  <a:pt x="1536" y="2273"/>
                </a:lnTo>
                <a:lnTo>
                  <a:pt x="1534" y="2273"/>
                </a:lnTo>
                <a:lnTo>
                  <a:pt x="1534" y="2273"/>
                </a:lnTo>
                <a:lnTo>
                  <a:pt x="1534" y="2275"/>
                </a:lnTo>
                <a:lnTo>
                  <a:pt x="1534" y="2277"/>
                </a:lnTo>
                <a:lnTo>
                  <a:pt x="1534" y="2277"/>
                </a:lnTo>
                <a:lnTo>
                  <a:pt x="1534" y="2279"/>
                </a:lnTo>
                <a:lnTo>
                  <a:pt x="1534" y="2279"/>
                </a:lnTo>
                <a:lnTo>
                  <a:pt x="1534" y="2281"/>
                </a:lnTo>
                <a:lnTo>
                  <a:pt x="1534" y="2281"/>
                </a:lnTo>
                <a:lnTo>
                  <a:pt x="1532" y="2287"/>
                </a:lnTo>
                <a:lnTo>
                  <a:pt x="1532" y="2292"/>
                </a:lnTo>
                <a:close/>
                <a:moveTo>
                  <a:pt x="1540" y="2317"/>
                </a:moveTo>
                <a:lnTo>
                  <a:pt x="1540" y="2317"/>
                </a:lnTo>
                <a:lnTo>
                  <a:pt x="1538" y="2317"/>
                </a:lnTo>
                <a:lnTo>
                  <a:pt x="1538" y="2317"/>
                </a:lnTo>
                <a:lnTo>
                  <a:pt x="1538" y="2319"/>
                </a:lnTo>
                <a:lnTo>
                  <a:pt x="1538" y="2319"/>
                </a:lnTo>
                <a:lnTo>
                  <a:pt x="1540" y="2321"/>
                </a:lnTo>
                <a:lnTo>
                  <a:pt x="1540" y="2321"/>
                </a:lnTo>
                <a:lnTo>
                  <a:pt x="1540" y="2321"/>
                </a:lnTo>
                <a:lnTo>
                  <a:pt x="1540" y="2321"/>
                </a:lnTo>
                <a:lnTo>
                  <a:pt x="1540" y="2321"/>
                </a:lnTo>
                <a:lnTo>
                  <a:pt x="1542" y="2321"/>
                </a:lnTo>
                <a:lnTo>
                  <a:pt x="1540" y="2319"/>
                </a:lnTo>
                <a:lnTo>
                  <a:pt x="1540" y="2317"/>
                </a:lnTo>
                <a:lnTo>
                  <a:pt x="1540" y="2317"/>
                </a:lnTo>
                <a:close/>
                <a:moveTo>
                  <a:pt x="1527" y="2319"/>
                </a:moveTo>
                <a:lnTo>
                  <a:pt x="1530" y="2321"/>
                </a:lnTo>
                <a:lnTo>
                  <a:pt x="1530" y="2323"/>
                </a:lnTo>
                <a:lnTo>
                  <a:pt x="1532" y="2325"/>
                </a:lnTo>
                <a:lnTo>
                  <a:pt x="1534" y="2327"/>
                </a:lnTo>
                <a:lnTo>
                  <a:pt x="1534" y="2327"/>
                </a:lnTo>
                <a:lnTo>
                  <a:pt x="1534" y="2329"/>
                </a:lnTo>
                <a:lnTo>
                  <a:pt x="1536" y="2331"/>
                </a:lnTo>
                <a:lnTo>
                  <a:pt x="1538" y="2329"/>
                </a:lnTo>
                <a:lnTo>
                  <a:pt x="1538" y="2329"/>
                </a:lnTo>
                <a:lnTo>
                  <a:pt x="1538" y="2329"/>
                </a:lnTo>
                <a:lnTo>
                  <a:pt x="1538" y="2329"/>
                </a:lnTo>
                <a:lnTo>
                  <a:pt x="1540" y="2329"/>
                </a:lnTo>
                <a:lnTo>
                  <a:pt x="1540" y="2327"/>
                </a:lnTo>
                <a:lnTo>
                  <a:pt x="1540" y="2327"/>
                </a:lnTo>
                <a:lnTo>
                  <a:pt x="1540" y="2327"/>
                </a:lnTo>
                <a:lnTo>
                  <a:pt x="1538" y="2325"/>
                </a:lnTo>
                <a:lnTo>
                  <a:pt x="1538" y="2323"/>
                </a:lnTo>
                <a:lnTo>
                  <a:pt x="1538" y="2323"/>
                </a:lnTo>
                <a:lnTo>
                  <a:pt x="1538" y="2321"/>
                </a:lnTo>
                <a:lnTo>
                  <a:pt x="1538" y="2319"/>
                </a:lnTo>
                <a:lnTo>
                  <a:pt x="1536" y="2319"/>
                </a:lnTo>
                <a:lnTo>
                  <a:pt x="1536" y="2317"/>
                </a:lnTo>
                <a:lnTo>
                  <a:pt x="1536" y="2317"/>
                </a:lnTo>
                <a:lnTo>
                  <a:pt x="1536" y="2315"/>
                </a:lnTo>
                <a:lnTo>
                  <a:pt x="1538" y="2315"/>
                </a:lnTo>
                <a:lnTo>
                  <a:pt x="1538" y="2315"/>
                </a:lnTo>
                <a:lnTo>
                  <a:pt x="1540" y="2313"/>
                </a:lnTo>
                <a:lnTo>
                  <a:pt x="1540" y="2313"/>
                </a:lnTo>
                <a:lnTo>
                  <a:pt x="1540" y="2310"/>
                </a:lnTo>
                <a:lnTo>
                  <a:pt x="1538" y="2310"/>
                </a:lnTo>
                <a:lnTo>
                  <a:pt x="1538" y="2310"/>
                </a:lnTo>
                <a:lnTo>
                  <a:pt x="1538" y="2308"/>
                </a:lnTo>
                <a:lnTo>
                  <a:pt x="1536" y="2308"/>
                </a:lnTo>
                <a:lnTo>
                  <a:pt x="1534" y="2310"/>
                </a:lnTo>
                <a:lnTo>
                  <a:pt x="1534" y="2310"/>
                </a:lnTo>
                <a:lnTo>
                  <a:pt x="1534" y="2313"/>
                </a:lnTo>
                <a:lnTo>
                  <a:pt x="1534" y="2315"/>
                </a:lnTo>
                <a:lnTo>
                  <a:pt x="1532" y="2315"/>
                </a:lnTo>
                <a:lnTo>
                  <a:pt x="1532" y="2315"/>
                </a:lnTo>
                <a:lnTo>
                  <a:pt x="1530" y="2315"/>
                </a:lnTo>
                <a:lnTo>
                  <a:pt x="1527" y="2315"/>
                </a:lnTo>
                <a:lnTo>
                  <a:pt x="1530" y="2317"/>
                </a:lnTo>
                <a:lnTo>
                  <a:pt x="1527" y="2319"/>
                </a:lnTo>
                <a:lnTo>
                  <a:pt x="1527" y="2319"/>
                </a:lnTo>
                <a:close/>
                <a:moveTo>
                  <a:pt x="1546" y="2317"/>
                </a:moveTo>
                <a:lnTo>
                  <a:pt x="1544" y="2317"/>
                </a:lnTo>
                <a:lnTo>
                  <a:pt x="1544" y="2319"/>
                </a:lnTo>
                <a:lnTo>
                  <a:pt x="1544" y="2319"/>
                </a:lnTo>
                <a:lnTo>
                  <a:pt x="1544" y="2321"/>
                </a:lnTo>
                <a:lnTo>
                  <a:pt x="1544" y="2321"/>
                </a:lnTo>
                <a:lnTo>
                  <a:pt x="1546" y="2321"/>
                </a:lnTo>
                <a:lnTo>
                  <a:pt x="1551" y="2321"/>
                </a:lnTo>
                <a:lnTo>
                  <a:pt x="1553" y="2319"/>
                </a:lnTo>
                <a:lnTo>
                  <a:pt x="1553" y="2319"/>
                </a:lnTo>
                <a:lnTo>
                  <a:pt x="1553" y="2317"/>
                </a:lnTo>
                <a:lnTo>
                  <a:pt x="1553" y="2315"/>
                </a:lnTo>
                <a:lnTo>
                  <a:pt x="1553" y="2315"/>
                </a:lnTo>
                <a:lnTo>
                  <a:pt x="1551" y="2313"/>
                </a:lnTo>
                <a:lnTo>
                  <a:pt x="1546" y="2313"/>
                </a:lnTo>
                <a:lnTo>
                  <a:pt x="1546" y="2313"/>
                </a:lnTo>
                <a:lnTo>
                  <a:pt x="1546" y="2313"/>
                </a:lnTo>
                <a:lnTo>
                  <a:pt x="1546" y="2315"/>
                </a:lnTo>
                <a:lnTo>
                  <a:pt x="1546" y="2315"/>
                </a:lnTo>
                <a:lnTo>
                  <a:pt x="1546" y="2317"/>
                </a:lnTo>
                <a:close/>
                <a:moveTo>
                  <a:pt x="1525" y="2298"/>
                </a:moveTo>
                <a:lnTo>
                  <a:pt x="1525" y="2298"/>
                </a:lnTo>
                <a:lnTo>
                  <a:pt x="1523" y="2298"/>
                </a:lnTo>
                <a:lnTo>
                  <a:pt x="1523" y="2300"/>
                </a:lnTo>
                <a:lnTo>
                  <a:pt x="1523" y="2300"/>
                </a:lnTo>
                <a:lnTo>
                  <a:pt x="1523" y="2300"/>
                </a:lnTo>
                <a:lnTo>
                  <a:pt x="1525" y="2300"/>
                </a:lnTo>
                <a:lnTo>
                  <a:pt x="1525" y="2300"/>
                </a:lnTo>
                <a:lnTo>
                  <a:pt x="1525" y="2300"/>
                </a:lnTo>
                <a:lnTo>
                  <a:pt x="1525" y="2298"/>
                </a:lnTo>
                <a:close/>
                <a:moveTo>
                  <a:pt x="599" y="1782"/>
                </a:moveTo>
                <a:lnTo>
                  <a:pt x="599" y="1782"/>
                </a:lnTo>
                <a:lnTo>
                  <a:pt x="599" y="1782"/>
                </a:lnTo>
                <a:lnTo>
                  <a:pt x="599" y="1782"/>
                </a:lnTo>
                <a:lnTo>
                  <a:pt x="599" y="1782"/>
                </a:lnTo>
                <a:lnTo>
                  <a:pt x="599" y="1782"/>
                </a:lnTo>
                <a:lnTo>
                  <a:pt x="599" y="1782"/>
                </a:lnTo>
                <a:close/>
                <a:moveTo>
                  <a:pt x="966" y="1197"/>
                </a:moveTo>
                <a:lnTo>
                  <a:pt x="966" y="1197"/>
                </a:lnTo>
                <a:lnTo>
                  <a:pt x="964" y="1195"/>
                </a:lnTo>
                <a:lnTo>
                  <a:pt x="964" y="1195"/>
                </a:lnTo>
                <a:lnTo>
                  <a:pt x="962" y="1193"/>
                </a:lnTo>
                <a:lnTo>
                  <a:pt x="962" y="1195"/>
                </a:lnTo>
                <a:lnTo>
                  <a:pt x="962" y="1197"/>
                </a:lnTo>
                <a:lnTo>
                  <a:pt x="964" y="1197"/>
                </a:lnTo>
                <a:lnTo>
                  <a:pt x="966" y="1201"/>
                </a:lnTo>
                <a:lnTo>
                  <a:pt x="968" y="1201"/>
                </a:lnTo>
                <a:lnTo>
                  <a:pt x="968" y="1201"/>
                </a:lnTo>
                <a:lnTo>
                  <a:pt x="968" y="1201"/>
                </a:lnTo>
                <a:lnTo>
                  <a:pt x="968" y="1197"/>
                </a:lnTo>
                <a:lnTo>
                  <a:pt x="966" y="1197"/>
                </a:lnTo>
                <a:close/>
                <a:moveTo>
                  <a:pt x="997" y="1248"/>
                </a:moveTo>
                <a:lnTo>
                  <a:pt x="997" y="1250"/>
                </a:lnTo>
                <a:lnTo>
                  <a:pt x="997" y="1252"/>
                </a:lnTo>
                <a:lnTo>
                  <a:pt x="997" y="1252"/>
                </a:lnTo>
                <a:lnTo>
                  <a:pt x="997" y="1250"/>
                </a:lnTo>
                <a:lnTo>
                  <a:pt x="997" y="1250"/>
                </a:lnTo>
                <a:lnTo>
                  <a:pt x="997" y="1250"/>
                </a:lnTo>
                <a:lnTo>
                  <a:pt x="997" y="1250"/>
                </a:lnTo>
                <a:lnTo>
                  <a:pt x="997" y="1248"/>
                </a:lnTo>
                <a:lnTo>
                  <a:pt x="997" y="1248"/>
                </a:lnTo>
                <a:close/>
                <a:moveTo>
                  <a:pt x="945" y="1160"/>
                </a:moveTo>
                <a:lnTo>
                  <a:pt x="945" y="1160"/>
                </a:lnTo>
                <a:lnTo>
                  <a:pt x="945" y="1160"/>
                </a:lnTo>
                <a:lnTo>
                  <a:pt x="945" y="1160"/>
                </a:lnTo>
                <a:lnTo>
                  <a:pt x="947" y="1160"/>
                </a:lnTo>
                <a:lnTo>
                  <a:pt x="947" y="1160"/>
                </a:lnTo>
                <a:lnTo>
                  <a:pt x="945" y="1160"/>
                </a:lnTo>
                <a:lnTo>
                  <a:pt x="945" y="1160"/>
                </a:lnTo>
                <a:close/>
                <a:moveTo>
                  <a:pt x="981" y="1199"/>
                </a:moveTo>
                <a:lnTo>
                  <a:pt x="981" y="1199"/>
                </a:lnTo>
                <a:lnTo>
                  <a:pt x="979" y="1199"/>
                </a:lnTo>
                <a:lnTo>
                  <a:pt x="979" y="1199"/>
                </a:lnTo>
                <a:lnTo>
                  <a:pt x="976" y="1206"/>
                </a:lnTo>
                <a:lnTo>
                  <a:pt x="979" y="1206"/>
                </a:lnTo>
                <a:lnTo>
                  <a:pt x="981" y="1206"/>
                </a:lnTo>
                <a:lnTo>
                  <a:pt x="981" y="1206"/>
                </a:lnTo>
                <a:lnTo>
                  <a:pt x="983" y="1204"/>
                </a:lnTo>
                <a:lnTo>
                  <a:pt x="981" y="1201"/>
                </a:lnTo>
                <a:lnTo>
                  <a:pt x="981" y="1199"/>
                </a:lnTo>
                <a:close/>
                <a:moveTo>
                  <a:pt x="1521" y="2323"/>
                </a:moveTo>
                <a:lnTo>
                  <a:pt x="1521" y="2323"/>
                </a:lnTo>
                <a:lnTo>
                  <a:pt x="1521" y="2323"/>
                </a:lnTo>
                <a:lnTo>
                  <a:pt x="1521" y="2321"/>
                </a:lnTo>
                <a:lnTo>
                  <a:pt x="1519" y="2321"/>
                </a:lnTo>
                <a:lnTo>
                  <a:pt x="1519" y="2321"/>
                </a:lnTo>
                <a:lnTo>
                  <a:pt x="1519" y="2321"/>
                </a:lnTo>
                <a:lnTo>
                  <a:pt x="1519" y="2323"/>
                </a:lnTo>
                <a:lnTo>
                  <a:pt x="1519" y="2323"/>
                </a:lnTo>
                <a:lnTo>
                  <a:pt x="1521" y="2323"/>
                </a:lnTo>
                <a:close/>
                <a:moveTo>
                  <a:pt x="1465" y="1512"/>
                </a:moveTo>
                <a:lnTo>
                  <a:pt x="1465" y="1512"/>
                </a:lnTo>
                <a:lnTo>
                  <a:pt x="1465" y="1512"/>
                </a:lnTo>
                <a:lnTo>
                  <a:pt x="1465" y="1512"/>
                </a:lnTo>
                <a:lnTo>
                  <a:pt x="1465" y="1510"/>
                </a:lnTo>
                <a:lnTo>
                  <a:pt x="1465" y="1510"/>
                </a:lnTo>
                <a:lnTo>
                  <a:pt x="1465" y="1510"/>
                </a:lnTo>
                <a:lnTo>
                  <a:pt x="1465" y="1510"/>
                </a:lnTo>
                <a:lnTo>
                  <a:pt x="1465" y="1512"/>
                </a:lnTo>
                <a:lnTo>
                  <a:pt x="1465" y="1512"/>
                </a:lnTo>
                <a:lnTo>
                  <a:pt x="1465" y="1512"/>
                </a:lnTo>
                <a:close/>
                <a:moveTo>
                  <a:pt x="1006" y="1264"/>
                </a:moveTo>
                <a:lnTo>
                  <a:pt x="1004" y="1264"/>
                </a:lnTo>
                <a:lnTo>
                  <a:pt x="1004" y="1264"/>
                </a:lnTo>
                <a:lnTo>
                  <a:pt x="1004" y="1264"/>
                </a:lnTo>
                <a:lnTo>
                  <a:pt x="1004" y="1264"/>
                </a:lnTo>
                <a:lnTo>
                  <a:pt x="1006" y="1266"/>
                </a:lnTo>
                <a:lnTo>
                  <a:pt x="1006" y="1266"/>
                </a:lnTo>
                <a:lnTo>
                  <a:pt x="1006" y="1264"/>
                </a:lnTo>
                <a:lnTo>
                  <a:pt x="1006" y="1264"/>
                </a:lnTo>
                <a:close/>
                <a:moveTo>
                  <a:pt x="1016" y="1275"/>
                </a:moveTo>
                <a:lnTo>
                  <a:pt x="1016" y="1277"/>
                </a:lnTo>
                <a:lnTo>
                  <a:pt x="1016" y="1277"/>
                </a:lnTo>
                <a:lnTo>
                  <a:pt x="1016" y="1277"/>
                </a:lnTo>
                <a:lnTo>
                  <a:pt x="1016" y="1277"/>
                </a:lnTo>
                <a:lnTo>
                  <a:pt x="1016" y="1277"/>
                </a:lnTo>
                <a:lnTo>
                  <a:pt x="1016" y="1275"/>
                </a:lnTo>
                <a:lnTo>
                  <a:pt x="1016" y="1275"/>
                </a:lnTo>
                <a:close/>
                <a:moveTo>
                  <a:pt x="1905" y="2015"/>
                </a:moveTo>
                <a:lnTo>
                  <a:pt x="1903" y="2017"/>
                </a:lnTo>
                <a:lnTo>
                  <a:pt x="1903" y="2019"/>
                </a:lnTo>
                <a:lnTo>
                  <a:pt x="1905" y="2019"/>
                </a:lnTo>
                <a:lnTo>
                  <a:pt x="1905" y="2019"/>
                </a:lnTo>
                <a:lnTo>
                  <a:pt x="1905" y="2017"/>
                </a:lnTo>
                <a:lnTo>
                  <a:pt x="1905" y="2017"/>
                </a:lnTo>
                <a:lnTo>
                  <a:pt x="1905" y="2015"/>
                </a:lnTo>
                <a:close/>
                <a:moveTo>
                  <a:pt x="744" y="788"/>
                </a:moveTo>
                <a:lnTo>
                  <a:pt x="742" y="786"/>
                </a:lnTo>
                <a:lnTo>
                  <a:pt x="742" y="784"/>
                </a:lnTo>
                <a:lnTo>
                  <a:pt x="740" y="784"/>
                </a:lnTo>
                <a:lnTo>
                  <a:pt x="738" y="784"/>
                </a:lnTo>
                <a:lnTo>
                  <a:pt x="738" y="784"/>
                </a:lnTo>
                <a:lnTo>
                  <a:pt x="738" y="786"/>
                </a:lnTo>
                <a:lnTo>
                  <a:pt x="738" y="788"/>
                </a:lnTo>
                <a:lnTo>
                  <a:pt x="735" y="788"/>
                </a:lnTo>
                <a:lnTo>
                  <a:pt x="735" y="791"/>
                </a:lnTo>
                <a:lnTo>
                  <a:pt x="735" y="791"/>
                </a:lnTo>
                <a:lnTo>
                  <a:pt x="738" y="793"/>
                </a:lnTo>
                <a:lnTo>
                  <a:pt x="738" y="793"/>
                </a:lnTo>
                <a:lnTo>
                  <a:pt x="738" y="795"/>
                </a:lnTo>
                <a:lnTo>
                  <a:pt x="740" y="797"/>
                </a:lnTo>
                <a:lnTo>
                  <a:pt x="742" y="797"/>
                </a:lnTo>
                <a:lnTo>
                  <a:pt x="742" y="795"/>
                </a:lnTo>
                <a:lnTo>
                  <a:pt x="742" y="795"/>
                </a:lnTo>
                <a:lnTo>
                  <a:pt x="742" y="797"/>
                </a:lnTo>
                <a:lnTo>
                  <a:pt x="742" y="799"/>
                </a:lnTo>
                <a:lnTo>
                  <a:pt x="742" y="799"/>
                </a:lnTo>
                <a:lnTo>
                  <a:pt x="742" y="801"/>
                </a:lnTo>
                <a:lnTo>
                  <a:pt x="744" y="803"/>
                </a:lnTo>
                <a:lnTo>
                  <a:pt x="744" y="803"/>
                </a:lnTo>
                <a:lnTo>
                  <a:pt x="746" y="801"/>
                </a:lnTo>
                <a:lnTo>
                  <a:pt x="746" y="799"/>
                </a:lnTo>
                <a:lnTo>
                  <a:pt x="746" y="797"/>
                </a:lnTo>
                <a:lnTo>
                  <a:pt x="746" y="791"/>
                </a:lnTo>
                <a:lnTo>
                  <a:pt x="744" y="788"/>
                </a:lnTo>
                <a:close/>
                <a:moveTo>
                  <a:pt x="740" y="797"/>
                </a:moveTo>
                <a:lnTo>
                  <a:pt x="735" y="793"/>
                </a:lnTo>
                <a:lnTo>
                  <a:pt x="735" y="793"/>
                </a:lnTo>
                <a:lnTo>
                  <a:pt x="735" y="793"/>
                </a:lnTo>
                <a:lnTo>
                  <a:pt x="735" y="793"/>
                </a:lnTo>
                <a:lnTo>
                  <a:pt x="735" y="795"/>
                </a:lnTo>
                <a:lnTo>
                  <a:pt x="735" y="795"/>
                </a:lnTo>
                <a:lnTo>
                  <a:pt x="738" y="797"/>
                </a:lnTo>
                <a:lnTo>
                  <a:pt x="738" y="797"/>
                </a:lnTo>
                <a:lnTo>
                  <a:pt x="740" y="801"/>
                </a:lnTo>
                <a:lnTo>
                  <a:pt x="740" y="799"/>
                </a:lnTo>
                <a:lnTo>
                  <a:pt x="740" y="797"/>
                </a:lnTo>
                <a:lnTo>
                  <a:pt x="740" y="797"/>
                </a:lnTo>
                <a:close/>
                <a:moveTo>
                  <a:pt x="748" y="801"/>
                </a:moveTo>
                <a:lnTo>
                  <a:pt x="748" y="799"/>
                </a:lnTo>
                <a:lnTo>
                  <a:pt x="750" y="795"/>
                </a:lnTo>
                <a:lnTo>
                  <a:pt x="750" y="795"/>
                </a:lnTo>
                <a:lnTo>
                  <a:pt x="748" y="795"/>
                </a:lnTo>
                <a:lnTo>
                  <a:pt x="746" y="795"/>
                </a:lnTo>
                <a:lnTo>
                  <a:pt x="748" y="799"/>
                </a:lnTo>
                <a:lnTo>
                  <a:pt x="748" y="799"/>
                </a:lnTo>
                <a:lnTo>
                  <a:pt x="748" y="799"/>
                </a:lnTo>
                <a:lnTo>
                  <a:pt x="748" y="801"/>
                </a:lnTo>
                <a:lnTo>
                  <a:pt x="746" y="801"/>
                </a:lnTo>
                <a:lnTo>
                  <a:pt x="748" y="801"/>
                </a:lnTo>
                <a:lnTo>
                  <a:pt x="748" y="801"/>
                </a:lnTo>
                <a:lnTo>
                  <a:pt x="748" y="801"/>
                </a:lnTo>
                <a:close/>
                <a:moveTo>
                  <a:pt x="748" y="1988"/>
                </a:moveTo>
                <a:lnTo>
                  <a:pt x="748" y="1988"/>
                </a:lnTo>
                <a:lnTo>
                  <a:pt x="748" y="1988"/>
                </a:lnTo>
                <a:lnTo>
                  <a:pt x="748" y="1988"/>
                </a:lnTo>
                <a:lnTo>
                  <a:pt x="748" y="1988"/>
                </a:lnTo>
                <a:lnTo>
                  <a:pt x="748" y="1988"/>
                </a:lnTo>
                <a:lnTo>
                  <a:pt x="750" y="1988"/>
                </a:lnTo>
                <a:lnTo>
                  <a:pt x="750" y="1988"/>
                </a:lnTo>
                <a:lnTo>
                  <a:pt x="748" y="1988"/>
                </a:lnTo>
                <a:close/>
                <a:moveTo>
                  <a:pt x="773" y="851"/>
                </a:moveTo>
                <a:lnTo>
                  <a:pt x="773" y="851"/>
                </a:lnTo>
                <a:lnTo>
                  <a:pt x="771" y="849"/>
                </a:lnTo>
                <a:lnTo>
                  <a:pt x="771" y="849"/>
                </a:lnTo>
                <a:lnTo>
                  <a:pt x="769" y="849"/>
                </a:lnTo>
                <a:lnTo>
                  <a:pt x="769" y="851"/>
                </a:lnTo>
                <a:lnTo>
                  <a:pt x="769" y="851"/>
                </a:lnTo>
                <a:lnTo>
                  <a:pt x="769" y="851"/>
                </a:lnTo>
                <a:lnTo>
                  <a:pt x="769" y="851"/>
                </a:lnTo>
                <a:lnTo>
                  <a:pt x="769" y="851"/>
                </a:lnTo>
                <a:lnTo>
                  <a:pt x="771" y="853"/>
                </a:lnTo>
                <a:lnTo>
                  <a:pt x="771" y="853"/>
                </a:lnTo>
                <a:lnTo>
                  <a:pt x="773" y="853"/>
                </a:lnTo>
                <a:lnTo>
                  <a:pt x="773" y="853"/>
                </a:lnTo>
                <a:lnTo>
                  <a:pt x="773" y="853"/>
                </a:lnTo>
                <a:lnTo>
                  <a:pt x="773" y="853"/>
                </a:lnTo>
                <a:lnTo>
                  <a:pt x="773" y="851"/>
                </a:lnTo>
                <a:close/>
                <a:moveTo>
                  <a:pt x="733" y="786"/>
                </a:moveTo>
                <a:lnTo>
                  <a:pt x="731" y="786"/>
                </a:lnTo>
                <a:lnTo>
                  <a:pt x="731" y="786"/>
                </a:lnTo>
                <a:lnTo>
                  <a:pt x="731" y="786"/>
                </a:lnTo>
                <a:lnTo>
                  <a:pt x="731" y="786"/>
                </a:lnTo>
                <a:lnTo>
                  <a:pt x="731" y="788"/>
                </a:lnTo>
                <a:lnTo>
                  <a:pt x="733" y="788"/>
                </a:lnTo>
                <a:lnTo>
                  <a:pt x="733" y="791"/>
                </a:lnTo>
                <a:lnTo>
                  <a:pt x="733" y="791"/>
                </a:lnTo>
                <a:lnTo>
                  <a:pt x="733" y="791"/>
                </a:lnTo>
                <a:lnTo>
                  <a:pt x="733" y="788"/>
                </a:lnTo>
                <a:lnTo>
                  <a:pt x="733" y="786"/>
                </a:lnTo>
                <a:close/>
                <a:moveTo>
                  <a:pt x="723" y="780"/>
                </a:moveTo>
                <a:lnTo>
                  <a:pt x="721" y="778"/>
                </a:lnTo>
                <a:lnTo>
                  <a:pt x="719" y="778"/>
                </a:lnTo>
                <a:lnTo>
                  <a:pt x="719" y="778"/>
                </a:lnTo>
                <a:lnTo>
                  <a:pt x="717" y="778"/>
                </a:lnTo>
                <a:lnTo>
                  <a:pt x="719" y="780"/>
                </a:lnTo>
                <a:lnTo>
                  <a:pt x="721" y="782"/>
                </a:lnTo>
                <a:lnTo>
                  <a:pt x="723" y="782"/>
                </a:lnTo>
                <a:lnTo>
                  <a:pt x="725" y="786"/>
                </a:lnTo>
                <a:lnTo>
                  <a:pt x="727" y="786"/>
                </a:lnTo>
                <a:lnTo>
                  <a:pt x="727" y="786"/>
                </a:lnTo>
                <a:lnTo>
                  <a:pt x="727" y="786"/>
                </a:lnTo>
                <a:lnTo>
                  <a:pt x="727" y="784"/>
                </a:lnTo>
                <a:lnTo>
                  <a:pt x="725" y="780"/>
                </a:lnTo>
                <a:lnTo>
                  <a:pt x="723" y="780"/>
                </a:lnTo>
                <a:close/>
                <a:moveTo>
                  <a:pt x="719" y="774"/>
                </a:moveTo>
                <a:lnTo>
                  <a:pt x="719" y="774"/>
                </a:lnTo>
                <a:lnTo>
                  <a:pt x="719" y="772"/>
                </a:lnTo>
                <a:lnTo>
                  <a:pt x="721" y="772"/>
                </a:lnTo>
                <a:lnTo>
                  <a:pt x="721" y="772"/>
                </a:lnTo>
                <a:lnTo>
                  <a:pt x="721" y="770"/>
                </a:lnTo>
                <a:lnTo>
                  <a:pt x="721" y="770"/>
                </a:lnTo>
                <a:lnTo>
                  <a:pt x="719" y="767"/>
                </a:lnTo>
                <a:lnTo>
                  <a:pt x="719" y="767"/>
                </a:lnTo>
                <a:lnTo>
                  <a:pt x="717" y="770"/>
                </a:lnTo>
                <a:lnTo>
                  <a:pt x="715" y="770"/>
                </a:lnTo>
                <a:lnTo>
                  <a:pt x="715" y="772"/>
                </a:lnTo>
                <a:lnTo>
                  <a:pt x="715" y="772"/>
                </a:lnTo>
                <a:lnTo>
                  <a:pt x="715" y="772"/>
                </a:lnTo>
                <a:lnTo>
                  <a:pt x="715" y="774"/>
                </a:lnTo>
                <a:lnTo>
                  <a:pt x="715" y="774"/>
                </a:lnTo>
                <a:lnTo>
                  <a:pt x="715" y="774"/>
                </a:lnTo>
                <a:lnTo>
                  <a:pt x="715" y="774"/>
                </a:lnTo>
                <a:lnTo>
                  <a:pt x="715" y="772"/>
                </a:lnTo>
                <a:lnTo>
                  <a:pt x="715" y="772"/>
                </a:lnTo>
                <a:lnTo>
                  <a:pt x="715" y="772"/>
                </a:lnTo>
                <a:lnTo>
                  <a:pt x="717" y="772"/>
                </a:lnTo>
                <a:lnTo>
                  <a:pt x="717" y="772"/>
                </a:lnTo>
                <a:lnTo>
                  <a:pt x="717" y="774"/>
                </a:lnTo>
                <a:lnTo>
                  <a:pt x="719" y="774"/>
                </a:lnTo>
                <a:close/>
                <a:moveTo>
                  <a:pt x="735" y="786"/>
                </a:moveTo>
                <a:lnTo>
                  <a:pt x="735" y="784"/>
                </a:lnTo>
                <a:lnTo>
                  <a:pt x="735" y="784"/>
                </a:lnTo>
                <a:lnTo>
                  <a:pt x="735" y="782"/>
                </a:lnTo>
                <a:lnTo>
                  <a:pt x="735" y="784"/>
                </a:lnTo>
                <a:lnTo>
                  <a:pt x="735" y="784"/>
                </a:lnTo>
                <a:lnTo>
                  <a:pt x="733" y="786"/>
                </a:lnTo>
                <a:lnTo>
                  <a:pt x="733" y="786"/>
                </a:lnTo>
                <a:lnTo>
                  <a:pt x="733" y="786"/>
                </a:lnTo>
                <a:lnTo>
                  <a:pt x="735" y="786"/>
                </a:lnTo>
                <a:lnTo>
                  <a:pt x="735" y="788"/>
                </a:lnTo>
                <a:lnTo>
                  <a:pt x="735" y="788"/>
                </a:lnTo>
                <a:lnTo>
                  <a:pt x="735" y="786"/>
                </a:lnTo>
                <a:close/>
                <a:moveTo>
                  <a:pt x="712" y="757"/>
                </a:moveTo>
                <a:lnTo>
                  <a:pt x="710" y="757"/>
                </a:lnTo>
                <a:lnTo>
                  <a:pt x="710" y="757"/>
                </a:lnTo>
                <a:lnTo>
                  <a:pt x="710" y="759"/>
                </a:lnTo>
                <a:lnTo>
                  <a:pt x="710" y="761"/>
                </a:lnTo>
                <a:lnTo>
                  <a:pt x="710" y="761"/>
                </a:lnTo>
                <a:lnTo>
                  <a:pt x="710" y="761"/>
                </a:lnTo>
                <a:lnTo>
                  <a:pt x="712" y="759"/>
                </a:lnTo>
                <a:lnTo>
                  <a:pt x="712" y="759"/>
                </a:lnTo>
                <a:lnTo>
                  <a:pt x="712" y="759"/>
                </a:lnTo>
                <a:lnTo>
                  <a:pt x="712" y="757"/>
                </a:lnTo>
                <a:lnTo>
                  <a:pt x="712" y="757"/>
                </a:lnTo>
                <a:close/>
                <a:moveTo>
                  <a:pt x="782" y="860"/>
                </a:moveTo>
                <a:lnTo>
                  <a:pt x="779" y="858"/>
                </a:lnTo>
                <a:lnTo>
                  <a:pt x="779" y="860"/>
                </a:lnTo>
                <a:lnTo>
                  <a:pt x="779" y="860"/>
                </a:lnTo>
                <a:lnTo>
                  <a:pt x="779" y="860"/>
                </a:lnTo>
                <a:lnTo>
                  <a:pt x="782" y="860"/>
                </a:lnTo>
                <a:lnTo>
                  <a:pt x="782" y="860"/>
                </a:lnTo>
                <a:lnTo>
                  <a:pt x="782" y="860"/>
                </a:lnTo>
                <a:close/>
                <a:moveTo>
                  <a:pt x="876" y="1134"/>
                </a:moveTo>
                <a:lnTo>
                  <a:pt x="876" y="1134"/>
                </a:lnTo>
                <a:lnTo>
                  <a:pt x="876" y="1134"/>
                </a:lnTo>
                <a:lnTo>
                  <a:pt x="876" y="1136"/>
                </a:lnTo>
                <a:lnTo>
                  <a:pt x="876" y="1136"/>
                </a:lnTo>
                <a:lnTo>
                  <a:pt x="878" y="1136"/>
                </a:lnTo>
                <a:lnTo>
                  <a:pt x="878" y="1136"/>
                </a:lnTo>
                <a:lnTo>
                  <a:pt x="876" y="1134"/>
                </a:lnTo>
                <a:close/>
                <a:moveTo>
                  <a:pt x="863" y="1122"/>
                </a:moveTo>
                <a:lnTo>
                  <a:pt x="863" y="1122"/>
                </a:lnTo>
                <a:lnTo>
                  <a:pt x="863" y="1124"/>
                </a:lnTo>
                <a:lnTo>
                  <a:pt x="863" y="1124"/>
                </a:lnTo>
                <a:lnTo>
                  <a:pt x="865" y="1124"/>
                </a:lnTo>
                <a:lnTo>
                  <a:pt x="863" y="1122"/>
                </a:lnTo>
                <a:lnTo>
                  <a:pt x="863" y="1122"/>
                </a:lnTo>
                <a:close/>
                <a:moveTo>
                  <a:pt x="807" y="874"/>
                </a:moveTo>
                <a:lnTo>
                  <a:pt x="809" y="876"/>
                </a:lnTo>
                <a:lnTo>
                  <a:pt x="813" y="876"/>
                </a:lnTo>
                <a:lnTo>
                  <a:pt x="817" y="879"/>
                </a:lnTo>
                <a:lnTo>
                  <a:pt x="817" y="879"/>
                </a:lnTo>
                <a:lnTo>
                  <a:pt x="817" y="879"/>
                </a:lnTo>
                <a:lnTo>
                  <a:pt x="819" y="876"/>
                </a:lnTo>
                <a:lnTo>
                  <a:pt x="819" y="876"/>
                </a:lnTo>
                <a:lnTo>
                  <a:pt x="821" y="876"/>
                </a:lnTo>
                <a:lnTo>
                  <a:pt x="821" y="876"/>
                </a:lnTo>
                <a:lnTo>
                  <a:pt x="821" y="876"/>
                </a:lnTo>
                <a:lnTo>
                  <a:pt x="821" y="872"/>
                </a:lnTo>
                <a:lnTo>
                  <a:pt x="819" y="872"/>
                </a:lnTo>
                <a:lnTo>
                  <a:pt x="819" y="870"/>
                </a:lnTo>
                <a:lnTo>
                  <a:pt x="819" y="870"/>
                </a:lnTo>
                <a:lnTo>
                  <a:pt x="819" y="872"/>
                </a:lnTo>
                <a:lnTo>
                  <a:pt x="819" y="872"/>
                </a:lnTo>
                <a:lnTo>
                  <a:pt x="819" y="872"/>
                </a:lnTo>
                <a:lnTo>
                  <a:pt x="817" y="868"/>
                </a:lnTo>
                <a:lnTo>
                  <a:pt x="815" y="866"/>
                </a:lnTo>
                <a:lnTo>
                  <a:pt x="813" y="864"/>
                </a:lnTo>
                <a:lnTo>
                  <a:pt x="813" y="864"/>
                </a:lnTo>
                <a:lnTo>
                  <a:pt x="813" y="862"/>
                </a:lnTo>
                <a:lnTo>
                  <a:pt x="811" y="862"/>
                </a:lnTo>
                <a:lnTo>
                  <a:pt x="809" y="860"/>
                </a:lnTo>
                <a:lnTo>
                  <a:pt x="805" y="858"/>
                </a:lnTo>
                <a:lnTo>
                  <a:pt x="803" y="858"/>
                </a:lnTo>
                <a:lnTo>
                  <a:pt x="798" y="856"/>
                </a:lnTo>
                <a:lnTo>
                  <a:pt x="798" y="853"/>
                </a:lnTo>
                <a:lnTo>
                  <a:pt x="798" y="853"/>
                </a:lnTo>
                <a:lnTo>
                  <a:pt x="798" y="853"/>
                </a:lnTo>
                <a:lnTo>
                  <a:pt x="798" y="851"/>
                </a:lnTo>
                <a:lnTo>
                  <a:pt x="796" y="849"/>
                </a:lnTo>
                <a:lnTo>
                  <a:pt x="794" y="847"/>
                </a:lnTo>
                <a:lnTo>
                  <a:pt x="792" y="845"/>
                </a:lnTo>
                <a:lnTo>
                  <a:pt x="790" y="843"/>
                </a:lnTo>
                <a:lnTo>
                  <a:pt x="790" y="841"/>
                </a:lnTo>
                <a:lnTo>
                  <a:pt x="790" y="841"/>
                </a:lnTo>
                <a:lnTo>
                  <a:pt x="788" y="841"/>
                </a:lnTo>
                <a:lnTo>
                  <a:pt x="784" y="839"/>
                </a:lnTo>
                <a:lnTo>
                  <a:pt x="779" y="839"/>
                </a:lnTo>
                <a:lnTo>
                  <a:pt x="773" y="837"/>
                </a:lnTo>
                <a:lnTo>
                  <a:pt x="765" y="835"/>
                </a:lnTo>
                <a:lnTo>
                  <a:pt x="759" y="830"/>
                </a:lnTo>
                <a:lnTo>
                  <a:pt x="754" y="830"/>
                </a:lnTo>
                <a:lnTo>
                  <a:pt x="752" y="830"/>
                </a:lnTo>
                <a:lnTo>
                  <a:pt x="750" y="830"/>
                </a:lnTo>
                <a:lnTo>
                  <a:pt x="748" y="832"/>
                </a:lnTo>
                <a:lnTo>
                  <a:pt x="748" y="832"/>
                </a:lnTo>
                <a:lnTo>
                  <a:pt x="748" y="835"/>
                </a:lnTo>
                <a:lnTo>
                  <a:pt x="750" y="835"/>
                </a:lnTo>
                <a:lnTo>
                  <a:pt x="752" y="837"/>
                </a:lnTo>
                <a:lnTo>
                  <a:pt x="752" y="837"/>
                </a:lnTo>
                <a:lnTo>
                  <a:pt x="754" y="837"/>
                </a:lnTo>
                <a:lnTo>
                  <a:pt x="754" y="837"/>
                </a:lnTo>
                <a:lnTo>
                  <a:pt x="756" y="837"/>
                </a:lnTo>
                <a:lnTo>
                  <a:pt x="756" y="837"/>
                </a:lnTo>
                <a:lnTo>
                  <a:pt x="756" y="835"/>
                </a:lnTo>
                <a:lnTo>
                  <a:pt x="761" y="837"/>
                </a:lnTo>
                <a:lnTo>
                  <a:pt x="761" y="837"/>
                </a:lnTo>
                <a:lnTo>
                  <a:pt x="761" y="837"/>
                </a:lnTo>
                <a:lnTo>
                  <a:pt x="761" y="837"/>
                </a:lnTo>
                <a:lnTo>
                  <a:pt x="761" y="839"/>
                </a:lnTo>
                <a:lnTo>
                  <a:pt x="761" y="839"/>
                </a:lnTo>
                <a:lnTo>
                  <a:pt x="759" y="839"/>
                </a:lnTo>
                <a:lnTo>
                  <a:pt x="759" y="839"/>
                </a:lnTo>
                <a:lnTo>
                  <a:pt x="756" y="839"/>
                </a:lnTo>
                <a:lnTo>
                  <a:pt x="754" y="839"/>
                </a:lnTo>
                <a:lnTo>
                  <a:pt x="754" y="839"/>
                </a:lnTo>
                <a:lnTo>
                  <a:pt x="754" y="841"/>
                </a:lnTo>
                <a:lnTo>
                  <a:pt x="754" y="841"/>
                </a:lnTo>
                <a:lnTo>
                  <a:pt x="756" y="841"/>
                </a:lnTo>
                <a:lnTo>
                  <a:pt x="756" y="841"/>
                </a:lnTo>
                <a:lnTo>
                  <a:pt x="756" y="843"/>
                </a:lnTo>
                <a:lnTo>
                  <a:pt x="754" y="845"/>
                </a:lnTo>
                <a:lnTo>
                  <a:pt x="754" y="845"/>
                </a:lnTo>
                <a:lnTo>
                  <a:pt x="756" y="845"/>
                </a:lnTo>
                <a:lnTo>
                  <a:pt x="756" y="845"/>
                </a:lnTo>
                <a:lnTo>
                  <a:pt x="759" y="843"/>
                </a:lnTo>
                <a:lnTo>
                  <a:pt x="761" y="843"/>
                </a:lnTo>
                <a:lnTo>
                  <a:pt x="761" y="845"/>
                </a:lnTo>
                <a:lnTo>
                  <a:pt x="763" y="845"/>
                </a:lnTo>
                <a:lnTo>
                  <a:pt x="763" y="845"/>
                </a:lnTo>
                <a:lnTo>
                  <a:pt x="763" y="845"/>
                </a:lnTo>
                <a:lnTo>
                  <a:pt x="765" y="845"/>
                </a:lnTo>
                <a:lnTo>
                  <a:pt x="765" y="845"/>
                </a:lnTo>
                <a:lnTo>
                  <a:pt x="765" y="845"/>
                </a:lnTo>
                <a:lnTo>
                  <a:pt x="765" y="845"/>
                </a:lnTo>
                <a:lnTo>
                  <a:pt x="765" y="845"/>
                </a:lnTo>
                <a:lnTo>
                  <a:pt x="765" y="845"/>
                </a:lnTo>
                <a:lnTo>
                  <a:pt x="765" y="845"/>
                </a:lnTo>
                <a:lnTo>
                  <a:pt x="765" y="847"/>
                </a:lnTo>
                <a:lnTo>
                  <a:pt x="765" y="847"/>
                </a:lnTo>
                <a:lnTo>
                  <a:pt x="765" y="849"/>
                </a:lnTo>
                <a:lnTo>
                  <a:pt x="767" y="849"/>
                </a:lnTo>
                <a:lnTo>
                  <a:pt x="767" y="849"/>
                </a:lnTo>
                <a:lnTo>
                  <a:pt x="769" y="849"/>
                </a:lnTo>
                <a:lnTo>
                  <a:pt x="769" y="849"/>
                </a:lnTo>
                <a:lnTo>
                  <a:pt x="769" y="847"/>
                </a:lnTo>
                <a:lnTo>
                  <a:pt x="769" y="847"/>
                </a:lnTo>
                <a:lnTo>
                  <a:pt x="769" y="849"/>
                </a:lnTo>
                <a:lnTo>
                  <a:pt x="771" y="849"/>
                </a:lnTo>
                <a:lnTo>
                  <a:pt x="773" y="849"/>
                </a:lnTo>
                <a:lnTo>
                  <a:pt x="773" y="851"/>
                </a:lnTo>
                <a:lnTo>
                  <a:pt x="775" y="851"/>
                </a:lnTo>
                <a:lnTo>
                  <a:pt x="775" y="851"/>
                </a:lnTo>
                <a:lnTo>
                  <a:pt x="775" y="851"/>
                </a:lnTo>
                <a:lnTo>
                  <a:pt x="777" y="853"/>
                </a:lnTo>
                <a:lnTo>
                  <a:pt x="777" y="853"/>
                </a:lnTo>
                <a:lnTo>
                  <a:pt x="779" y="853"/>
                </a:lnTo>
                <a:lnTo>
                  <a:pt x="779" y="853"/>
                </a:lnTo>
                <a:lnTo>
                  <a:pt x="775" y="853"/>
                </a:lnTo>
                <a:lnTo>
                  <a:pt x="775" y="856"/>
                </a:lnTo>
                <a:lnTo>
                  <a:pt x="775" y="856"/>
                </a:lnTo>
                <a:lnTo>
                  <a:pt x="773" y="856"/>
                </a:lnTo>
                <a:lnTo>
                  <a:pt x="775" y="858"/>
                </a:lnTo>
                <a:lnTo>
                  <a:pt x="775" y="858"/>
                </a:lnTo>
                <a:lnTo>
                  <a:pt x="775" y="858"/>
                </a:lnTo>
                <a:lnTo>
                  <a:pt x="775" y="858"/>
                </a:lnTo>
                <a:lnTo>
                  <a:pt x="775" y="858"/>
                </a:lnTo>
                <a:lnTo>
                  <a:pt x="777" y="858"/>
                </a:lnTo>
                <a:lnTo>
                  <a:pt x="777" y="858"/>
                </a:lnTo>
                <a:lnTo>
                  <a:pt x="779" y="858"/>
                </a:lnTo>
                <a:lnTo>
                  <a:pt x="779" y="858"/>
                </a:lnTo>
                <a:lnTo>
                  <a:pt x="779" y="858"/>
                </a:lnTo>
                <a:lnTo>
                  <a:pt x="782" y="858"/>
                </a:lnTo>
                <a:lnTo>
                  <a:pt x="782" y="858"/>
                </a:lnTo>
                <a:lnTo>
                  <a:pt x="782" y="858"/>
                </a:lnTo>
                <a:lnTo>
                  <a:pt x="782" y="858"/>
                </a:lnTo>
                <a:lnTo>
                  <a:pt x="784" y="858"/>
                </a:lnTo>
                <a:lnTo>
                  <a:pt x="784" y="858"/>
                </a:lnTo>
                <a:lnTo>
                  <a:pt x="782" y="860"/>
                </a:lnTo>
                <a:lnTo>
                  <a:pt x="784" y="862"/>
                </a:lnTo>
                <a:lnTo>
                  <a:pt x="784" y="862"/>
                </a:lnTo>
                <a:lnTo>
                  <a:pt x="786" y="860"/>
                </a:lnTo>
                <a:lnTo>
                  <a:pt x="786" y="860"/>
                </a:lnTo>
                <a:lnTo>
                  <a:pt x="786" y="862"/>
                </a:lnTo>
                <a:lnTo>
                  <a:pt x="786" y="862"/>
                </a:lnTo>
                <a:lnTo>
                  <a:pt x="788" y="862"/>
                </a:lnTo>
                <a:lnTo>
                  <a:pt x="788" y="862"/>
                </a:lnTo>
                <a:lnTo>
                  <a:pt x="786" y="864"/>
                </a:lnTo>
                <a:lnTo>
                  <a:pt x="786" y="864"/>
                </a:lnTo>
                <a:lnTo>
                  <a:pt x="786" y="864"/>
                </a:lnTo>
                <a:lnTo>
                  <a:pt x="788" y="864"/>
                </a:lnTo>
                <a:lnTo>
                  <a:pt x="790" y="866"/>
                </a:lnTo>
                <a:lnTo>
                  <a:pt x="790" y="866"/>
                </a:lnTo>
                <a:lnTo>
                  <a:pt x="790" y="866"/>
                </a:lnTo>
                <a:lnTo>
                  <a:pt x="792" y="866"/>
                </a:lnTo>
                <a:lnTo>
                  <a:pt x="794" y="866"/>
                </a:lnTo>
                <a:lnTo>
                  <a:pt x="798" y="866"/>
                </a:lnTo>
                <a:lnTo>
                  <a:pt x="798" y="864"/>
                </a:lnTo>
                <a:lnTo>
                  <a:pt x="798" y="864"/>
                </a:lnTo>
                <a:lnTo>
                  <a:pt x="798" y="864"/>
                </a:lnTo>
                <a:lnTo>
                  <a:pt x="800" y="862"/>
                </a:lnTo>
                <a:lnTo>
                  <a:pt x="800" y="862"/>
                </a:lnTo>
                <a:lnTo>
                  <a:pt x="800" y="862"/>
                </a:lnTo>
                <a:lnTo>
                  <a:pt x="800" y="864"/>
                </a:lnTo>
                <a:lnTo>
                  <a:pt x="798" y="864"/>
                </a:lnTo>
                <a:lnTo>
                  <a:pt x="798" y="866"/>
                </a:lnTo>
                <a:lnTo>
                  <a:pt x="794" y="868"/>
                </a:lnTo>
                <a:lnTo>
                  <a:pt x="794" y="868"/>
                </a:lnTo>
                <a:lnTo>
                  <a:pt x="794" y="870"/>
                </a:lnTo>
                <a:lnTo>
                  <a:pt x="796" y="870"/>
                </a:lnTo>
                <a:lnTo>
                  <a:pt x="798" y="872"/>
                </a:lnTo>
                <a:lnTo>
                  <a:pt x="800" y="872"/>
                </a:lnTo>
                <a:lnTo>
                  <a:pt x="807" y="874"/>
                </a:lnTo>
                <a:close/>
                <a:moveTo>
                  <a:pt x="817" y="866"/>
                </a:moveTo>
                <a:lnTo>
                  <a:pt x="817" y="866"/>
                </a:lnTo>
                <a:lnTo>
                  <a:pt x="819" y="870"/>
                </a:lnTo>
                <a:lnTo>
                  <a:pt x="819" y="870"/>
                </a:lnTo>
                <a:lnTo>
                  <a:pt x="819" y="870"/>
                </a:lnTo>
                <a:lnTo>
                  <a:pt x="819" y="870"/>
                </a:lnTo>
                <a:lnTo>
                  <a:pt x="819" y="870"/>
                </a:lnTo>
                <a:lnTo>
                  <a:pt x="819" y="870"/>
                </a:lnTo>
                <a:lnTo>
                  <a:pt x="819" y="868"/>
                </a:lnTo>
                <a:lnTo>
                  <a:pt x="819" y="868"/>
                </a:lnTo>
                <a:lnTo>
                  <a:pt x="817" y="866"/>
                </a:lnTo>
                <a:close/>
                <a:moveTo>
                  <a:pt x="867" y="1124"/>
                </a:moveTo>
                <a:lnTo>
                  <a:pt x="865" y="1124"/>
                </a:lnTo>
                <a:lnTo>
                  <a:pt x="867" y="1126"/>
                </a:lnTo>
                <a:lnTo>
                  <a:pt x="867" y="1126"/>
                </a:lnTo>
                <a:lnTo>
                  <a:pt x="870" y="1126"/>
                </a:lnTo>
                <a:lnTo>
                  <a:pt x="870" y="1124"/>
                </a:lnTo>
                <a:lnTo>
                  <a:pt x="870" y="1124"/>
                </a:lnTo>
                <a:lnTo>
                  <a:pt x="867" y="1124"/>
                </a:lnTo>
                <a:close/>
                <a:moveTo>
                  <a:pt x="876" y="1124"/>
                </a:moveTo>
                <a:lnTo>
                  <a:pt x="876" y="1122"/>
                </a:lnTo>
                <a:lnTo>
                  <a:pt x="874" y="1124"/>
                </a:lnTo>
                <a:lnTo>
                  <a:pt x="872" y="1122"/>
                </a:lnTo>
                <a:lnTo>
                  <a:pt x="870" y="1122"/>
                </a:lnTo>
                <a:lnTo>
                  <a:pt x="872" y="1124"/>
                </a:lnTo>
                <a:lnTo>
                  <a:pt x="872" y="1124"/>
                </a:lnTo>
                <a:lnTo>
                  <a:pt x="872" y="1124"/>
                </a:lnTo>
                <a:lnTo>
                  <a:pt x="876" y="1124"/>
                </a:lnTo>
                <a:lnTo>
                  <a:pt x="876" y="1124"/>
                </a:lnTo>
                <a:close/>
                <a:moveTo>
                  <a:pt x="805" y="853"/>
                </a:moveTo>
                <a:lnTo>
                  <a:pt x="805" y="853"/>
                </a:lnTo>
                <a:lnTo>
                  <a:pt x="805" y="853"/>
                </a:lnTo>
                <a:lnTo>
                  <a:pt x="807" y="856"/>
                </a:lnTo>
                <a:lnTo>
                  <a:pt x="809" y="856"/>
                </a:lnTo>
                <a:lnTo>
                  <a:pt x="809" y="856"/>
                </a:lnTo>
                <a:lnTo>
                  <a:pt x="807" y="853"/>
                </a:lnTo>
                <a:lnTo>
                  <a:pt x="805" y="851"/>
                </a:lnTo>
                <a:lnTo>
                  <a:pt x="803" y="851"/>
                </a:lnTo>
                <a:lnTo>
                  <a:pt x="803" y="851"/>
                </a:lnTo>
                <a:lnTo>
                  <a:pt x="803" y="851"/>
                </a:lnTo>
                <a:lnTo>
                  <a:pt x="803" y="851"/>
                </a:lnTo>
                <a:lnTo>
                  <a:pt x="805" y="853"/>
                </a:lnTo>
                <a:close/>
                <a:moveTo>
                  <a:pt x="794" y="845"/>
                </a:moveTo>
                <a:lnTo>
                  <a:pt x="794" y="845"/>
                </a:lnTo>
                <a:lnTo>
                  <a:pt x="794" y="843"/>
                </a:lnTo>
                <a:lnTo>
                  <a:pt x="796" y="843"/>
                </a:lnTo>
                <a:lnTo>
                  <a:pt x="796" y="841"/>
                </a:lnTo>
                <a:lnTo>
                  <a:pt x="794" y="841"/>
                </a:lnTo>
                <a:lnTo>
                  <a:pt x="794" y="841"/>
                </a:lnTo>
                <a:lnTo>
                  <a:pt x="794" y="839"/>
                </a:lnTo>
                <a:lnTo>
                  <a:pt x="792" y="839"/>
                </a:lnTo>
                <a:lnTo>
                  <a:pt x="792" y="839"/>
                </a:lnTo>
                <a:lnTo>
                  <a:pt x="792" y="841"/>
                </a:lnTo>
                <a:lnTo>
                  <a:pt x="792" y="841"/>
                </a:lnTo>
                <a:lnTo>
                  <a:pt x="792" y="845"/>
                </a:lnTo>
                <a:lnTo>
                  <a:pt x="794" y="845"/>
                </a:lnTo>
                <a:close/>
                <a:moveTo>
                  <a:pt x="752" y="820"/>
                </a:moveTo>
                <a:lnTo>
                  <a:pt x="754" y="820"/>
                </a:lnTo>
                <a:lnTo>
                  <a:pt x="754" y="820"/>
                </a:lnTo>
                <a:lnTo>
                  <a:pt x="754" y="820"/>
                </a:lnTo>
                <a:lnTo>
                  <a:pt x="754" y="818"/>
                </a:lnTo>
                <a:lnTo>
                  <a:pt x="754" y="818"/>
                </a:lnTo>
                <a:lnTo>
                  <a:pt x="754" y="816"/>
                </a:lnTo>
                <a:lnTo>
                  <a:pt x="754" y="816"/>
                </a:lnTo>
                <a:lnTo>
                  <a:pt x="754" y="814"/>
                </a:lnTo>
                <a:lnTo>
                  <a:pt x="752" y="814"/>
                </a:lnTo>
                <a:lnTo>
                  <a:pt x="752" y="816"/>
                </a:lnTo>
                <a:lnTo>
                  <a:pt x="752" y="816"/>
                </a:lnTo>
                <a:lnTo>
                  <a:pt x="752" y="816"/>
                </a:lnTo>
                <a:lnTo>
                  <a:pt x="752" y="818"/>
                </a:lnTo>
                <a:lnTo>
                  <a:pt x="752" y="820"/>
                </a:lnTo>
                <a:close/>
                <a:moveTo>
                  <a:pt x="796" y="845"/>
                </a:moveTo>
                <a:lnTo>
                  <a:pt x="796" y="847"/>
                </a:lnTo>
                <a:lnTo>
                  <a:pt x="796" y="847"/>
                </a:lnTo>
                <a:lnTo>
                  <a:pt x="798" y="845"/>
                </a:lnTo>
                <a:lnTo>
                  <a:pt x="798" y="845"/>
                </a:lnTo>
                <a:lnTo>
                  <a:pt x="798" y="845"/>
                </a:lnTo>
                <a:lnTo>
                  <a:pt x="798" y="843"/>
                </a:lnTo>
                <a:lnTo>
                  <a:pt x="796" y="843"/>
                </a:lnTo>
                <a:lnTo>
                  <a:pt x="796" y="843"/>
                </a:lnTo>
                <a:lnTo>
                  <a:pt x="796" y="843"/>
                </a:lnTo>
                <a:lnTo>
                  <a:pt x="796" y="845"/>
                </a:lnTo>
                <a:close/>
                <a:moveTo>
                  <a:pt x="821" y="868"/>
                </a:moveTo>
                <a:lnTo>
                  <a:pt x="819" y="868"/>
                </a:lnTo>
                <a:lnTo>
                  <a:pt x="819" y="866"/>
                </a:lnTo>
                <a:lnTo>
                  <a:pt x="815" y="864"/>
                </a:lnTo>
                <a:lnTo>
                  <a:pt x="817" y="864"/>
                </a:lnTo>
                <a:lnTo>
                  <a:pt x="817" y="866"/>
                </a:lnTo>
                <a:lnTo>
                  <a:pt x="819" y="868"/>
                </a:lnTo>
                <a:lnTo>
                  <a:pt x="821" y="868"/>
                </a:lnTo>
                <a:close/>
                <a:moveTo>
                  <a:pt x="658" y="715"/>
                </a:moveTo>
                <a:lnTo>
                  <a:pt x="656" y="713"/>
                </a:lnTo>
                <a:lnTo>
                  <a:pt x="656" y="709"/>
                </a:lnTo>
                <a:lnTo>
                  <a:pt x="654" y="707"/>
                </a:lnTo>
                <a:lnTo>
                  <a:pt x="654" y="705"/>
                </a:lnTo>
                <a:lnTo>
                  <a:pt x="652" y="702"/>
                </a:lnTo>
                <a:lnTo>
                  <a:pt x="652" y="700"/>
                </a:lnTo>
                <a:lnTo>
                  <a:pt x="650" y="700"/>
                </a:lnTo>
                <a:lnTo>
                  <a:pt x="647" y="698"/>
                </a:lnTo>
                <a:lnTo>
                  <a:pt x="645" y="698"/>
                </a:lnTo>
                <a:lnTo>
                  <a:pt x="645" y="698"/>
                </a:lnTo>
                <a:lnTo>
                  <a:pt x="643" y="700"/>
                </a:lnTo>
                <a:lnTo>
                  <a:pt x="643" y="702"/>
                </a:lnTo>
                <a:lnTo>
                  <a:pt x="643" y="702"/>
                </a:lnTo>
                <a:lnTo>
                  <a:pt x="641" y="702"/>
                </a:lnTo>
                <a:lnTo>
                  <a:pt x="641" y="702"/>
                </a:lnTo>
                <a:lnTo>
                  <a:pt x="639" y="705"/>
                </a:lnTo>
                <a:lnTo>
                  <a:pt x="639" y="705"/>
                </a:lnTo>
                <a:lnTo>
                  <a:pt x="641" y="707"/>
                </a:lnTo>
                <a:lnTo>
                  <a:pt x="641" y="709"/>
                </a:lnTo>
                <a:lnTo>
                  <a:pt x="641" y="709"/>
                </a:lnTo>
                <a:lnTo>
                  <a:pt x="643" y="709"/>
                </a:lnTo>
                <a:lnTo>
                  <a:pt x="643" y="709"/>
                </a:lnTo>
                <a:lnTo>
                  <a:pt x="645" y="705"/>
                </a:lnTo>
                <a:lnTo>
                  <a:pt x="645" y="705"/>
                </a:lnTo>
                <a:lnTo>
                  <a:pt x="647" y="707"/>
                </a:lnTo>
                <a:lnTo>
                  <a:pt x="647" y="709"/>
                </a:lnTo>
                <a:lnTo>
                  <a:pt x="647" y="709"/>
                </a:lnTo>
                <a:lnTo>
                  <a:pt x="650" y="709"/>
                </a:lnTo>
                <a:lnTo>
                  <a:pt x="650" y="709"/>
                </a:lnTo>
                <a:lnTo>
                  <a:pt x="647" y="711"/>
                </a:lnTo>
                <a:lnTo>
                  <a:pt x="647" y="713"/>
                </a:lnTo>
                <a:lnTo>
                  <a:pt x="647" y="713"/>
                </a:lnTo>
                <a:lnTo>
                  <a:pt x="647" y="713"/>
                </a:lnTo>
                <a:lnTo>
                  <a:pt x="647" y="713"/>
                </a:lnTo>
                <a:lnTo>
                  <a:pt x="650" y="713"/>
                </a:lnTo>
                <a:lnTo>
                  <a:pt x="650" y="713"/>
                </a:lnTo>
                <a:lnTo>
                  <a:pt x="650" y="715"/>
                </a:lnTo>
                <a:lnTo>
                  <a:pt x="650" y="715"/>
                </a:lnTo>
                <a:lnTo>
                  <a:pt x="652" y="717"/>
                </a:lnTo>
                <a:lnTo>
                  <a:pt x="654" y="717"/>
                </a:lnTo>
                <a:lnTo>
                  <a:pt x="654" y="717"/>
                </a:lnTo>
                <a:lnTo>
                  <a:pt x="654" y="717"/>
                </a:lnTo>
                <a:lnTo>
                  <a:pt x="654" y="717"/>
                </a:lnTo>
                <a:lnTo>
                  <a:pt x="652" y="717"/>
                </a:lnTo>
                <a:lnTo>
                  <a:pt x="652" y="719"/>
                </a:lnTo>
                <a:lnTo>
                  <a:pt x="652" y="719"/>
                </a:lnTo>
                <a:lnTo>
                  <a:pt x="652" y="721"/>
                </a:lnTo>
                <a:lnTo>
                  <a:pt x="654" y="723"/>
                </a:lnTo>
                <a:lnTo>
                  <a:pt x="654" y="723"/>
                </a:lnTo>
                <a:lnTo>
                  <a:pt x="656" y="726"/>
                </a:lnTo>
                <a:lnTo>
                  <a:pt x="656" y="726"/>
                </a:lnTo>
                <a:lnTo>
                  <a:pt x="658" y="726"/>
                </a:lnTo>
                <a:lnTo>
                  <a:pt x="658" y="723"/>
                </a:lnTo>
                <a:lnTo>
                  <a:pt x="658" y="721"/>
                </a:lnTo>
                <a:lnTo>
                  <a:pt x="658" y="719"/>
                </a:lnTo>
                <a:lnTo>
                  <a:pt x="658" y="719"/>
                </a:lnTo>
                <a:lnTo>
                  <a:pt x="658" y="719"/>
                </a:lnTo>
                <a:lnTo>
                  <a:pt x="658" y="717"/>
                </a:lnTo>
                <a:lnTo>
                  <a:pt x="658" y="715"/>
                </a:lnTo>
                <a:lnTo>
                  <a:pt x="658" y="715"/>
                </a:lnTo>
                <a:close/>
                <a:moveTo>
                  <a:pt x="681" y="723"/>
                </a:moveTo>
                <a:lnTo>
                  <a:pt x="681" y="723"/>
                </a:lnTo>
                <a:lnTo>
                  <a:pt x="683" y="726"/>
                </a:lnTo>
                <a:lnTo>
                  <a:pt x="683" y="726"/>
                </a:lnTo>
                <a:lnTo>
                  <a:pt x="683" y="726"/>
                </a:lnTo>
                <a:lnTo>
                  <a:pt x="685" y="723"/>
                </a:lnTo>
                <a:lnTo>
                  <a:pt x="685" y="723"/>
                </a:lnTo>
                <a:lnTo>
                  <a:pt x="685" y="723"/>
                </a:lnTo>
                <a:lnTo>
                  <a:pt x="685" y="723"/>
                </a:lnTo>
                <a:lnTo>
                  <a:pt x="687" y="721"/>
                </a:lnTo>
                <a:lnTo>
                  <a:pt x="687" y="721"/>
                </a:lnTo>
                <a:lnTo>
                  <a:pt x="685" y="721"/>
                </a:lnTo>
                <a:lnTo>
                  <a:pt x="685" y="721"/>
                </a:lnTo>
                <a:lnTo>
                  <a:pt x="683" y="721"/>
                </a:lnTo>
                <a:lnTo>
                  <a:pt x="681" y="721"/>
                </a:lnTo>
                <a:lnTo>
                  <a:pt x="681" y="721"/>
                </a:lnTo>
                <a:lnTo>
                  <a:pt x="681" y="723"/>
                </a:lnTo>
                <a:close/>
                <a:moveTo>
                  <a:pt x="664" y="705"/>
                </a:moveTo>
                <a:lnTo>
                  <a:pt x="668" y="702"/>
                </a:lnTo>
                <a:lnTo>
                  <a:pt x="668" y="702"/>
                </a:lnTo>
                <a:lnTo>
                  <a:pt x="668" y="702"/>
                </a:lnTo>
                <a:lnTo>
                  <a:pt x="666" y="700"/>
                </a:lnTo>
                <a:lnTo>
                  <a:pt x="668" y="700"/>
                </a:lnTo>
                <a:lnTo>
                  <a:pt x="666" y="698"/>
                </a:lnTo>
                <a:lnTo>
                  <a:pt x="666" y="696"/>
                </a:lnTo>
                <a:lnTo>
                  <a:pt x="664" y="694"/>
                </a:lnTo>
                <a:lnTo>
                  <a:pt x="662" y="692"/>
                </a:lnTo>
                <a:lnTo>
                  <a:pt x="662" y="690"/>
                </a:lnTo>
                <a:lnTo>
                  <a:pt x="662" y="688"/>
                </a:lnTo>
                <a:lnTo>
                  <a:pt x="662" y="688"/>
                </a:lnTo>
                <a:lnTo>
                  <a:pt x="662" y="688"/>
                </a:lnTo>
                <a:lnTo>
                  <a:pt x="664" y="688"/>
                </a:lnTo>
                <a:lnTo>
                  <a:pt x="664" y="690"/>
                </a:lnTo>
                <a:lnTo>
                  <a:pt x="664" y="690"/>
                </a:lnTo>
                <a:lnTo>
                  <a:pt x="664" y="692"/>
                </a:lnTo>
                <a:lnTo>
                  <a:pt x="666" y="692"/>
                </a:lnTo>
                <a:lnTo>
                  <a:pt x="666" y="692"/>
                </a:lnTo>
                <a:lnTo>
                  <a:pt x="666" y="694"/>
                </a:lnTo>
                <a:lnTo>
                  <a:pt x="668" y="696"/>
                </a:lnTo>
                <a:lnTo>
                  <a:pt x="668" y="696"/>
                </a:lnTo>
                <a:lnTo>
                  <a:pt x="668" y="696"/>
                </a:lnTo>
                <a:lnTo>
                  <a:pt x="668" y="696"/>
                </a:lnTo>
                <a:lnTo>
                  <a:pt x="668" y="694"/>
                </a:lnTo>
                <a:lnTo>
                  <a:pt x="666" y="692"/>
                </a:lnTo>
                <a:lnTo>
                  <a:pt x="666" y="690"/>
                </a:lnTo>
                <a:lnTo>
                  <a:pt x="662" y="686"/>
                </a:lnTo>
                <a:lnTo>
                  <a:pt x="660" y="686"/>
                </a:lnTo>
                <a:lnTo>
                  <a:pt x="656" y="686"/>
                </a:lnTo>
                <a:lnTo>
                  <a:pt x="656" y="684"/>
                </a:lnTo>
                <a:lnTo>
                  <a:pt x="654" y="682"/>
                </a:lnTo>
                <a:lnTo>
                  <a:pt x="654" y="682"/>
                </a:lnTo>
                <a:lnTo>
                  <a:pt x="654" y="682"/>
                </a:lnTo>
                <a:lnTo>
                  <a:pt x="654" y="684"/>
                </a:lnTo>
                <a:lnTo>
                  <a:pt x="654" y="686"/>
                </a:lnTo>
                <a:lnTo>
                  <a:pt x="654" y="686"/>
                </a:lnTo>
                <a:lnTo>
                  <a:pt x="656" y="688"/>
                </a:lnTo>
                <a:lnTo>
                  <a:pt x="656" y="690"/>
                </a:lnTo>
                <a:lnTo>
                  <a:pt x="656" y="694"/>
                </a:lnTo>
                <a:lnTo>
                  <a:pt x="656" y="696"/>
                </a:lnTo>
                <a:lnTo>
                  <a:pt x="658" y="698"/>
                </a:lnTo>
                <a:lnTo>
                  <a:pt x="660" y="700"/>
                </a:lnTo>
                <a:lnTo>
                  <a:pt x="660" y="700"/>
                </a:lnTo>
                <a:lnTo>
                  <a:pt x="658" y="705"/>
                </a:lnTo>
                <a:lnTo>
                  <a:pt x="658" y="707"/>
                </a:lnTo>
                <a:lnTo>
                  <a:pt x="658" y="707"/>
                </a:lnTo>
                <a:lnTo>
                  <a:pt x="658" y="709"/>
                </a:lnTo>
                <a:lnTo>
                  <a:pt x="658" y="709"/>
                </a:lnTo>
                <a:lnTo>
                  <a:pt x="658" y="709"/>
                </a:lnTo>
                <a:lnTo>
                  <a:pt x="660" y="709"/>
                </a:lnTo>
                <a:lnTo>
                  <a:pt x="662" y="707"/>
                </a:lnTo>
                <a:lnTo>
                  <a:pt x="664" y="705"/>
                </a:lnTo>
                <a:close/>
                <a:moveTo>
                  <a:pt x="689" y="732"/>
                </a:moveTo>
                <a:lnTo>
                  <a:pt x="689" y="732"/>
                </a:lnTo>
                <a:lnTo>
                  <a:pt x="691" y="732"/>
                </a:lnTo>
                <a:lnTo>
                  <a:pt x="691" y="732"/>
                </a:lnTo>
                <a:lnTo>
                  <a:pt x="694" y="732"/>
                </a:lnTo>
                <a:lnTo>
                  <a:pt x="694" y="732"/>
                </a:lnTo>
                <a:lnTo>
                  <a:pt x="694" y="728"/>
                </a:lnTo>
                <a:lnTo>
                  <a:pt x="694" y="726"/>
                </a:lnTo>
                <a:lnTo>
                  <a:pt x="691" y="721"/>
                </a:lnTo>
                <a:lnTo>
                  <a:pt x="691" y="719"/>
                </a:lnTo>
                <a:lnTo>
                  <a:pt x="689" y="719"/>
                </a:lnTo>
                <a:lnTo>
                  <a:pt x="687" y="723"/>
                </a:lnTo>
                <a:lnTo>
                  <a:pt x="687" y="723"/>
                </a:lnTo>
                <a:lnTo>
                  <a:pt x="687" y="726"/>
                </a:lnTo>
                <a:lnTo>
                  <a:pt x="685" y="726"/>
                </a:lnTo>
                <a:lnTo>
                  <a:pt x="685" y="726"/>
                </a:lnTo>
                <a:lnTo>
                  <a:pt x="685" y="728"/>
                </a:lnTo>
                <a:lnTo>
                  <a:pt x="685" y="728"/>
                </a:lnTo>
                <a:lnTo>
                  <a:pt x="687" y="730"/>
                </a:lnTo>
                <a:lnTo>
                  <a:pt x="689" y="730"/>
                </a:lnTo>
                <a:lnTo>
                  <a:pt x="689" y="730"/>
                </a:lnTo>
                <a:lnTo>
                  <a:pt x="689" y="730"/>
                </a:lnTo>
                <a:lnTo>
                  <a:pt x="689" y="732"/>
                </a:lnTo>
                <a:close/>
                <a:moveTo>
                  <a:pt x="685" y="717"/>
                </a:moveTo>
                <a:lnTo>
                  <a:pt x="683" y="713"/>
                </a:lnTo>
                <a:lnTo>
                  <a:pt x="683" y="715"/>
                </a:lnTo>
                <a:lnTo>
                  <a:pt x="683" y="717"/>
                </a:lnTo>
                <a:lnTo>
                  <a:pt x="681" y="717"/>
                </a:lnTo>
                <a:lnTo>
                  <a:pt x="681" y="719"/>
                </a:lnTo>
                <a:lnTo>
                  <a:pt x="681" y="719"/>
                </a:lnTo>
                <a:lnTo>
                  <a:pt x="683" y="719"/>
                </a:lnTo>
                <a:lnTo>
                  <a:pt x="685" y="719"/>
                </a:lnTo>
                <a:lnTo>
                  <a:pt x="685" y="719"/>
                </a:lnTo>
                <a:lnTo>
                  <a:pt x="685" y="719"/>
                </a:lnTo>
                <a:lnTo>
                  <a:pt x="685" y="719"/>
                </a:lnTo>
                <a:lnTo>
                  <a:pt x="687" y="719"/>
                </a:lnTo>
                <a:lnTo>
                  <a:pt x="687" y="717"/>
                </a:lnTo>
                <a:lnTo>
                  <a:pt x="685" y="717"/>
                </a:lnTo>
                <a:close/>
                <a:moveTo>
                  <a:pt x="662" y="686"/>
                </a:moveTo>
                <a:lnTo>
                  <a:pt x="662" y="684"/>
                </a:lnTo>
                <a:lnTo>
                  <a:pt x="660" y="684"/>
                </a:lnTo>
                <a:lnTo>
                  <a:pt x="658" y="682"/>
                </a:lnTo>
                <a:lnTo>
                  <a:pt x="658" y="684"/>
                </a:lnTo>
                <a:lnTo>
                  <a:pt x="656" y="684"/>
                </a:lnTo>
                <a:lnTo>
                  <a:pt x="658" y="684"/>
                </a:lnTo>
                <a:lnTo>
                  <a:pt x="660" y="686"/>
                </a:lnTo>
                <a:lnTo>
                  <a:pt x="662" y="686"/>
                </a:lnTo>
                <a:close/>
                <a:moveTo>
                  <a:pt x="643" y="700"/>
                </a:moveTo>
                <a:lnTo>
                  <a:pt x="643" y="698"/>
                </a:lnTo>
                <a:lnTo>
                  <a:pt x="643" y="696"/>
                </a:lnTo>
                <a:lnTo>
                  <a:pt x="643" y="696"/>
                </a:lnTo>
                <a:lnTo>
                  <a:pt x="645" y="696"/>
                </a:lnTo>
                <a:lnTo>
                  <a:pt x="650" y="698"/>
                </a:lnTo>
                <a:lnTo>
                  <a:pt x="652" y="698"/>
                </a:lnTo>
                <a:lnTo>
                  <a:pt x="654" y="700"/>
                </a:lnTo>
                <a:lnTo>
                  <a:pt x="654" y="698"/>
                </a:lnTo>
                <a:lnTo>
                  <a:pt x="654" y="696"/>
                </a:lnTo>
                <a:lnTo>
                  <a:pt x="652" y="694"/>
                </a:lnTo>
                <a:lnTo>
                  <a:pt x="647" y="694"/>
                </a:lnTo>
                <a:lnTo>
                  <a:pt x="647" y="694"/>
                </a:lnTo>
                <a:lnTo>
                  <a:pt x="650" y="692"/>
                </a:lnTo>
                <a:lnTo>
                  <a:pt x="650" y="694"/>
                </a:lnTo>
                <a:lnTo>
                  <a:pt x="650" y="694"/>
                </a:lnTo>
                <a:lnTo>
                  <a:pt x="652" y="692"/>
                </a:lnTo>
                <a:lnTo>
                  <a:pt x="654" y="690"/>
                </a:lnTo>
                <a:lnTo>
                  <a:pt x="652" y="688"/>
                </a:lnTo>
                <a:lnTo>
                  <a:pt x="652" y="688"/>
                </a:lnTo>
                <a:lnTo>
                  <a:pt x="650" y="688"/>
                </a:lnTo>
                <a:lnTo>
                  <a:pt x="647" y="686"/>
                </a:lnTo>
                <a:lnTo>
                  <a:pt x="647" y="686"/>
                </a:lnTo>
                <a:lnTo>
                  <a:pt x="645" y="688"/>
                </a:lnTo>
                <a:lnTo>
                  <a:pt x="643" y="690"/>
                </a:lnTo>
                <a:lnTo>
                  <a:pt x="643" y="690"/>
                </a:lnTo>
                <a:lnTo>
                  <a:pt x="641" y="688"/>
                </a:lnTo>
                <a:lnTo>
                  <a:pt x="641" y="688"/>
                </a:lnTo>
                <a:lnTo>
                  <a:pt x="643" y="688"/>
                </a:lnTo>
                <a:lnTo>
                  <a:pt x="643" y="686"/>
                </a:lnTo>
                <a:lnTo>
                  <a:pt x="643" y="686"/>
                </a:lnTo>
                <a:lnTo>
                  <a:pt x="641" y="684"/>
                </a:lnTo>
                <a:lnTo>
                  <a:pt x="641" y="684"/>
                </a:lnTo>
                <a:lnTo>
                  <a:pt x="639" y="684"/>
                </a:lnTo>
                <a:lnTo>
                  <a:pt x="639" y="686"/>
                </a:lnTo>
                <a:lnTo>
                  <a:pt x="637" y="686"/>
                </a:lnTo>
                <a:lnTo>
                  <a:pt x="637" y="686"/>
                </a:lnTo>
                <a:lnTo>
                  <a:pt x="635" y="686"/>
                </a:lnTo>
                <a:lnTo>
                  <a:pt x="635" y="688"/>
                </a:lnTo>
                <a:lnTo>
                  <a:pt x="635" y="686"/>
                </a:lnTo>
                <a:lnTo>
                  <a:pt x="633" y="684"/>
                </a:lnTo>
                <a:lnTo>
                  <a:pt x="633" y="686"/>
                </a:lnTo>
                <a:lnTo>
                  <a:pt x="631" y="688"/>
                </a:lnTo>
                <a:lnTo>
                  <a:pt x="631" y="688"/>
                </a:lnTo>
                <a:lnTo>
                  <a:pt x="631" y="688"/>
                </a:lnTo>
                <a:lnTo>
                  <a:pt x="629" y="690"/>
                </a:lnTo>
                <a:lnTo>
                  <a:pt x="631" y="692"/>
                </a:lnTo>
                <a:lnTo>
                  <a:pt x="633" y="692"/>
                </a:lnTo>
                <a:lnTo>
                  <a:pt x="637" y="696"/>
                </a:lnTo>
                <a:lnTo>
                  <a:pt x="637" y="698"/>
                </a:lnTo>
                <a:lnTo>
                  <a:pt x="639" y="700"/>
                </a:lnTo>
                <a:lnTo>
                  <a:pt x="641" y="700"/>
                </a:lnTo>
                <a:lnTo>
                  <a:pt x="643" y="700"/>
                </a:lnTo>
                <a:close/>
                <a:moveTo>
                  <a:pt x="622" y="1895"/>
                </a:moveTo>
                <a:lnTo>
                  <a:pt x="624" y="1897"/>
                </a:lnTo>
                <a:lnTo>
                  <a:pt x="624" y="1897"/>
                </a:lnTo>
                <a:lnTo>
                  <a:pt x="622" y="1895"/>
                </a:lnTo>
                <a:lnTo>
                  <a:pt x="622" y="1895"/>
                </a:lnTo>
                <a:close/>
                <a:moveTo>
                  <a:pt x="601" y="1933"/>
                </a:moveTo>
                <a:lnTo>
                  <a:pt x="599" y="1933"/>
                </a:lnTo>
                <a:lnTo>
                  <a:pt x="601" y="1933"/>
                </a:lnTo>
                <a:lnTo>
                  <a:pt x="601" y="1935"/>
                </a:lnTo>
                <a:lnTo>
                  <a:pt x="601" y="1935"/>
                </a:lnTo>
                <a:lnTo>
                  <a:pt x="601" y="1935"/>
                </a:lnTo>
                <a:lnTo>
                  <a:pt x="601" y="1935"/>
                </a:lnTo>
                <a:lnTo>
                  <a:pt x="601" y="1933"/>
                </a:lnTo>
                <a:close/>
                <a:moveTo>
                  <a:pt x="633" y="1900"/>
                </a:moveTo>
                <a:lnTo>
                  <a:pt x="631" y="1900"/>
                </a:lnTo>
                <a:lnTo>
                  <a:pt x="631" y="1900"/>
                </a:lnTo>
                <a:lnTo>
                  <a:pt x="631" y="1900"/>
                </a:lnTo>
                <a:lnTo>
                  <a:pt x="631" y="1900"/>
                </a:lnTo>
                <a:lnTo>
                  <a:pt x="631" y="1900"/>
                </a:lnTo>
                <a:lnTo>
                  <a:pt x="633" y="1900"/>
                </a:lnTo>
                <a:lnTo>
                  <a:pt x="633" y="1900"/>
                </a:lnTo>
                <a:lnTo>
                  <a:pt x="633" y="1900"/>
                </a:lnTo>
                <a:lnTo>
                  <a:pt x="633" y="1902"/>
                </a:lnTo>
                <a:lnTo>
                  <a:pt x="633" y="1900"/>
                </a:lnTo>
                <a:lnTo>
                  <a:pt x="633" y="1900"/>
                </a:lnTo>
                <a:lnTo>
                  <a:pt x="633" y="1900"/>
                </a:lnTo>
                <a:close/>
                <a:moveTo>
                  <a:pt x="679" y="753"/>
                </a:moveTo>
                <a:lnTo>
                  <a:pt x="681" y="753"/>
                </a:lnTo>
                <a:lnTo>
                  <a:pt x="683" y="755"/>
                </a:lnTo>
                <a:lnTo>
                  <a:pt x="683" y="757"/>
                </a:lnTo>
                <a:lnTo>
                  <a:pt x="685" y="757"/>
                </a:lnTo>
                <a:lnTo>
                  <a:pt x="685" y="755"/>
                </a:lnTo>
                <a:lnTo>
                  <a:pt x="685" y="755"/>
                </a:lnTo>
                <a:lnTo>
                  <a:pt x="685" y="753"/>
                </a:lnTo>
                <a:lnTo>
                  <a:pt x="687" y="753"/>
                </a:lnTo>
                <a:lnTo>
                  <a:pt x="685" y="753"/>
                </a:lnTo>
                <a:lnTo>
                  <a:pt x="685" y="753"/>
                </a:lnTo>
                <a:lnTo>
                  <a:pt x="685" y="751"/>
                </a:lnTo>
                <a:lnTo>
                  <a:pt x="683" y="753"/>
                </a:lnTo>
                <a:lnTo>
                  <a:pt x="683" y="753"/>
                </a:lnTo>
                <a:lnTo>
                  <a:pt x="683" y="753"/>
                </a:lnTo>
                <a:lnTo>
                  <a:pt x="681" y="751"/>
                </a:lnTo>
                <a:lnTo>
                  <a:pt x="681" y="749"/>
                </a:lnTo>
                <a:lnTo>
                  <a:pt x="681" y="749"/>
                </a:lnTo>
                <a:lnTo>
                  <a:pt x="681" y="747"/>
                </a:lnTo>
                <a:lnTo>
                  <a:pt x="679" y="747"/>
                </a:lnTo>
                <a:lnTo>
                  <a:pt x="677" y="744"/>
                </a:lnTo>
                <a:lnTo>
                  <a:pt x="675" y="744"/>
                </a:lnTo>
                <a:lnTo>
                  <a:pt x="675" y="744"/>
                </a:lnTo>
                <a:lnTo>
                  <a:pt x="675" y="747"/>
                </a:lnTo>
                <a:lnTo>
                  <a:pt x="677" y="747"/>
                </a:lnTo>
                <a:lnTo>
                  <a:pt x="677" y="747"/>
                </a:lnTo>
                <a:lnTo>
                  <a:pt x="679" y="749"/>
                </a:lnTo>
                <a:lnTo>
                  <a:pt x="679" y="751"/>
                </a:lnTo>
                <a:lnTo>
                  <a:pt x="679" y="751"/>
                </a:lnTo>
                <a:lnTo>
                  <a:pt x="679" y="753"/>
                </a:lnTo>
                <a:close/>
                <a:moveTo>
                  <a:pt x="689" y="786"/>
                </a:moveTo>
                <a:lnTo>
                  <a:pt x="696" y="784"/>
                </a:lnTo>
                <a:lnTo>
                  <a:pt x="696" y="784"/>
                </a:lnTo>
                <a:lnTo>
                  <a:pt x="696" y="782"/>
                </a:lnTo>
                <a:lnTo>
                  <a:pt x="696" y="778"/>
                </a:lnTo>
                <a:lnTo>
                  <a:pt x="698" y="776"/>
                </a:lnTo>
                <a:lnTo>
                  <a:pt x="698" y="774"/>
                </a:lnTo>
                <a:lnTo>
                  <a:pt x="700" y="770"/>
                </a:lnTo>
                <a:lnTo>
                  <a:pt x="700" y="770"/>
                </a:lnTo>
                <a:lnTo>
                  <a:pt x="700" y="767"/>
                </a:lnTo>
                <a:lnTo>
                  <a:pt x="700" y="767"/>
                </a:lnTo>
                <a:lnTo>
                  <a:pt x="698" y="767"/>
                </a:lnTo>
                <a:lnTo>
                  <a:pt x="696" y="770"/>
                </a:lnTo>
                <a:lnTo>
                  <a:pt x="694" y="770"/>
                </a:lnTo>
                <a:lnTo>
                  <a:pt x="694" y="770"/>
                </a:lnTo>
                <a:lnTo>
                  <a:pt x="694" y="772"/>
                </a:lnTo>
                <a:lnTo>
                  <a:pt x="694" y="774"/>
                </a:lnTo>
                <a:lnTo>
                  <a:pt x="694" y="774"/>
                </a:lnTo>
                <a:lnTo>
                  <a:pt x="694" y="776"/>
                </a:lnTo>
                <a:lnTo>
                  <a:pt x="694" y="776"/>
                </a:lnTo>
                <a:lnTo>
                  <a:pt x="689" y="776"/>
                </a:lnTo>
                <a:lnTo>
                  <a:pt x="687" y="776"/>
                </a:lnTo>
                <a:lnTo>
                  <a:pt x="687" y="776"/>
                </a:lnTo>
                <a:lnTo>
                  <a:pt x="687" y="776"/>
                </a:lnTo>
                <a:lnTo>
                  <a:pt x="687" y="776"/>
                </a:lnTo>
                <a:lnTo>
                  <a:pt x="691" y="774"/>
                </a:lnTo>
                <a:lnTo>
                  <a:pt x="694" y="774"/>
                </a:lnTo>
                <a:lnTo>
                  <a:pt x="694" y="772"/>
                </a:lnTo>
                <a:lnTo>
                  <a:pt x="694" y="772"/>
                </a:lnTo>
                <a:lnTo>
                  <a:pt x="691" y="770"/>
                </a:lnTo>
                <a:lnTo>
                  <a:pt x="691" y="770"/>
                </a:lnTo>
                <a:lnTo>
                  <a:pt x="691" y="767"/>
                </a:lnTo>
                <a:lnTo>
                  <a:pt x="689" y="767"/>
                </a:lnTo>
                <a:lnTo>
                  <a:pt x="687" y="770"/>
                </a:lnTo>
                <a:lnTo>
                  <a:pt x="685" y="767"/>
                </a:lnTo>
                <a:lnTo>
                  <a:pt x="683" y="767"/>
                </a:lnTo>
                <a:lnTo>
                  <a:pt x="681" y="767"/>
                </a:lnTo>
                <a:lnTo>
                  <a:pt x="681" y="767"/>
                </a:lnTo>
                <a:lnTo>
                  <a:pt x="681" y="767"/>
                </a:lnTo>
                <a:lnTo>
                  <a:pt x="679" y="770"/>
                </a:lnTo>
                <a:lnTo>
                  <a:pt x="679" y="772"/>
                </a:lnTo>
                <a:lnTo>
                  <a:pt x="679" y="774"/>
                </a:lnTo>
                <a:lnTo>
                  <a:pt x="681" y="774"/>
                </a:lnTo>
                <a:lnTo>
                  <a:pt x="683" y="778"/>
                </a:lnTo>
                <a:lnTo>
                  <a:pt x="683" y="778"/>
                </a:lnTo>
                <a:lnTo>
                  <a:pt x="683" y="778"/>
                </a:lnTo>
                <a:lnTo>
                  <a:pt x="683" y="780"/>
                </a:lnTo>
                <a:lnTo>
                  <a:pt x="685" y="780"/>
                </a:lnTo>
                <a:lnTo>
                  <a:pt x="689" y="782"/>
                </a:lnTo>
                <a:lnTo>
                  <a:pt x="689" y="782"/>
                </a:lnTo>
                <a:lnTo>
                  <a:pt x="689" y="782"/>
                </a:lnTo>
                <a:lnTo>
                  <a:pt x="687" y="782"/>
                </a:lnTo>
                <a:lnTo>
                  <a:pt x="685" y="782"/>
                </a:lnTo>
                <a:lnTo>
                  <a:pt x="685" y="782"/>
                </a:lnTo>
                <a:lnTo>
                  <a:pt x="685" y="784"/>
                </a:lnTo>
                <a:lnTo>
                  <a:pt x="685" y="784"/>
                </a:lnTo>
                <a:lnTo>
                  <a:pt x="687" y="786"/>
                </a:lnTo>
                <a:lnTo>
                  <a:pt x="689" y="786"/>
                </a:lnTo>
                <a:close/>
                <a:moveTo>
                  <a:pt x="704" y="753"/>
                </a:moveTo>
                <a:lnTo>
                  <a:pt x="704" y="753"/>
                </a:lnTo>
                <a:lnTo>
                  <a:pt x="706" y="753"/>
                </a:lnTo>
                <a:lnTo>
                  <a:pt x="706" y="753"/>
                </a:lnTo>
                <a:lnTo>
                  <a:pt x="706" y="751"/>
                </a:lnTo>
                <a:lnTo>
                  <a:pt x="704" y="749"/>
                </a:lnTo>
                <a:lnTo>
                  <a:pt x="704" y="747"/>
                </a:lnTo>
                <a:lnTo>
                  <a:pt x="702" y="744"/>
                </a:lnTo>
                <a:lnTo>
                  <a:pt x="702" y="744"/>
                </a:lnTo>
                <a:lnTo>
                  <a:pt x="702" y="744"/>
                </a:lnTo>
                <a:lnTo>
                  <a:pt x="702" y="747"/>
                </a:lnTo>
                <a:lnTo>
                  <a:pt x="702" y="747"/>
                </a:lnTo>
                <a:lnTo>
                  <a:pt x="702" y="749"/>
                </a:lnTo>
                <a:lnTo>
                  <a:pt x="702" y="751"/>
                </a:lnTo>
                <a:lnTo>
                  <a:pt x="702" y="749"/>
                </a:lnTo>
                <a:lnTo>
                  <a:pt x="702" y="749"/>
                </a:lnTo>
                <a:lnTo>
                  <a:pt x="704" y="751"/>
                </a:lnTo>
                <a:lnTo>
                  <a:pt x="704" y="751"/>
                </a:lnTo>
                <a:lnTo>
                  <a:pt x="704" y="753"/>
                </a:lnTo>
                <a:close/>
                <a:moveTo>
                  <a:pt x="708" y="744"/>
                </a:moveTo>
                <a:lnTo>
                  <a:pt x="710" y="742"/>
                </a:lnTo>
                <a:lnTo>
                  <a:pt x="710" y="740"/>
                </a:lnTo>
                <a:lnTo>
                  <a:pt x="710" y="738"/>
                </a:lnTo>
                <a:lnTo>
                  <a:pt x="710" y="736"/>
                </a:lnTo>
                <a:lnTo>
                  <a:pt x="710" y="736"/>
                </a:lnTo>
                <a:lnTo>
                  <a:pt x="708" y="734"/>
                </a:lnTo>
                <a:lnTo>
                  <a:pt x="706" y="732"/>
                </a:lnTo>
                <a:lnTo>
                  <a:pt x="706" y="732"/>
                </a:lnTo>
                <a:lnTo>
                  <a:pt x="700" y="734"/>
                </a:lnTo>
                <a:lnTo>
                  <a:pt x="700" y="738"/>
                </a:lnTo>
                <a:lnTo>
                  <a:pt x="700" y="740"/>
                </a:lnTo>
                <a:lnTo>
                  <a:pt x="698" y="742"/>
                </a:lnTo>
                <a:lnTo>
                  <a:pt x="698" y="742"/>
                </a:lnTo>
                <a:lnTo>
                  <a:pt x="698" y="747"/>
                </a:lnTo>
                <a:lnTo>
                  <a:pt x="700" y="747"/>
                </a:lnTo>
                <a:lnTo>
                  <a:pt x="700" y="747"/>
                </a:lnTo>
                <a:lnTo>
                  <a:pt x="700" y="744"/>
                </a:lnTo>
                <a:lnTo>
                  <a:pt x="702" y="744"/>
                </a:lnTo>
                <a:lnTo>
                  <a:pt x="704" y="742"/>
                </a:lnTo>
                <a:lnTo>
                  <a:pt x="704" y="742"/>
                </a:lnTo>
                <a:lnTo>
                  <a:pt x="704" y="742"/>
                </a:lnTo>
                <a:lnTo>
                  <a:pt x="704" y="744"/>
                </a:lnTo>
                <a:lnTo>
                  <a:pt x="704" y="744"/>
                </a:lnTo>
                <a:lnTo>
                  <a:pt x="704" y="744"/>
                </a:lnTo>
                <a:lnTo>
                  <a:pt x="706" y="744"/>
                </a:lnTo>
                <a:lnTo>
                  <a:pt x="706" y="747"/>
                </a:lnTo>
                <a:lnTo>
                  <a:pt x="706" y="747"/>
                </a:lnTo>
                <a:lnTo>
                  <a:pt x="708" y="744"/>
                </a:lnTo>
                <a:close/>
                <a:moveTo>
                  <a:pt x="708" y="803"/>
                </a:moveTo>
                <a:lnTo>
                  <a:pt x="706" y="803"/>
                </a:lnTo>
                <a:lnTo>
                  <a:pt x="706" y="803"/>
                </a:lnTo>
                <a:lnTo>
                  <a:pt x="706" y="803"/>
                </a:lnTo>
                <a:lnTo>
                  <a:pt x="706" y="801"/>
                </a:lnTo>
                <a:lnTo>
                  <a:pt x="706" y="801"/>
                </a:lnTo>
                <a:lnTo>
                  <a:pt x="706" y="801"/>
                </a:lnTo>
                <a:lnTo>
                  <a:pt x="704" y="801"/>
                </a:lnTo>
                <a:lnTo>
                  <a:pt x="704" y="801"/>
                </a:lnTo>
                <a:lnTo>
                  <a:pt x="704" y="801"/>
                </a:lnTo>
                <a:lnTo>
                  <a:pt x="702" y="797"/>
                </a:lnTo>
                <a:lnTo>
                  <a:pt x="702" y="797"/>
                </a:lnTo>
                <a:lnTo>
                  <a:pt x="704" y="795"/>
                </a:lnTo>
                <a:lnTo>
                  <a:pt x="702" y="795"/>
                </a:lnTo>
                <a:lnTo>
                  <a:pt x="700" y="795"/>
                </a:lnTo>
                <a:lnTo>
                  <a:pt x="698" y="793"/>
                </a:lnTo>
                <a:lnTo>
                  <a:pt x="698" y="793"/>
                </a:lnTo>
                <a:lnTo>
                  <a:pt x="696" y="793"/>
                </a:lnTo>
                <a:lnTo>
                  <a:pt x="696" y="791"/>
                </a:lnTo>
                <a:lnTo>
                  <a:pt x="698" y="791"/>
                </a:lnTo>
                <a:lnTo>
                  <a:pt x="698" y="793"/>
                </a:lnTo>
                <a:lnTo>
                  <a:pt x="700" y="791"/>
                </a:lnTo>
                <a:lnTo>
                  <a:pt x="700" y="788"/>
                </a:lnTo>
                <a:lnTo>
                  <a:pt x="700" y="788"/>
                </a:lnTo>
                <a:lnTo>
                  <a:pt x="700" y="786"/>
                </a:lnTo>
                <a:lnTo>
                  <a:pt x="698" y="784"/>
                </a:lnTo>
                <a:lnTo>
                  <a:pt x="698" y="784"/>
                </a:lnTo>
                <a:lnTo>
                  <a:pt x="696" y="786"/>
                </a:lnTo>
                <a:lnTo>
                  <a:pt x="696" y="786"/>
                </a:lnTo>
                <a:lnTo>
                  <a:pt x="694" y="786"/>
                </a:lnTo>
                <a:lnTo>
                  <a:pt x="689" y="786"/>
                </a:lnTo>
                <a:lnTo>
                  <a:pt x="687" y="786"/>
                </a:lnTo>
                <a:lnTo>
                  <a:pt x="687" y="786"/>
                </a:lnTo>
                <a:lnTo>
                  <a:pt x="687" y="788"/>
                </a:lnTo>
                <a:lnTo>
                  <a:pt x="689" y="788"/>
                </a:lnTo>
                <a:lnTo>
                  <a:pt x="694" y="791"/>
                </a:lnTo>
                <a:lnTo>
                  <a:pt x="694" y="791"/>
                </a:lnTo>
                <a:lnTo>
                  <a:pt x="691" y="791"/>
                </a:lnTo>
                <a:lnTo>
                  <a:pt x="691" y="791"/>
                </a:lnTo>
                <a:lnTo>
                  <a:pt x="691" y="791"/>
                </a:lnTo>
                <a:lnTo>
                  <a:pt x="691" y="793"/>
                </a:lnTo>
                <a:lnTo>
                  <a:pt x="694" y="795"/>
                </a:lnTo>
                <a:lnTo>
                  <a:pt x="694" y="795"/>
                </a:lnTo>
                <a:lnTo>
                  <a:pt x="698" y="799"/>
                </a:lnTo>
                <a:lnTo>
                  <a:pt x="700" y="801"/>
                </a:lnTo>
                <a:lnTo>
                  <a:pt x="702" y="801"/>
                </a:lnTo>
                <a:lnTo>
                  <a:pt x="702" y="803"/>
                </a:lnTo>
                <a:lnTo>
                  <a:pt x="704" y="805"/>
                </a:lnTo>
                <a:lnTo>
                  <a:pt x="706" y="805"/>
                </a:lnTo>
                <a:lnTo>
                  <a:pt x="708" y="805"/>
                </a:lnTo>
                <a:lnTo>
                  <a:pt x="708" y="803"/>
                </a:lnTo>
                <a:close/>
                <a:moveTo>
                  <a:pt x="681" y="713"/>
                </a:moveTo>
                <a:lnTo>
                  <a:pt x="681" y="711"/>
                </a:lnTo>
                <a:lnTo>
                  <a:pt x="679" y="711"/>
                </a:lnTo>
                <a:lnTo>
                  <a:pt x="679" y="709"/>
                </a:lnTo>
                <a:lnTo>
                  <a:pt x="677" y="709"/>
                </a:lnTo>
                <a:lnTo>
                  <a:pt x="677" y="711"/>
                </a:lnTo>
                <a:lnTo>
                  <a:pt x="675" y="709"/>
                </a:lnTo>
                <a:lnTo>
                  <a:pt x="671" y="709"/>
                </a:lnTo>
                <a:lnTo>
                  <a:pt x="668" y="709"/>
                </a:lnTo>
                <a:lnTo>
                  <a:pt x="666" y="709"/>
                </a:lnTo>
                <a:lnTo>
                  <a:pt x="666" y="709"/>
                </a:lnTo>
                <a:lnTo>
                  <a:pt x="668" y="711"/>
                </a:lnTo>
                <a:lnTo>
                  <a:pt x="668" y="711"/>
                </a:lnTo>
                <a:lnTo>
                  <a:pt x="671" y="713"/>
                </a:lnTo>
                <a:lnTo>
                  <a:pt x="671" y="713"/>
                </a:lnTo>
                <a:lnTo>
                  <a:pt x="671" y="715"/>
                </a:lnTo>
                <a:lnTo>
                  <a:pt x="671" y="717"/>
                </a:lnTo>
                <a:lnTo>
                  <a:pt x="671" y="719"/>
                </a:lnTo>
                <a:lnTo>
                  <a:pt x="673" y="721"/>
                </a:lnTo>
                <a:lnTo>
                  <a:pt x="673" y="721"/>
                </a:lnTo>
                <a:lnTo>
                  <a:pt x="675" y="721"/>
                </a:lnTo>
                <a:lnTo>
                  <a:pt x="675" y="721"/>
                </a:lnTo>
                <a:lnTo>
                  <a:pt x="677" y="721"/>
                </a:lnTo>
                <a:lnTo>
                  <a:pt x="679" y="721"/>
                </a:lnTo>
                <a:lnTo>
                  <a:pt x="679" y="719"/>
                </a:lnTo>
                <a:lnTo>
                  <a:pt x="679" y="719"/>
                </a:lnTo>
                <a:lnTo>
                  <a:pt x="679" y="719"/>
                </a:lnTo>
                <a:lnTo>
                  <a:pt x="679" y="717"/>
                </a:lnTo>
                <a:lnTo>
                  <a:pt x="679" y="717"/>
                </a:lnTo>
                <a:lnTo>
                  <a:pt x="677" y="717"/>
                </a:lnTo>
                <a:lnTo>
                  <a:pt x="677" y="715"/>
                </a:lnTo>
                <a:lnTo>
                  <a:pt x="677" y="715"/>
                </a:lnTo>
                <a:lnTo>
                  <a:pt x="677" y="713"/>
                </a:lnTo>
                <a:lnTo>
                  <a:pt x="677" y="713"/>
                </a:lnTo>
                <a:lnTo>
                  <a:pt x="677" y="713"/>
                </a:lnTo>
                <a:lnTo>
                  <a:pt x="679" y="717"/>
                </a:lnTo>
                <a:lnTo>
                  <a:pt x="681" y="717"/>
                </a:lnTo>
                <a:lnTo>
                  <a:pt x="681" y="717"/>
                </a:lnTo>
                <a:lnTo>
                  <a:pt x="681" y="717"/>
                </a:lnTo>
                <a:lnTo>
                  <a:pt x="681" y="717"/>
                </a:lnTo>
                <a:lnTo>
                  <a:pt x="681" y="715"/>
                </a:lnTo>
                <a:lnTo>
                  <a:pt x="681" y="715"/>
                </a:lnTo>
                <a:lnTo>
                  <a:pt x="681" y="713"/>
                </a:lnTo>
                <a:lnTo>
                  <a:pt x="681" y="713"/>
                </a:lnTo>
                <a:close/>
                <a:moveTo>
                  <a:pt x="673" y="730"/>
                </a:moveTo>
                <a:lnTo>
                  <a:pt x="675" y="730"/>
                </a:lnTo>
                <a:lnTo>
                  <a:pt x="677" y="730"/>
                </a:lnTo>
                <a:lnTo>
                  <a:pt x="677" y="732"/>
                </a:lnTo>
                <a:lnTo>
                  <a:pt x="677" y="732"/>
                </a:lnTo>
                <a:lnTo>
                  <a:pt x="677" y="732"/>
                </a:lnTo>
                <a:lnTo>
                  <a:pt x="677" y="734"/>
                </a:lnTo>
                <a:lnTo>
                  <a:pt x="675" y="734"/>
                </a:lnTo>
                <a:lnTo>
                  <a:pt x="675" y="734"/>
                </a:lnTo>
                <a:lnTo>
                  <a:pt x="673" y="734"/>
                </a:lnTo>
                <a:lnTo>
                  <a:pt x="673" y="734"/>
                </a:lnTo>
                <a:lnTo>
                  <a:pt x="671" y="734"/>
                </a:lnTo>
                <a:lnTo>
                  <a:pt x="671" y="734"/>
                </a:lnTo>
                <a:lnTo>
                  <a:pt x="673" y="736"/>
                </a:lnTo>
                <a:lnTo>
                  <a:pt x="673" y="736"/>
                </a:lnTo>
                <a:lnTo>
                  <a:pt x="673" y="736"/>
                </a:lnTo>
                <a:lnTo>
                  <a:pt x="675" y="736"/>
                </a:lnTo>
                <a:lnTo>
                  <a:pt x="677" y="738"/>
                </a:lnTo>
                <a:lnTo>
                  <a:pt x="677" y="738"/>
                </a:lnTo>
                <a:lnTo>
                  <a:pt x="677" y="738"/>
                </a:lnTo>
                <a:lnTo>
                  <a:pt x="679" y="738"/>
                </a:lnTo>
                <a:lnTo>
                  <a:pt x="681" y="738"/>
                </a:lnTo>
                <a:lnTo>
                  <a:pt x="679" y="740"/>
                </a:lnTo>
                <a:lnTo>
                  <a:pt x="679" y="740"/>
                </a:lnTo>
                <a:lnTo>
                  <a:pt x="681" y="742"/>
                </a:lnTo>
                <a:lnTo>
                  <a:pt x="681" y="742"/>
                </a:lnTo>
                <a:lnTo>
                  <a:pt x="681" y="742"/>
                </a:lnTo>
                <a:lnTo>
                  <a:pt x="679" y="742"/>
                </a:lnTo>
                <a:lnTo>
                  <a:pt x="679" y="744"/>
                </a:lnTo>
                <a:lnTo>
                  <a:pt x="681" y="744"/>
                </a:lnTo>
                <a:lnTo>
                  <a:pt x="683" y="747"/>
                </a:lnTo>
                <a:lnTo>
                  <a:pt x="683" y="749"/>
                </a:lnTo>
                <a:lnTo>
                  <a:pt x="685" y="749"/>
                </a:lnTo>
                <a:lnTo>
                  <a:pt x="685" y="749"/>
                </a:lnTo>
                <a:lnTo>
                  <a:pt x="685" y="749"/>
                </a:lnTo>
                <a:lnTo>
                  <a:pt x="685" y="747"/>
                </a:lnTo>
                <a:lnTo>
                  <a:pt x="687" y="747"/>
                </a:lnTo>
                <a:lnTo>
                  <a:pt x="687" y="749"/>
                </a:lnTo>
                <a:lnTo>
                  <a:pt x="687" y="749"/>
                </a:lnTo>
                <a:lnTo>
                  <a:pt x="687" y="751"/>
                </a:lnTo>
                <a:lnTo>
                  <a:pt x="687" y="751"/>
                </a:lnTo>
                <a:lnTo>
                  <a:pt x="689" y="751"/>
                </a:lnTo>
                <a:lnTo>
                  <a:pt x="689" y="751"/>
                </a:lnTo>
                <a:lnTo>
                  <a:pt x="689" y="753"/>
                </a:lnTo>
                <a:lnTo>
                  <a:pt x="691" y="753"/>
                </a:lnTo>
                <a:lnTo>
                  <a:pt x="691" y="755"/>
                </a:lnTo>
                <a:lnTo>
                  <a:pt x="694" y="755"/>
                </a:lnTo>
                <a:lnTo>
                  <a:pt x="694" y="755"/>
                </a:lnTo>
                <a:lnTo>
                  <a:pt x="694" y="755"/>
                </a:lnTo>
                <a:lnTo>
                  <a:pt x="696" y="755"/>
                </a:lnTo>
                <a:lnTo>
                  <a:pt x="696" y="755"/>
                </a:lnTo>
                <a:lnTo>
                  <a:pt x="696" y="753"/>
                </a:lnTo>
                <a:lnTo>
                  <a:pt x="696" y="753"/>
                </a:lnTo>
                <a:lnTo>
                  <a:pt x="696" y="753"/>
                </a:lnTo>
                <a:lnTo>
                  <a:pt x="696" y="751"/>
                </a:lnTo>
                <a:lnTo>
                  <a:pt x="696" y="751"/>
                </a:lnTo>
                <a:lnTo>
                  <a:pt x="696" y="749"/>
                </a:lnTo>
                <a:lnTo>
                  <a:pt x="696" y="747"/>
                </a:lnTo>
                <a:lnTo>
                  <a:pt x="696" y="747"/>
                </a:lnTo>
                <a:lnTo>
                  <a:pt x="694" y="747"/>
                </a:lnTo>
                <a:lnTo>
                  <a:pt x="691" y="747"/>
                </a:lnTo>
                <a:lnTo>
                  <a:pt x="691" y="747"/>
                </a:lnTo>
                <a:lnTo>
                  <a:pt x="694" y="744"/>
                </a:lnTo>
                <a:lnTo>
                  <a:pt x="694" y="744"/>
                </a:lnTo>
                <a:lnTo>
                  <a:pt x="694" y="744"/>
                </a:lnTo>
                <a:lnTo>
                  <a:pt x="691" y="742"/>
                </a:lnTo>
                <a:lnTo>
                  <a:pt x="691" y="742"/>
                </a:lnTo>
                <a:lnTo>
                  <a:pt x="689" y="740"/>
                </a:lnTo>
                <a:lnTo>
                  <a:pt x="687" y="740"/>
                </a:lnTo>
                <a:lnTo>
                  <a:pt x="687" y="740"/>
                </a:lnTo>
                <a:lnTo>
                  <a:pt x="687" y="740"/>
                </a:lnTo>
                <a:lnTo>
                  <a:pt x="687" y="740"/>
                </a:lnTo>
                <a:lnTo>
                  <a:pt x="687" y="738"/>
                </a:lnTo>
                <a:lnTo>
                  <a:pt x="687" y="738"/>
                </a:lnTo>
                <a:lnTo>
                  <a:pt x="691" y="740"/>
                </a:lnTo>
                <a:lnTo>
                  <a:pt x="694" y="740"/>
                </a:lnTo>
                <a:lnTo>
                  <a:pt x="694" y="740"/>
                </a:lnTo>
                <a:lnTo>
                  <a:pt x="691" y="740"/>
                </a:lnTo>
                <a:lnTo>
                  <a:pt x="691" y="738"/>
                </a:lnTo>
                <a:lnTo>
                  <a:pt x="689" y="736"/>
                </a:lnTo>
                <a:lnTo>
                  <a:pt x="687" y="734"/>
                </a:lnTo>
                <a:lnTo>
                  <a:pt x="687" y="734"/>
                </a:lnTo>
                <a:lnTo>
                  <a:pt x="687" y="732"/>
                </a:lnTo>
                <a:lnTo>
                  <a:pt x="685" y="730"/>
                </a:lnTo>
                <a:lnTo>
                  <a:pt x="679" y="728"/>
                </a:lnTo>
                <a:lnTo>
                  <a:pt x="679" y="728"/>
                </a:lnTo>
                <a:lnTo>
                  <a:pt x="679" y="728"/>
                </a:lnTo>
                <a:lnTo>
                  <a:pt x="679" y="728"/>
                </a:lnTo>
                <a:lnTo>
                  <a:pt x="679" y="726"/>
                </a:lnTo>
                <a:lnTo>
                  <a:pt x="679" y="726"/>
                </a:lnTo>
                <a:lnTo>
                  <a:pt x="679" y="723"/>
                </a:lnTo>
                <a:lnTo>
                  <a:pt x="679" y="723"/>
                </a:lnTo>
                <a:lnTo>
                  <a:pt x="675" y="723"/>
                </a:lnTo>
                <a:lnTo>
                  <a:pt x="673" y="723"/>
                </a:lnTo>
                <a:lnTo>
                  <a:pt x="673" y="723"/>
                </a:lnTo>
                <a:lnTo>
                  <a:pt x="673" y="726"/>
                </a:lnTo>
                <a:lnTo>
                  <a:pt x="673" y="726"/>
                </a:lnTo>
                <a:lnTo>
                  <a:pt x="673" y="728"/>
                </a:lnTo>
                <a:lnTo>
                  <a:pt x="673" y="728"/>
                </a:lnTo>
                <a:lnTo>
                  <a:pt x="671" y="730"/>
                </a:lnTo>
                <a:lnTo>
                  <a:pt x="671" y="732"/>
                </a:lnTo>
                <a:lnTo>
                  <a:pt x="671" y="732"/>
                </a:lnTo>
                <a:lnTo>
                  <a:pt x="673" y="730"/>
                </a:lnTo>
                <a:close/>
                <a:moveTo>
                  <a:pt x="708" y="807"/>
                </a:moveTo>
                <a:lnTo>
                  <a:pt x="708" y="807"/>
                </a:lnTo>
                <a:lnTo>
                  <a:pt x="708" y="809"/>
                </a:lnTo>
                <a:lnTo>
                  <a:pt x="708" y="809"/>
                </a:lnTo>
                <a:lnTo>
                  <a:pt x="708" y="809"/>
                </a:lnTo>
                <a:lnTo>
                  <a:pt x="710" y="809"/>
                </a:lnTo>
                <a:lnTo>
                  <a:pt x="710" y="807"/>
                </a:lnTo>
                <a:lnTo>
                  <a:pt x="708" y="805"/>
                </a:lnTo>
                <a:lnTo>
                  <a:pt x="708" y="807"/>
                </a:lnTo>
                <a:close/>
                <a:moveTo>
                  <a:pt x="671" y="715"/>
                </a:moveTo>
                <a:lnTo>
                  <a:pt x="668" y="715"/>
                </a:lnTo>
                <a:lnTo>
                  <a:pt x="668" y="715"/>
                </a:lnTo>
                <a:lnTo>
                  <a:pt x="666" y="713"/>
                </a:lnTo>
                <a:lnTo>
                  <a:pt x="666" y="713"/>
                </a:lnTo>
                <a:lnTo>
                  <a:pt x="666" y="711"/>
                </a:lnTo>
                <a:lnTo>
                  <a:pt x="664" y="711"/>
                </a:lnTo>
                <a:lnTo>
                  <a:pt x="662" y="711"/>
                </a:lnTo>
                <a:lnTo>
                  <a:pt x="660" y="713"/>
                </a:lnTo>
                <a:lnTo>
                  <a:pt x="660" y="715"/>
                </a:lnTo>
                <a:lnTo>
                  <a:pt x="660" y="715"/>
                </a:lnTo>
                <a:lnTo>
                  <a:pt x="662" y="717"/>
                </a:lnTo>
                <a:lnTo>
                  <a:pt x="662" y="719"/>
                </a:lnTo>
                <a:lnTo>
                  <a:pt x="664" y="719"/>
                </a:lnTo>
                <a:lnTo>
                  <a:pt x="664" y="721"/>
                </a:lnTo>
                <a:lnTo>
                  <a:pt x="664" y="721"/>
                </a:lnTo>
                <a:lnTo>
                  <a:pt x="662" y="726"/>
                </a:lnTo>
                <a:lnTo>
                  <a:pt x="664" y="728"/>
                </a:lnTo>
                <a:lnTo>
                  <a:pt x="664" y="728"/>
                </a:lnTo>
                <a:lnTo>
                  <a:pt x="666" y="728"/>
                </a:lnTo>
                <a:lnTo>
                  <a:pt x="666" y="728"/>
                </a:lnTo>
                <a:lnTo>
                  <a:pt x="666" y="728"/>
                </a:lnTo>
                <a:lnTo>
                  <a:pt x="666" y="728"/>
                </a:lnTo>
                <a:lnTo>
                  <a:pt x="666" y="728"/>
                </a:lnTo>
                <a:lnTo>
                  <a:pt x="666" y="726"/>
                </a:lnTo>
                <a:lnTo>
                  <a:pt x="668" y="723"/>
                </a:lnTo>
                <a:lnTo>
                  <a:pt x="668" y="721"/>
                </a:lnTo>
                <a:lnTo>
                  <a:pt x="668" y="719"/>
                </a:lnTo>
                <a:lnTo>
                  <a:pt x="668" y="719"/>
                </a:lnTo>
                <a:lnTo>
                  <a:pt x="668" y="717"/>
                </a:lnTo>
                <a:lnTo>
                  <a:pt x="671" y="717"/>
                </a:lnTo>
                <a:lnTo>
                  <a:pt x="671" y="717"/>
                </a:lnTo>
                <a:lnTo>
                  <a:pt x="671" y="715"/>
                </a:lnTo>
                <a:close/>
                <a:moveTo>
                  <a:pt x="675" y="742"/>
                </a:moveTo>
                <a:lnTo>
                  <a:pt x="677" y="740"/>
                </a:lnTo>
                <a:lnTo>
                  <a:pt x="677" y="740"/>
                </a:lnTo>
                <a:lnTo>
                  <a:pt x="677" y="740"/>
                </a:lnTo>
                <a:lnTo>
                  <a:pt x="677" y="738"/>
                </a:lnTo>
                <a:lnTo>
                  <a:pt x="675" y="740"/>
                </a:lnTo>
                <a:lnTo>
                  <a:pt x="673" y="740"/>
                </a:lnTo>
                <a:lnTo>
                  <a:pt x="673" y="740"/>
                </a:lnTo>
                <a:lnTo>
                  <a:pt x="671" y="740"/>
                </a:lnTo>
                <a:lnTo>
                  <a:pt x="673" y="742"/>
                </a:lnTo>
                <a:lnTo>
                  <a:pt x="671" y="744"/>
                </a:lnTo>
                <a:lnTo>
                  <a:pt x="673" y="744"/>
                </a:lnTo>
                <a:lnTo>
                  <a:pt x="675" y="742"/>
                </a:lnTo>
                <a:lnTo>
                  <a:pt x="675" y="742"/>
                </a:lnTo>
                <a:lnTo>
                  <a:pt x="675" y="742"/>
                </a:lnTo>
                <a:lnTo>
                  <a:pt x="675" y="742"/>
                </a:lnTo>
                <a:close/>
                <a:moveTo>
                  <a:pt x="1662" y="2505"/>
                </a:moveTo>
                <a:lnTo>
                  <a:pt x="1655" y="2505"/>
                </a:lnTo>
                <a:lnTo>
                  <a:pt x="1651" y="2503"/>
                </a:lnTo>
                <a:lnTo>
                  <a:pt x="1649" y="2503"/>
                </a:lnTo>
                <a:lnTo>
                  <a:pt x="1645" y="2501"/>
                </a:lnTo>
                <a:lnTo>
                  <a:pt x="1643" y="2499"/>
                </a:lnTo>
                <a:lnTo>
                  <a:pt x="1639" y="2497"/>
                </a:lnTo>
                <a:lnTo>
                  <a:pt x="1636" y="2495"/>
                </a:lnTo>
                <a:lnTo>
                  <a:pt x="1632" y="2493"/>
                </a:lnTo>
                <a:lnTo>
                  <a:pt x="1630" y="2491"/>
                </a:lnTo>
                <a:lnTo>
                  <a:pt x="1628" y="2489"/>
                </a:lnTo>
                <a:lnTo>
                  <a:pt x="1624" y="2487"/>
                </a:lnTo>
                <a:lnTo>
                  <a:pt x="1624" y="2484"/>
                </a:lnTo>
                <a:lnTo>
                  <a:pt x="1622" y="2484"/>
                </a:lnTo>
                <a:lnTo>
                  <a:pt x="1620" y="2478"/>
                </a:lnTo>
                <a:lnTo>
                  <a:pt x="1620" y="2478"/>
                </a:lnTo>
                <a:lnTo>
                  <a:pt x="1618" y="2478"/>
                </a:lnTo>
                <a:lnTo>
                  <a:pt x="1615" y="2478"/>
                </a:lnTo>
                <a:lnTo>
                  <a:pt x="1615" y="2476"/>
                </a:lnTo>
                <a:lnTo>
                  <a:pt x="1615" y="2476"/>
                </a:lnTo>
                <a:lnTo>
                  <a:pt x="1615" y="2474"/>
                </a:lnTo>
                <a:lnTo>
                  <a:pt x="1615" y="2474"/>
                </a:lnTo>
                <a:lnTo>
                  <a:pt x="1618" y="2474"/>
                </a:lnTo>
                <a:lnTo>
                  <a:pt x="1620" y="2474"/>
                </a:lnTo>
                <a:lnTo>
                  <a:pt x="1618" y="2472"/>
                </a:lnTo>
                <a:lnTo>
                  <a:pt x="1618" y="2470"/>
                </a:lnTo>
                <a:lnTo>
                  <a:pt x="1613" y="2468"/>
                </a:lnTo>
                <a:lnTo>
                  <a:pt x="1613" y="2466"/>
                </a:lnTo>
                <a:lnTo>
                  <a:pt x="1613" y="2466"/>
                </a:lnTo>
                <a:lnTo>
                  <a:pt x="1611" y="2466"/>
                </a:lnTo>
                <a:lnTo>
                  <a:pt x="1611" y="2464"/>
                </a:lnTo>
                <a:lnTo>
                  <a:pt x="1607" y="2466"/>
                </a:lnTo>
                <a:lnTo>
                  <a:pt x="1605" y="2466"/>
                </a:lnTo>
                <a:lnTo>
                  <a:pt x="1603" y="2464"/>
                </a:lnTo>
                <a:lnTo>
                  <a:pt x="1601" y="2464"/>
                </a:lnTo>
                <a:lnTo>
                  <a:pt x="1601" y="2464"/>
                </a:lnTo>
                <a:lnTo>
                  <a:pt x="1599" y="2466"/>
                </a:lnTo>
                <a:lnTo>
                  <a:pt x="1597" y="2468"/>
                </a:lnTo>
                <a:lnTo>
                  <a:pt x="1595" y="2470"/>
                </a:lnTo>
                <a:lnTo>
                  <a:pt x="1595" y="2470"/>
                </a:lnTo>
                <a:lnTo>
                  <a:pt x="1595" y="2470"/>
                </a:lnTo>
                <a:lnTo>
                  <a:pt x="1592" y="2468"/>
                </a:lnTo>
                <a:lnTo>
                  <a:pt x="1590" y="2468"/>
                </a:lnTo>
                <a:lnTo>
                  <a:pt x="1588" y="2468"/>
                </a:lnTo>
                <a:lnTo>
                  <a:pt x="1588" y="2468"/>
                </a:lnTo>
                <a:lnTo>
                  <a:pt x="1590" y="2470"/>
                </a:lnTo>
                <a:lnTo>
                  <a:pt x="1590" y="2470"/>
                </a:lnTo>
                <a:lnTo>
                  <a:pt x="1590" y="2470"/>
                </a:lnTo>
                <a:lnTo>
                  <a:pt x="1592" y="2472"/>
                </a:lnTo>
                <a:lnTo>
                  <a:pt x="1592" y="2472"/>
                </a:lnTo>
                <a:lnTo>
                  <a:pt x="1590" y="2472"/>
                </a:lnTo>
                <a:lnTo>
                  <a:pt x="1590" y="2472"/>
                </a:lnTo>
                <a:lnTo>
                  <a:pt x="1590" y="2472"/>
                </a:lnTo>
                <a:lnTo>
                  <a:pt x="1588" y="2472"/>
                </a:lnTo>
                <a:lnTo>
                  <a:pt x="1588" y="2474"/>
                </a:lnTo>
                <a:lnTo>
                  <a:pt x="1586" y="2474"/>
                </a:lnTo>
                <a:lnTo>
                  <a:pt x="1586" y="2476"/>
                </a:lnTo>
                <a:lnTo>
                  <a:pt x="1586" y="2476"/>
                </a:lnTo>
                <a:lnTo>
                  <a:pt x="1588" y="2478"/>
                </a:lnTo>
                <a:lnTo>
                  <a:pt x="1588" y="2480"/>
                </a:lnTo>
                <a:lnTo>
                  <a:pt x="1590" y="2480"/>
                </a:lnTo>
                <a:lnTo>
                  <a:pt x="1592" y="2480"/>
                </a:lnTo>
                <a:lnTo>
                  <a:pt x="1595" y="2480"/>
                </a:lnTo>
                <a:lnTo>
                  <a:pt x="1597" y="2480"/>
                </a:lnTo>
                <a:lnTo>
                  <a:pt x="1599" y="2478"/>
                </a:lnTo>
                <a:lnTo>
                  <a:pt x="1601" y="2480"/>
                </a:lnTo>
                <a:lnTo>
                  <a:pt x="1603" y="2480"/>
                </a:lnTo>
                <a:lnTo>
                  <a:pt x="1603" y="2480"/>
                </a:lnTo>
                <a:lnTo>
                  <a:pt x="1603" y="2482"/>
                </a:lnTo>
                <a:lnTo>
                  <a:pt x="1603" y="2482"/>
                </a:lnTo>
                <a:lnTo>
                  <a:pt x="1599" y="2484"/>
                </a:lnTo>
                <a:lnTo>
                  <a:pt x="1595" y="2487"/>
                </a:lnTo>
                <a:lnTo>
                  <a:pt x="1592" y="2487"/>
                </a:lnTo>
                <a:lnTo>
                  <a:pt x="1592" y="2487"/>
                </a:lnTo>
                <a:lnTo>
                  <a:pt x="1592" y="2491"/>
                </a:lnTo>
                <a:lnTo>
                  <a:pt x="1592" y="2493"/>
                </a:lnTo>
                <a:lnTo>
                  <a:pt x="1595" y="2495"/>
                </a:lnTo>
                <a:lnTo>
                  <a:pt x="1605" y="2499"/>
                </a:lnTo>
                <a:lnTo>
                  <a:pt x="1607" y="2501"/>
                </a:lnTo>
                <a:lnTo>
                  <a:pt x="1607" y="2501"/>
                </a:lnTo>
                <a:lnTo>
                  <a:pt x="1607" y="2501"/>
                </a:lnTo>
                <a:lnTo>
                  <a:pt x="1607" y="2501"/>
                </a:lnTo>
                <a:lnTo>
                  <a:pt x="1605" y="2501"/>
                </a:lnTo>
                <a:lnTo>
                  <a:pt x="1605" y="2503"/>
                </a:lnTo>
                <a:lnTo>
                  <a:pt x="1603" y="2503"/>
                </a:lnTo>
                <a:lnTo>
                  <a:pt x="1603" y="2503"/>
                </a:lnTo>
                <a:lnTo>
                  <a:pt x="1603" y="2501"/>
                </a:lnTo>
                <a:lnTo>
                  <a:pt x="1603" y="2501"/>
                </a:lnTo>
                <a:lnTo>
                  <a:pt x="1603" y="2501"/>
                </a:lnTo>
                <a:lnTo>
                  <a:pt x="1599" y="2499"/>
                </a:lnTo>
                <a:lnTo>
                  <a:pt x="1597" y="2499"/>
                </a:lnTo>
                <a:lnTo>
                  <a:pt x="1597" y="2499"/>
                </a:lnTo>
                <a:lnTo>
                  <a:pt x="1595" y="2499"/>
                </a:lnTo>
                <a:lnTo>
                  <a:pt x="1595" y="2499"/>
                </a:lnTo>
                <a:lnTo>
                  <a:pt x="1590" y="2499"/>
                </a:lnTo>
                <a:lnTo>
                  <a:pt x="1590" y="2499"/>
                </a:lnTo>
                <a:lnTo>
                  <a:pt x="1590" y="2497"/>
                </a:lnTo>
                <a:lnTo>
                  <a:pt x="1588" y="2495"/>
                </a:lnTo>
                <a:lnTo>
                  <a:pt x="1586" y="2495"/>
                </a:lnTo>
                <a:lnTo>
                  <a:pt x="1584" y="2493"/>
                </a:lnTo>
                <a:lnTo>
                  <a:pt x="1586" y="2493"/>
                </a:lnTo>
                <a:lnTo>
                  <a:pt x="1588" y="2493"/>
                </a:lnTo>
                <a:lnTo>
                  <a:pt x="1586" y="2491"/>
                </a:lnTo>
                <a:lnTo>
                  <a:pt x="1586" y="2484"/>
                </a:lnTo>
                <a:lnTo>
                  <a:pt x="1584" y="2484"/>
                </a:lnTo>
                <a:lnTo>
                  <a:pt x="1584" y="2487"/>
                </a:lnTo>
                <a:lnTo>
                  <a:pt x="1584" y="2489"/>
                </a:lnTo>
                <a:lnTo>
                  <a:pt x="1582" y="2491"/>
                </a:lnTo>
                <a:lnTo>
                  <a:pt x="1582" y="2493"/>
                </a:lnTo>
                <a:lnTo>
                  <a:pt x="1582" y="2495"/>
                </a:lnTo>
                <a:lnTo>
                  <a:pt x="1582" y="2497"/>
                </a:lnTo>
                <a:lnTo>
                  <a:pt x="1584" y="2497"/>
                </a:lnTo>
                <a:lnTo>
                  <a:pt x="1586" y="2499"/>
                </a:lnTo>
                <a:lnTo>
                  <a:pt x="1586" y="2499"/>
                </a:lnTo>
                <a:lnTo>
                  <a:pt x="1590" y="2501"/>
                </a:lnTo>
                <a:lnTo>
                  <a:pt x="1588" y="2503"/>
                </a:lnTo>
                <a:lnTo>
                  <a:pt x="1588" y="2501"/>
                </a:lnTo>
                <a:lnTo>
                  <a:pt x="1586" y="2501"/>
                </a:lnTo>
                <a:lnTo>
                  <a:pt x="1584" y="2501"/>
                </a:lnTo>
                <a:lnTo>
                  <a:pt x="1584" y="2501"/>
                </a:lnTo>
                <a:lnTo>
                  <a:pt x="1584" y="2499"/>
                </a:lnTo>
                <a:lnTo>
                  <a:pt x="1582" y="2499"/>
                </a:lnTo>
                <a:lnTo>
                  <a:pt x="1580" y="2499"/>
                </a:lnTo>
                <a:lnTo>
                  <a:pt x="1580" y="2499"/>
                </a:lnTo>
                <a:lnTo>
                  <a:pt x="1580" y="2499"/>
                </a:lnTo>
                <a:lnTo>
                  <a:pt x="1580" y="2501"/>
                </a:lnTo>
                <a:lnTo>
                  <a:pt x="1578" y="2501"/>
                </a:lnTo>
                <a:lnTo>
                  <a:pt x="1578" y="2501"/>
                </a:lnTo>
                <a:lnTo>
                  <a:pt x="1574" y="2499"/>
                </a:lnTo>
                <a:lnTo>
                  <a:pt x="1574" y="2499"/>
                </a:lnTo>
                <a:lnTo>
                  <a:pt x="1571" y="2501"/>
                </a:lnTo>
                <a:lnTo>
                  <a:pt x="1571" y="2501"/>
                </a:lnTo>
                <a:lnTo>
                  <a:pt x="1569" y="2501"/>
                </a:lnTo>
                <a:lnTo>
                  <a:pt x="1569" y="2501"/>
                </a:lnTo>
                <a:lnTo>
                  <a:pt x="1567" y="2501"/>
                </a:lnTo>
                <a:lnTo>
                  <a:pt x="1567" y="2501"/>
                </a:lnTo>
                <a:lnTo>
                  <a:pt x="1565" y="2501"/>
                </a:lnTo>
                <a:lnTo>
                  <a:pt x="1565" y="2503"/>
                </a:lnTo>
                <a:lnTo>
                  <a:pt x="1565" y="2503"/>
                </a:lnTo>
                <a:lnTo>
                  <a:pt x="1567" y="2505"/>
                </a:lnTo>
                <a:lnTo>
                  <a:pt x="1574" y="2505"/>
                </a:lnTo>
                <a:lnTo>
                  <a:pt x="1576" y="2505"/>
                </a:lnTo>
                <a:lnTo>
                  <a:pt x="1580" y="2505"/>
                </a:lnTo>
                <a:lnTo>
                  <a:pt x="1582" y="2508"/>
                </a:lnTo>
                <a:lnTo>
                  <a:pt x="1586" y="2508"/>
                </a:lnTo>
                <a:lnTo>
                  <a:pt x="1590" y="2508"/>
                </a:lnTo>
                <a:lnTo>
                  <a:pt x="1590" y="2508"/>
                </a:lnTo>
                <a:lnTo>
                  <a:pt x="1590" y="2508"/>
                </a:lnTo>
                <a:lnTo>
                  <a:pt x="1592" y="2508"/>
                </a:lnTo>
                <a:lnTo>
                  <a:pt x="1592" y="2508"/>
                </a:lnTo>
                <a:lnTo>
                  <a:pt x="1595" y="2508"/>
                </a:lnTo>
                <a:lnTo>
                  <a:pt x="1597" y="2508"/>
                </a:lnTo>
                <a:lnTo>
                  <a:pt x="1597" y="2505"/>
                </a:lnTo>
                <a:lnTo>
                  <a:pt x="1599" y="2508"/>
                </a:lnTo>
                <a:lnTo>
                  <a:pt x="1601" y="2510"/>
                </a:lnTo>
                <a:lnTo>
                  <a:pt x="1607" y="2510"/>
                </a:lnTo>
                <a:lnTo>
                  <a:pt x="1611" y="2510"/>
                </a:lnTo>
                <a:lnTo>
                  <a:pt x="1611" y="2510"/>
                </a:lnTo>
                <a:lnTo>
                  <a:pt x="1613" y="2510"/>
                </a:lnTo>
                <a:lnTo>
                  <a:pt x="1613" y="2510"/>
                </a:lnTo>
                <a:lnTo>
                  <a:pt x="1615" y="2510"/>
                </a:lnTo>
                <a:lnTo>
                  <a:pt x="1618" y="2508"/>
                </a:lnTo>
                <a:lnTo>
                  <a:pt x="1620" y="2508"/>
                </a:lnTo>
                <a:lnTo>
                  <a:pt x="1622" y="2510"/>
                </a:lnTo>
                <a:lnTo>
                  <a:pt x="1626" y="2510"/>
                </a:lnTo>
                <a:lnTo>
                  <a:pt x="1634" y="2510"/>
                </a:lnTo>
                <a:lnTo>
                  <a:pt x="1639" y="2510"/>
                </a:lnTo>
                <a:lnTo>
                  <a:pt x="1643" y="2512"/>
                </a:lnTo>
                <a:lnTo>
                  <a:pt x="1645" y="2512"/>
                </a:lnTo>
                <a:lnTo>
                  <a:pt x="1645" y="2512"/>
                </a:lnTo>
                <a:lnTo>
                  <a:pt x="1647" y="2512"/>
                </a:lnTo>
                <a:lnTo>
                  <a:pt x="1649" y="2512"/>
                </a:lnTo>
                <a:lnTo>
                  <a:pt x="1651" y="2512"/>
                </a:lnTo>
                <a:lnTo>
                  <a:pt x="1653" y="2510"/>
                </a:lnTo>
                <a:lnTo>
                  <a:pt x="1653" y="2510"/>
                </a:lnTo>
                <a:lnTo>
                  <a:pt x="1655" y="2510"/>
                </a:lnTo>
                <a:lnTo>
                  <a:pt x="1657" y="2510"/>
                </a:lnTo>
                <a:lnTo>
                  <a:pt x="1659" y="2510"/>
                </a:lnTo>
                <a:lnTo>
                  <a:pt x="1662" y="2510"/>
                </a:lnTo>
                <a:lnTo>
                  <a:pt x="1662" y="2508"/>
                </a:lnTo>
                <a:lnTo>
                  <a:pt x="1664" y="2505"/>
                </a:lnTo>
                <a:lnTo>
                  <a:pt x="1662" y="2505"/>
                </a:lnTo>
                <a:lnTo>
                  <a:pt x="1662" y="2505"/>
                </a:lnTo>
                <a:close/>
                <a:moveTo>
                  <a:pt x="1530" y="2451"/>
                </a:moveTo>
                <a:lnTo>
                  <a:pt x="1532" y="2451"/>
                </a:lnTo>
                <a:lnTo>
                  <a:pt x="1532" y="2451"/>
                </a:lnTo>
                <a:lnTo>
                  <a:pt x="1534" y="2453"/>
                </a:lnTo>
                <a:lnTo>
                  <a:pt x="1534" y="2453"/>
                </a:lnTo>
                <a:lnTo>
                  <a:pt x="1534" y="2451"/>
                </a:lnTo>
                <a:lnTo>
                  <a:pt x="1534" y="2451"/>
                </a:lnTo>
                <a:lnTo>
                  <a:pt x="1534" y="2451"/>
                </a:lnTo>
                <a:lnTo>
                  <a:pt x="1532" y="2449"/>
                </a:lnTo>
                <a:lnTo>
                  <a:pt x="1532" y="2449"/>
                </a:lnTo>
                <a:lnTo>
                  <a:pt x="1530" y="2449"/>
                </a:lnTo>
                <a:lnTo>
                  <a:pt x="1530" y="2449"/>
                </a:lnTo>
                <a:lnTo>
                  <a:pt x="1530" y="2449"/>
                </a:lnTo>
                <a:lnTo>
                  <a:pt x="1530" y="2449"/>
                </a:lnTo>
                <a:lnTo>
                  <a:pt x="1530" y="2451"/>
                </a:lnTo>
                <a:close/>
                <a:moveTo>
                  <a:pt x="1561" y="2487"/>
                </a:moveTo>
                <a:lnTo>
                  <a:pt x="1559" y="2487"/>
                </a:lnTo>
                <a:lnTo>
                  <a:pt x="1559" y="2484"/>
                </a:lnTo>
                <a:lnTo>
                  <a:pt x="1557" y="2484"/>
                </a:lnTo>
                <a:lnTo>
                  <a:pt x="1555" y="2484"/>
                </a:lnTo>
                <a:lnTo>
                  <a:pt x="1553" y="2484"/>
                </a:lnTo>
                <a:lnTo>
                  <a:pt x="1553" y="2484"/>
                </a:lnTo>
                <a:lnTo>
                  <a:pt x="1553" y="2484"/>
                </a:lnTo>
                <a:lnTo>
                  <a:pt x="1551" y="2482"/>
                </a:lnTo>
                <a:lnTo>
                  <a:pt x="1551" y="2480"/>
                </a:lnTo>
                <a:lnTo>
                  <a:pt x="1551" y="2480"/>
                </a:lnTo>
                <a:lnTo>
                  <a:pt x="1551" y="2480"/>
                </a:lnTo>
                <a:lnTo>
                  <a:pt x="1548" y="2480"/>
                </a:lnTo>
                <a:lnTo>
                  <a:pt x="1548" y="2480"/>
                </a:lnTo>
                <a:lnTo>
                  <a:pt x="1548" y="2480"/>
                </a:lnTo>
                <a:lnTo>
                  <a:pt x="1548" y="2482"/>
                </a:lnTo>
                <a:lnTo>
                  <a:pt x="1548" y="2482"/>
                </a:lnTo>
                <a:lnTo>
                  <a:pt x="1544" y="2482"/>
                </a:lnTo>
                <a:lnTo>
                  <a:pt x="1544" y="2480"/>
                </a:lnTo>
                <a:lnTo>
                  <a:pt x="1540" y="2480"/>
                </a:lnTo>
                <a:lnTo>
                  <a:pt x="1538" y="2482"/>
                </a:lnTo>
                <a:lnTo>
                  <a:pt x="1540" y="2484"/>
                </a:lnTo>
                <a:lnTo>
                  <a:pt x="1542" y="2484"/>
                </a:lnTo>
                <a:lnTo>
                  <a:pt x="1544" y="2487"/>
                </a:lnTo>
                <a:lnTo>
                  <a:pt x="1544" y="2487"/>
                </a:lnTo>
                <a:lnTo>
                  <a:pt x="1546" y="2487"/>
                </a:lnTo>
                <a:lnTo>
                  <a:pt x="1546" y="2487"/>
                </a:lnTo>
                <a:lnTo>
                  <a:pt x="1546" y="2489"/>
                </a:lnTo>
                <a:lnTo>
                  <a:pt x="1546" y="2489"/>
                </a:lnTo>
                <a:lnTo>
                  <a:pt x="1546" y="2491"/>
                </a:lnTo>
                <a:lnTo>
                  <a:pt x="1546" y="2491"/>
                </a:lnTo>
                <a:lnTo>
                  <a:pt x="1546" y="2493"/>
                </a:lnTo>
                <a:lnTo>
                  <a:pt x="1548" y="2493"/>
                </a:lnTo>
                <a:lnTo>
                  <a:pt x="1548" y="2493"/>
                </a:lnTo>
                <a:lnTo>
                  <a:pt x="1548" y="2491"/>
                </a:lnTo>
                <a:lnTo>
                  <a:pt x="1548" y="2491"/>
                </a:lnTo>
                <a:lnTo>
                  <a:pt x="1548" y="2491"/>
                </a:lnTo>
                <a:lnTo>
                  <a:pt x="1551" y="2489"/>
                </a:lnTo>
                <a:lnTo>
                  <a:pt x="1551" y="2489"/>
                </a:lnTo>
                <a:lnTo>
                  <a:pt x="1551" y="2489"/>
                </a:lnTo>
                <a:lnTo>
                  <a:pt x="1553" y="2489"/>
                </a:lnTo>
                <a:lnTo>
                  <a:pt x="1553" y="2489"/>
                </a:lnTo>
                <a:lnTo>
                  <a:pt x="1553" y="2491"/>
                </a:lnTo>
                <a:lnTo>
                  <a:pt x="1553" y="2493"/>
                </a:lnTo>
                <a:lnTo>
                  <a:pt x="1551" y="2493"/>
                </a:lnTo>
                <a:lnTo>
                  <a:pt x="1551" y="2495"/>
                </a:lnTo>
                <a:lnTo>
                  <a:pt x="1551" y="2495"/>
                </a:lnTo>
                <a:lnTo>
                  <a:pt x="1553" y="2495"/>
                </a:lnTo>
                <a:lnTo>
                  <a:pt x="1553" y="2495"/>
                </a:lnTo>
                <a:lnTo>
                  <a:pt x="1553" y="2495"/>
                </a:lnTo>
                <a:lnTo>
                  <a:pt x="1555" y="2493"/>
                </a:lnTo>
                <a:lnTo>
                  <a:pt x="1557" y="2493"/>
                </a:lnTo>
                <a:lnTo>
                  <a:pt x="1557" y="2493"/>
                </a:lnTo>
                <a:lnTo>
                  <a:pt x="1559" y="2493"/>
                </a:lnTo>
                <a:lnTo>
                  <a:pt x="1559" y="2493"/>
                </a:lnTo>
                <a:lnTo>
                  <a:pt x="1559" y="2491"/>
                </a:lnTo>
                <a:lnTo>
                  <a:pt x="1561" y="2489"/>
                </a:lnTo>
                <a:lnTo>
                  <a:pt x="1561" y="2489"/>
                </a:lnTo>
                <a:lnTo>
                  <a:pt x="1561" y="2487"/>
                </a:lnTo>
                <a:close/>
                <a:moveTo>
                  <a:pt x="1622" y="2522"/>
                </a:moveTo>
                <a:lnTo>
                  <a:pt x="1620" y="2520"/>
                </a:lnTo>
                <a:lnTo>
                  <a:pt x="1618" y="2520"/>
                </a:lnTo>
                <a:lnTo>
                  <a:pt x="1618" y="2518"/>
                </a:lnTo>
                <a:lnTo>
                  <a:pt x="1618" y="2518"/>
                </a:lnTo>
                <a:lnTo>
                  <a:pt x="1618" y="2518"/>
                </a:lnTo>
                <a:lnTo>
                  <a:pt x="1618" y="2516"/>
                </a:lnTo>
                <a:lnTo>
                  <a:pt x="1618" y="2516"/>
                </a:lnTo>
                <a:lnTo>
                  <a:pt x="1613" y="2516"/>
                </a:lnTo>
                <a:lnTo>
                  <a:pt x="1613" y="2516"/>
                </a:lnTo>
                <a:lnTo>
                  <a:pt x="1613" y="2514"/>
                </a:lnTo>
                <a:lnTo>
                  <a:pt x="1618" y="2514"/>
                </a:lnTo>
                <a:lnTo>
                  <a:pt x="1615" y="2512"/>
                </a:lnTo>
                <a:lnTo>
                  <a:pt x="1613" y="2512"/>
                </a:lnTo>
                <a:lnTo>
                  <a:pt x="1609" y="2512"/>
                </a:lnTo>
                <a:lnTo>
                  <a:pt x="1599" y="2510"/>
                </a:lnTo>
                <a:lnTo>
                  <a:pt x="1595" y="2510"/>
                </a:lnTo>
                <a:lnTo>
                  <a:pt x="1595" y="2514"/>
                </a:lnTo>
                <a:lnTo>
                  <a:pt x="1595" y="2514"/>
                </a:lnTo>
                <a:lnTo>
                  <a:pt x="1595" y="2514"/>
                </a:lnTo>
                <a:lnTo>
                  <a:pt x="1595" y="2516"/>
                </a:lnTo>
                <a:lnTo>
                  <a:pt x="1595" y="2516"/>
                </a:lnTo>
                <a:lnTo>
                  <a:pt x="1595" y="2516"/>
                </a:lnTo>
                <a:lnTo>
                  <a:pt x="1597" y="2516"/>
                </a:lnTo>
                <a:lnTo>
                  <a:pt x="1597" y="2516"/>
                </a:lnTo>
                <a:lnTo>
                  <a:pt x="1599" y="2516"/>
                </a:lnTo>
                <a:lnTo>
                  <a:pt x="1599" y="2516"/>
                </a:lnTo>
                <a:lnTo>
                  <a:pt x="1599" y="2518"/>
                </a:lnTo>
                <a:lnTo>
                  <a:pt x="1599" y="2518"/>
                </a:lnTo>
                <a:lnTo>
                  <a:pt x="1599" y="2518"/>
                </a:lnTo>
                <a:lnTo>
                  <a:pt x="1601" y="2520"/>
                </a:lnTo>
                <a:lnTo>
                  <a:pt x="1601" y="2520"/>
                </a:lnTo>
                <a:lnTo>
                  <a:pt x="1603" y="2520"/>
                </a:lnTo>
                <a:lnTo>
                  <a:pt x="1605" y="2522"/>
                </a:lnTo>
                <a:lnTo>
                  <a:pt x="1605" y="2522"/>
                </a:lnTo>
                <a:lnTo>
                  <a:pt x="1603" y="2520"/>
                </a:lnTo>
                <a:lnTo>
                  <a:pt x="1603" y="2518"/>
                </a:lnTo>
                <a:lnTo>
                  <a:pt x="1603" y="2518"/>
                </a:lnTo>
                <a:lnTo>
                  <a:pt x="1603" y="2516"/>
                </a:lnTo>
                <a:lnTo>
                  <a:pt x="1605" y="2516"/>
                </a:lnTo>
                <a:lnTo>
                  <a:pt x="1605" y="2516"/>
                </a:lnTo>
                <a:lnTo>
                  <a:pt x="1607" y="2516"/>
                </a:lnTo>
                <a:lnTo>
                  <a:pt x="1607" y="2518"/>
                </a:lnTo>
                <a:lnTo>
                  <a:pt x="1609" y="2516"/>
                </a:lnTo>
                <a:lnTo>
                  <a:pt x="1609" y="2516"/>
                </a:lnTo>
                <a:lnTo>
                  <a:pt x="1609" y="2518"/>
                </a:lnTo>
                <a:lnTo>
                  <a:pt x="1609" y="2518"/>
                </a:lnTo>
                <a:lnTo>
                  <a:pt x="1609" y="2520"/>
                </a:lnTo>
                <a:lnTo>
                  <a:pt x="1609" y="2520"/>
                </a:lnTo>
                <a:lnTo>
                  <a:pt x="1609" y="2520"/>
                </a:lnTo>
                <a:lnTo>
                  <a:pt x="1611" y="2520"/>
                </a:lnTo>
                <a:lnTo>
                  <a:pt x="1613" y="2520"/>
                </a:lnTo>
                <a:lnTo>
                  <a:pt x="1613" y="2520"/>
                </a:lnTo>
                <a:lnTo>
                  <a:pt x="1615" y="2522"/>
                </a:lnTo>
                <a:lnTo>
                  <a:pt x="1618" y="2522"/>
                </a:lnTo>
                <a:lnTo>
                  <a:pt x="1618" y="2522"/>
                </a:lnTo>
                <a:lnTo>
                  <a:pt x="1620" y="2524"/>
                </a:lnTo>
                <a:lnTo>
                  <a:pt x="1620" y="2524"/>
                </a:lnTo>
                <a:lnTo>
                  <a:pt x="1622" y="2524"/>
                </a:lnTo>
                <a:lnTo>
                  <a:pt x="1622" y="2524"/>
                </a:lnTo>
                <a:lnTo>
                  <a:pt x="1622" y="2524"/>
                </a:lnTo>
                <a:lnTo>
                  <a:pt x="1622" y="2522"/>
                </a:lnTo>
                <a:lnTo>
                  <a:pt x="1622" y="2522"/>
                </a:lnTo>
                <a:close/>
                <a:moveTo>
                  <a:pt x="1542" y="2478"/>
                </a:moveTo>
                <a:lnTo>
                  <a:pt x="1542" y="2478"/>
                </a:lnTo>
                <a:lnTo>
                  <a:pt x="1542" y="2478"/>
                </a:lnTo>
                <a:lnTo>
                  <a:pt x="1542" y="2478"/>
                </a:lnTo>
                <a:lnTo>
                  <a:pt x="1542" y="2478"/>
                </a:lnTo>
                <a:lnTo>
                  <a:pt x="1544" y="2478"/>
                </a:lnTo>
                <a:lnTo>
                  <a:pt x="1546" y="2480"/>
                </a:lnTo>
                <a:lnTo>
                  <a:pt x="1548" y="2480"/>
                </a:lnTo>
                <a:lnTo>
                  <a:pt x="1548" y="2480"/>
                </a:lnTo>
                <a:lnTo>
                  <a:pt x="1546" y="2478"/>
                </a:lnTo>
                <a:lnTo>
                  <a:pt x="1546" y="2478"/>
                </a:lnTo>
                <a:lnTo>
                  <a:pt x="1544" y="2476"/>
                </a:lnTo>
                <a:lnTo>
                  <a:pt x="1542" y="2476"/>
                </a:lnTo>
                <a:lnTo>
                  <a:pt x="1542" y="2476"/>
                </a:lnTo>
                <a:lnTo>
                  <a:pt x="1540" y="2474"/>
                </a:lnTo>
                <a:lnTo>
                  <a:pt x="1538" y="2474"/>
                </a:lnTo>
                <a:lnTo>
                  <a:pt x="1538" y="2472"/>
                </a:lnTo>
                <a:lnTo>
                  <a:pt x="1534" y="2472"/>
                </a:lnTo>
                <a:lnTo>
                  <a:pt x="1532" y="2472"/>
                </a:lnTo>
                <a:lnTo>
                  <a:pt x="1532" y="2472"/>
                </a:lnTo>
                <a:lnTo>
                  <a:pt x="1530" y="2472"/>
                </a:lnTo>
                <a:lnTo>
                  <a:pt x="1530" y="2472"/>
                </a:lnTo>
                <a:lnTo>
                  <a:pt x="1530" y="2470"/>
                </a:lnTo>
                <a:lnTo>
                  <a:pt x="1530" y="2470"/>
                </a:lnTo>
                <a:lnTo>
                  <a:pt x="1527" y="2468"/>
                </a:lnTo>
                <a:lnTo>
                  <a:pt x="1525" y="2468"/>
                </a:lnTo>
                <a:lnTo>
                  <a:pt x="1525" y="2468"/>
                </a:lnTo>
                <a:lnTo>
                  <a:pt x="1525" y="2468"/>
                </a:lnTo>
                <a:lnTo>
                  <a:pt x="1527" y="2470"/>
                </a:lnTo>
                <a:lnTo>
                  <a:pt x="1527" y="2472"/>
                </a:lnTo>
                <a:lnTo>
                  <a:pt x="1530" y="2472"/>
                </a:lnTo>
                <a:lnTo>
                  <a:pt x="1532" y="2474"/>
                </a:lnTo>
                <a:lnTo>
                  <a:pt x="1532" y="2474"/>
                </a:lnTo>
                <a:lnTo>
                  <a:pt x="1534" y="2474"/>
                </a:lnTo>
                <a:lnTo>
                  <a:pt x="1536" y="2474"/>
                </a:lnTo>
                <a:lnTo>
                  <a:pt x="1538" y="2474"/>
                </a:lnTo>
                <a:lnTo>
                  <a:pt x="1538" y="2474"/>
                </a:lnTo>
                <a:lnTo>
                  <a:pt x="1542" y="2478"/>
                </a:lnTo>
                <a:close/>
                <a:moveTo>
                  <a:pt x="1517" y="2413"/>
                </a:moveTo>
                <a:lnTo>
                  <a:pt x="1519" y="2413"/>
                </a:lnTo>
                <a:lnTo>
                  <a:pt x="1521" y="2413"/>
                </a:lnTo>
                <a:lnTo>
                  <a:pt x="1521" y="2413"/>
                </a:lnTo>
                <a:lnTo>
                  <a:pt x="1521" y="2411"/>
                </a:lnTo>
                <a:lnTo>
                  <a:pt x="1521" y="2409"/>
                </a:lnTo>
                <a:lnTo>
                  <a:pt x="1521" y="2407"/>
                </a:lnTo>
                <a:lnTo>
                  <a:pt x="1521" y="2407"/>
                </a:lnTo>
                <a:lnTo>
                  <a:pt x="1525" y="2405"/>
                </a:lnTo>
                <a:lnTo>
                  <a:pt x="1525" y="2405"/>
                </a:lnTo>
                <a:lnTo>
                  <a:pt x="1525" y="2405"/>
                </a:lnTo>
                <a:lnTo>
                  <a:pt x="1525" y="2405"/>
                </a:lnTo>
                <a:lnTo>
                  <a:pt x="1523" y="2407"/>
                </a:lnTo>
                <a:lnTo>
                  <a:pt x="1523" y="2407"/>
                </a:lnTo>
                <a:lnTo>
                  <a:pt x="1523" y="2409"/>
                </a:lnTo>
                <a:lnTo>
                  <a:pt x="1523" y="2409"/>
                </a:lnTo>
                <a:lnTo>
                  <a:pt x="1523" y="2409"/>
                </a:lnTo>
                <a:lnTo>
                  <a:pt x="1523" y="2411"/>
                </a:lnTo>
                <a:lnTo>
                  <a:pt x="1523" y="2411"/>
                </a:lnTo>
                <a:lnTo>
                  <a:pt x="1523" y="2413"/>
                </a:lnTo>
                <a:lnTo>
                  <a:pt x="1523" y="2413"/>
                </a:lnTo>
                <a:lnTo>
                  <a:pt x="1525" y="2415"/>
                </a:lnTo>
                <a:lnTo>
                  <a:pt x="1525" y="2415"/>
                </a:lnTo>
                <a:lnTo>
                  <a:pt x="1527" y="2415"/>
                </a:lnTo>
                <a:lnTo>
                  <a:pt x="1527" y="2415"/>
                </a:lnTo>
                <a:lnTo>
                  <a:pt x="1527" y="2413"/>
                </a:lnTo>
                <a:lnTo>
                  <a:pt x="1527" y="2413"/>
                </a:lnTo>
                <a:lnTo>
                  <a:pt x="1530" y="2411"/>
                </a:lnTo>
                <a:lnTo>
                  <a:pt x="1530" y="2409"/>
                </a:lnTo>
                <a:lnTo>
                  <a:pt x="1530" y="2409"/>
                </a:lnTo>
                <a:lnTo>
                  <a:pt x="1527" y="2409"/>
                </a:lnTo>
                <a:lnTo>
                  <a:pt x="1527" y="2409"/>
                </a:lnTo>
                <a:lnTo>
                  <a:pt x="1530" y="2405"/>
                </a:lnTo>
                <a:lnTo>
                  <a:pt x="1530" y="2403"/>
                </a:lnTo>
                <a:lnTo>
                  <a:pt x="1530" y="2399"/>
                </a:lnTo>
                <a:lnTo>
                  <a:pt x="1527" y="2394"/>
                </a:lnTo>
                <a:lnTo>
                  <a:pt x="1527" y="2392"/>
                </a:lnTo>
                <a:lnTo>
                  <a:pt x="1527" y="2392"/>
                </a:lnTo>
                <a:lnTo>
                  <a:pt x="1525" y="2392"/>
                </a:lnTo>
                <a:lnTo>
                  <a:pt x="1525" y="2392"/>
                </a:lnTo>
                <a:lnTo>
                  <a:pt x="1523" y="2392"/>
                </a:lnTo>
                <a:lnTo>
                  <a:pt x="1523" y="2392"/>
                </a:lnTo>
                <a:lnTo>
                  <a:pt x="1521" y="2392"/>
                </a:lnTo>
                <a:lnTo>
                  <a:pt x="1521" y="2394"/>
                </a:lnTo>
                <a:lnTo>
                  <a:pt x="1521" y="2394"/>
                </a:lnTo>
                <a:lnTo>
                  <a:pt x="1521" y="2396"/>
                </a:lnTo>
                <a:lnTo>
                  <a:pt x="1521" y="2396"/>
                </a:lnTo>
                <a:lnTo>
                  <a:pt x="1519" y="2399"/>
                </a:lnTo>
                <a:lnTo>
                  <a:pt x="1519" y="2399"/>
                </a:lnTo>
                <a:lnTo>
                  <a:pt x="1519" y="2401"/>
                </a:lnTo>
                <a:lnTo>
                  <a:pt x="1519" y="2403"/>
                </a:lnTo>
                <a:lnTo>
                  <a:pt x="1517" y="2403"/>
                </a:lnTo>
                <a:lnTo>
                  <a:pt x="1517" y="2403"/>
                </a:lnTo>
                <a:lnTo>
                  <a:pt x="1517" y="2403"/>
                </a:lnTo>
                <a:lnTo>
                  <a:pt x="1515" y="2403"/>
                </a:lnTo>
                <a:lnTo>
                  <a:pt x="1515" y="2403"/>
                </a:lnTo>
                <a:lnTo>
                  <a:pt x="1515" y="2405"/>
                </a:lnTo>
                <a:lnTo>
                  <a:pt x="1515" y="2405"/>
                </a:lnTo>
                <a:lnTo>
                  <a:pt x="1517" y="2407"/>
                </a:lnTo>
                <a:lnTo>
                  <a:pt x="1517" y="2409"/>
                </a:lnTo>
                <a:lnTo>
                  <a:pt x="1513" y="2409"/>
                </a:lnTo>
                <a:lnTo>
                  <a:pt x="1513" y="2409"/>
                </a:lnTo>
                <a:lnTo>
                  <a:pt x="1513" y="2411"/>
                </a:lnTo>
                <a:lnTo>
                  <a:pt x="1515" y="2411"/>
                </a:lnTo>
                <a:lnTo>
                  <a:pt x="1517" y="2413"/>
                </a:lnTo>
                <a:close/>
                <a:moveTo>
                  <a:pt x="1586" y="2510"/>
                </a:moveTo>
                <a:lnTo>
                  <a:pt x="1584" y="2512"/>
                </a:lnTo>
                <a:lnTo>
                  <a:pt x="1582" y="2512"/>
                </a:lnTo>
                <a:lnTo>
                  <a:pt x="1582" y="2512"/>
                </a:lnTo>
                <a:lnTo>
                  <a:pt x="1580" y="2512"/>
                </a:lnTo>
                <a:lnTo>
                  <a:pt x="1580" y="2512"/>
                </a:lnTo>
                <a:lnTo>
                  <a:pt x="1580" y="2510"/>
                </a:lnTo>
                <a:lnTo>
                  <a:pt x="1578" y="2510"/>
                </a:lnTo>
                <a:lnTo>
                  <a:pt x="1576" y="2510"/>
                </a:lnTo>
                <a:lnTo>
                  <a:pt x="1574" y="2510"/>
                </a:lnTo>
                <a:lnTo>
                  <a:pt x="1574" y="2510"/>
                </a:lnTo>
                <a:lnTo>
                  <a:pt x="1574" y="2510"/>
                </a:lnTo>
                <a:lnTo>
                  <a:pt x="1574" y="2510"/>
                </a:lnTo>
                <a:lnTo>
                  <a:pt x="1574" y="2510"/>
                </a:lnTo>
                <a:lnTo>
                  <a:pt x="1574" y="2512"/>
                </a:lnTo>
                <a:lnTo>
                  <a:pt x="1574" y="2510"/>
                </a:lnTo>
                <a:lnTo>
                  <a:pt x="1576" y="2510"/>
                </a:lnTo>
                <a:lnTo>
                  <a:pt x="1576" y="2510"/>
                </a:lnTo>
                <a:lnTo>
                  <a:pt x="1576" y="2510"/>
                </a:lnTo>
                <a:lnTo>
                  <a:pt x="1578" y="2512"/>
                </a:lnTo>
                <a:lnTo>
                  <a:pt x="1580" y="2512"/>
                </a:lnTo>
                <a:lnTo>
                  <a:pt x="1580" y="2512"/>
                </a:lnTo>
                <a:lnTo>
                  <a:pt x="1580" y="2514"/>
                </a:lnTo>
                <a:lnTo>
                  <a:pt x="1580" y="2514"/>
                </a:lnTo>
                <a:lnTo>
                  <a:pt x="1582" y="2514"/>
                </a:lnTo>
                <a:lnTo>
                  <a:pt x="1582" y="2514"/>
                </a:lnTo>
                <a:lnTo>
                  <a:pt x="1584" y="2514"/>
                </a:lnTo>
                <a:lnTo>
                  <a:pt x="1584" y="2514"/>
                </a:lnTo>
                <a:lnTo>
                  <a:pt x="1584" y="2514"/>
                </a:lnTo>
                <a:lnTo>
                  <a:pt x="1586" y="2514"/>
                </a:lnTo>
                <a:lnTo>
                  <a:pt x="1586" y="2514"/>
                </a:lnTo>
                <a:lnTo>
                  <a:pt x="1586" y="2516"/>
                </a:lnTo>
                <a:lnTo>
                  <a:pt x="1586" y="2516"/>
                </a:lnTo>
                <a:lnTo>
                  <a:pt x="1588" y="2516"/>
                </a:lnTo>
                <a:lnTo>
                  <a:pt x="1588" y="2514"/>
                </a:lnTo>
                <a:lnTo>
                  <a:pt x="1590" y="2514"/>
                </a:lnTo>
                <a:lnTo>
                  <a:pt x="1588" y="2510"/>
                </a:lnTo>
                <a:lnTo>
                  <a:pt x="1586" y="2510"/>
                </a:lnTo>
                <a:close/>
                <a:moveTo>
                  <a:pt x="1519" y="2417"/>
                </a:moveTo>
                <a:lnTo>
                  <a:pt x="1519" y="2415"/>
                </a:lnTo>
                <a:lnTo>
                  <a:pt x="1517" y="2415"/>
                </a:lnTo>
                <a:lnTo>
                  <a:pt x="1515" y="2417"/>
                </a:lnTo>
                <a:lnTo>
                  <a:pt x="1515" y="2419"/>
                </a:lnTo>
                <a:lnTo>
                  <a:pt x="1515" y="2419"/>
                </a:lnTo>
                <a:lnTo>
                  <a:pt x="1515" y="2419"/>
                </a:lnTo>
                <a:lnTo>
                  <a:pt x="1515" y="2422"/>
                </a:lnTo>
                <a:lnTo>
                  <a:pt x="1517" y="2422"/>
                </a:lnTo>
                <a:lnTo>
                  <a:pt x="1517" y="2422"/>
                </a:lnTo>
                <a:lnTo>
                  <a:pt x="1521" y="2422"/>
                </a:lnTo>
                <a:lnTo>
                  <a:pt x="1521" y="2419"/>
                </a:lnTo>
                <a:lnTo>
                  <a:pt x="1523" y="2419"/>
                </a:lnTo>
                <a:lnTo>
                  <a:pt x="1523" y="2417"/>
                </a:lnTo>
                <a:lnTo>
                  <a:pt x="1521" y="2417"/>
                </a:lnTo>
                <a:lnTo>
                  <a:pt x="1519" y="2417"/>
                </a:lnTo>
                <a:close/>
                <a:moveTo>
                  <a:pt x="1519" y="2426"/>
                </a:moveTo>
                <a:lnTo>
                  <a:pt x="1519" y="2426"/>
                </a:lnTo>
                <a:lnTo>
                  <a:pt x="1519" y="2426"/>
                </a:lnTo>
                <a:lnTo>
                  <a:pt x="1519" y="2426"/>
                </a:lnTo>
                <a:lnTo>
                  <a:pt x="1517" y="2424"/>
                </a:lnTo>
                <a:lnTo>
                  <a:pt x="1515" y="2424"/>
                </a:lnTo>
                <a:lnTo>
                  <a:pt x="1515" y="2426"/>
                </a:lnTo>
                <a:lnTo>
                  <a:pt x="1515" y="2426"/>
                </a:lnTo>
                <a:lnTo>
                  <a:pt x="1515" y="2428"/>
                </a:lnTo>
                <a:lnTo>
                  <a:pt x="1515" y="2428"/>
                </a:lnTo>
                <a:lnTo>
                  <a:pt x="1515" y="2430"/>
                </a:lnTo>
                <a:lnTo>
                  <a:pt x="1515" y="2430"/>
                </a:lnTo>
                <a:lnTo>
                  <a:pt x="1517" y="2430"/>
                </a:lnTo>
                <a:lnTo>
                  <a:pt x="1517" y="2428"/>
                </a:lnTo>
                <a:lnTo>
                  <a:pt x="1517" y="2426"/>
                </a:lnTo>
                <a:lnTo>
                  <a:pt x="1519" y="2426"/>
                </a:lnTo>
                <a:close/>
                <a:moveTo>
                  <a:pt x="1521" y="2443"/>
                </a:moveTo>
                <a:lnTo>
                  <a:pt x="1523" y="2443"/>
                </a:lnTo>
                <a:lnTo>
                  <a:pt x="1523" y="2443"/>
                </a:lnTo>
                <a:lnTo>
                  <a:pt x="1525" y="2440"/>
                </a:lnTo>
                <a:lnTo>
                  <a:pt x="1525" y="2440"/>
                </a:lnTo>
                <a:lnTo>
                  <a:pt x="1527" y="2443"/>
                </a:lnTo>
                <a:lnTo>
                  <a:pt x="1527" y="2443"/>
                </a:lnTo>
                <a:lnTo>
                  <a:pt x="1527" y="2440"/>
                </a:lnTo>
                <a:lnTo>
                  <a:pt x="1527" y="2440"/>
                </a:lnTo>
                <a:lnTo>
                  <a:pt x="1527" y="2438"/>
                </a:lnTo>
                <a:lnTo>
                  <a:pt x="1527" y="2438"/>
                </a:lnTo>
                <a:lnTo>
                  <a:pt x="1525" y="2438"/>
                </a:lnTo>
                <a:lnTo>
                  <a:pt x="1523" y="2440"/>
                </a:lnTo>
                <a:lnTo>
                  <a:pt x="1521" y="2440"/>
                </a:lnTo>
                <a:lnTo>
                  <a:pt x="1519" y="2440"/>
                </a:lnTo>
                <a:lnTo>
                  <a:pt x="1519" y="2443"/>
                </a:lnTo>
                <a:lnTo>
                  <a:pt x="1517" y="2443"/>
                </a:lnTo>
                <a:lnTo>
                  <a:pt x="1517" y="2445"/>
                </a:lnTo>
                <a:lnTo>
                  <a:pt x="1517" y="2447"/>
                </a:lnTo>
                <a:lnTo>
                  <a:pt x="1519" y="2445"/>
                </a:lnTo>
                <a:lnTo>
                  <a:pt x="1519" y="2445"/>
                </a:lnTo>
                <a:lnTo>
                  <a:pt x="1521" y="2443"/>
                </a:lnTo>
                <a:lnTo>
                  <a:pt x="1521" y="2443"/>
                </a:lnTo>
                <a:close/>
                <a:moveTo>
                  <a:pt x="1525" y="2457"/>
                </a:moveTo>
                <a:lnTo>
                  <a:pt x="1527" y="2453"/>
                </a:lnTo>
                <a:lnTo>
                  <a:pt x="1527" y="2453"/>
                </a:lnTo>
                <a:lnTo>
                  <a:pt x="1525" y="2451"/>
                </a:lnTo>
                <a:lnTo>
                  <a:pt x="1525" y="2451"/>
                </a:lnTo>
                <a:lnTo>
                  <a:pt x="1525" y="2451"/>
                </a:lnTo>
                <a:lnTo>
                  <a:pt x="1523" y="2447"/>
                </a:lnTo>
                <a:lnTo>
                  <a:pt x="1523" y="2447"/>
                </a:lnTo>
                <a:lnTo>
                  <a:pt x="1523" y="2449"/>
                </a:lnTo>
                <a:lnTo>
                  <a:pt x="1521" y="2449"/>
                </a:lnTo>
                <a:lnTo>
                  <a:pt x="1519" y="2449"/>
                </a:lnTo>
                <a:lnTo>
                  <a:pt x="1521" y="2451"/>
                </a:lnTo>
                <a:lnTo>
                  <a:pt x="1521" y="2455"/>
                </a:lnTo>
                <a:lnTo>
                  <a:pt x="1523" y="2457"/>
                </a:lnTo>
                <a:lnTo>
                  <a:pt x="1523" y="2459"/>
                </a:lnTo>
                <a:lnTo>
                  <a:pt x="1525" y="2459"/>
                </a:lnTo>
                <a:lnTo>
                  <a:pt x="1525" y="2457"/>
                </a:lnTo>
                <a:close/>
                <a:moveTo>
                  <a:pt x="1567" y="2497"/>
                </a:moveTo>
                <a:lnTo>
                  <a:pt x="1569" y="2497"/>
                </a:lnTo>
                <a:lnTo>
                  <a:pt x="1571" y="2497"/>
                </a:lnTo>
                <a:lnTo>
                  <a:pt x="1571" y="2497"/>
                </a:lnTo>
                <a:lnTo>
                  <a:pt x="1576" y="2499"/>
                </a:lnTo>
                <a:lnTo>
                  <a:pt x="1578" y="2499"/>
                </a:lnTo>
                <a:lnTo>
                  <a:pt x="1578" y="2499"/>
                </a:lnTo>
                <a:lnTo>
                  <a:pt x="1578" y="2499"/>
                </a:lnTo>
                <a:lnTo>
                  <a:pt x="1578" y="2497"/>
                </a:lnTo>
                <a:lnTo>
                  <a:pt x="1580" y="2497"/>
                </a:lnTo>
                <a:lnTo>
                  <a:pt x="1578" y="2495"/>
                </a:lnTo>
                <a:lnTo>
                  <a:pt x="1578" y="2495"/>
                </a:lnTo>
                <a:lnTo>
                  <a:pt x="1576" y="2495"/>
                </a:lnTo>
                <a:lnTo>
                  <a:pt x="1574" y="2493"/>
                </a:lnTo>
                <a:lnTo>
                  <a:pt x="1571" y="2491"/>
                </a:lnTo>
                <a:lnTo>
                  <a:pt x="1569" y="2491"/>
                </a:lnTo>
                <a:lnTo>
                  <a:pt x="1565" y="2491"/>
                </a:lnTo>
                <a:lnTo>
                  <a:pt x="1563" y="2491"/>
                </a:lnTo>
                <a:lnTo>
                  <a:pt x="1563" y="2491"/>
                </a:lnTo>
                <a:lnTo>
                  <a:pt x="1561" y="2493"/>
                </a:lnTo>
                <a:lnTo>
                  <a:pt x="1563" y="2495"/>
                </a:lnTo>
                <a:lnTo>
                  <a:pt x="1565" y="2497"/>
                </a:lnTo>
                <a:lnTo>
                  <a:pt x="1565" y="2499"/>
                </a:lnTo>
                <a:lnTo>
                  <a:pt x="1567" y="2497"/>
                </a:lnTo>
                <a:lnTo>
                  <a:pt x="1567" y="2497"/>
                </a:lnTo>
                <a:close/>
                <a:moveTo>
                  <a:pt x="1712" y="2222"/>
                </a:moveTo>
                <a:lnTo>
                  <a:pt x="1710" y="2222"/>
                </a:lnTo>
                <a:lnTo>
                  <a:pt x="1708" y="2222"/>
                </a:lnTo>
                <a:lnTo>
                  <a:pt x="1708" y="2222"/>
                </a:lnTo>
                <a:lnTo>
                  <a:pt x="1710" y="2225"/>
                </a:lnTo>
                <a:lnTo>
                  <a:pt x="1710" y="2225"/>
                </a:lnTo>
                <a:lnTo>
                  <a:pt x="1712" y="2225"/>
                </a:lnTo>
                <a:lnTo>
                  <a:pt x="1712" y="2225"/>
                </a:lnTo>
                <a:lnTo>
                  <a:pt x="1712" y="2222"/>
                </a:lnTo>
                <a:close/>
                <a:moveTo>
                  <a:pt x="1680" y="2508"/>
                </a:moveTo>
                <a:lnTo>
                  <a:pt x="1680" y="2508"/>
                </a:lnTo>
                <a:lnTo>
                  <a:pt x="1678" y="2508"/>
                </a:lnTo>
                <a:lnTo>
                  <a:pt x="1678" y="2508"/>
                </a:lnTo>
                <a:lnTo>
                  <a:pt x="1674" y="2508"/>
                </a:lnTo>
                <a:lnTo>
                  <a:pt x="1672" y="2505"/>
                </a:lnTo>
                <a:lnTo>
                  <a:pt x="1672" y="2508"/>
                </a:lnTo>
                <a:lnTo>
                  <a:pt x="1672" y="2508"/>
                </a:lnTo>
                <a:lnTo>
                  <a:pt x="1670" y="2508"/>
                </a:lnTo>
                <a:lnTo>
                  <a:pt x="1670" y="2510"/>
                </a:lnTo>
                <a:lnTo>
                  <a:pt x="1670" y="2510"/>
                </a:lnTo>
                <a:lnTo>
                  <a:pt x="1672" y="2510"/>
                </a:lnTo>
                <a:lnTo>
                  <a:pt x="1674" y="2510"/>
                </a:lnTo>
                <a:lnTo>
                  <a:pt x="1674" y="2510"/>
                </a:lnTo>
                <a:lnTo>
                  <a:pt x="1676" y="2508"/>
                </a:lnTo>
                <a:lnTo>
                  <a:pt x="1680" y="2508"/>
                </a:lnTo>
                <a:lnTo>
                  <a:pt x="1680" y="2508"/>
                </a:lnTo>
                <a:lnTo>
                  <a:pt x="1683" y="2508"/>
                </a:lnTo>
                <a:lnTo>
                  <a:pt x="1683" y="2508"/>
                </a:lnTo>
                <a:lnTo>
                  <a:pt x="1683" y="2508"/>
                </a:lnTo>
                <a:lnTo>
                  <a:pt x="1680" y="2508"/>
                </a:lnTo>
                <a:close/>
                <a:moveTo>
                  <a:pt x="1724" y="2451"/>
                </a:moveTo>
                <a:lnTo>
                  <a:pt x="1727" y="2449"/>
                </a:lnTo>
                <a:lnTo>
                  <a:pt x="1724" y="2449"/>
                </a:lnTo>
                <a:lnTo>
                  <a:pt x="1724" y="2449"/>
                </a:lnTo>
                <a:lnTo>
                  <a:pt x="1722" y="2449"/>
                </a:lnTo>
                <a:lnTo>
                  <a:pt x="1722" y="2451"/>
                </a:lnTo>
                <a:lnTo>
                  <a:pt x="1722" y="2451"/>
                </a:lnTo>
                <a:lnTo>
                  <a:pt x="1724" y="2453"/>
                </a:lnTo>
                <a:lnTo>
                  <a:pt x="1724" y="2453"/>
                </a:lnTo>
                <a:lnTo>
                  <a:pt x="1724" y="2451"/>
                </a:lnTo>
                <a:close/>
                <a:moveTo>
                  <a:pt x="1745" y="2447"/>
                </a:moveTo>
                <a:lnTo>
                  <a:pt x="1745" y="2447"/>
                </a:lnTo>
                <a:lnTo>
                  <a:pt x="1747" y="2445"/>
                </a:lnTo>
                <a:lnTo>
                  <a:pt x="1747" y="2445"/>
                </a:lnTo>
                <a:lnTo>
                  <a:pt x="1747" y="2445"/>
                </a:lnTo>
                <a:lnTo>
                  <a:pt x="1750" y="2443"/>
                </a:lnTo>
                <a:lnTo>
                  <a:pt x="1750" y="2443"/>
                </a:lnTo>
                <a:lnTo>
                  <a:pt x="1747" y="2443"/>
                </a:lnTo>
                <a:lnTo>
                  <a:pt x="1747" y="2440"/>
                </a:lnTo>
                <a:lnTo>
                  <a:pt x="1745" y="2443"/>
                </a:lnTo>
                <a:lnTo>
                  <a:pt x="1745" y="2443"/>
                </a:lnTo>
                <a:lnTo>
                  <a:pt x="1743" y="2443"/>
                </a:lnTo>
                <a:lnTo>
                  <a:pt x="1741" y="2443"/>
                </a:lnTo>
                <a:lnTo>
                  <a:pt x="1741" y="2443"/>
                </a:lnTo>
                <a:lnTo>
                  <a:pt x="1739" y="2443"/>
                </a:lnTo>
                <a:lnTo>
                  <a:pt x="1739" y="2443"/>
                </a:lnTo>
                <a:lnTo>
                  <a:pt x="1737" y="2443"/>
                </a:lnTo>
                <a:lnTo>
                  <a:pt x="1735" y="2443"/>
                </a:lnTo>
                <a:lnTo>
                  <a:pt x="1733" y="2443"/>
                </a:lnTo>
                <a:lnTo>
                  <a:pt x="1731" y="2440"/>
                </a:lnTo>
                <a:lnTo>
                  <a:pt x="1731" y="2440"/>
                </a:lnTo>
                <a:lnTo>
                  <a:pt x="1731" y="2443"/>
                </a:lnTo>
                <a:lnTo>
                  <a:pt x="1731" y="2443"/>
                </a:lnTo>
                <a:lnTo>
                  <a:pt x="1731" y="2443"/>
                </a:lnTo>
                <a:lnTo>
                  <a:pt x="1733" y="2445"/>
                </a:lnTo>
                <a:lnTo>
                  <a:pt x="1735" y="2445"/>
                </a:lnTo>
                <a:lnTo>
                  <a:pt x="1735" y="2447"/>
                </a:lnTo>
                <a:lnTo>
                  <a:pt x="1735" y="2447"/>
                </a:lnTo>
                <a:lnTo>
                  <a:pt x="1731" y="2447"/>
                </a:lnTo>
                <a:lnTo>
                  <a:pt x="1731" y="2447"/>
                </a:lnTo>
                <a:lnTo>
                  <a:pt x="1731" y="2449"/>
                </a:lnTo>
                <a:lnTo>
                  <a:pt x="1731" y="2449"/>
                </a:lnTo>
                <a:lnTo>
                  <a:pt x="1733" y="2449"/>
                </a:lnTo>
                <a:lnTo>
                  <a:pt x="1733" y="2449"/>
                </a:lnTo>
                <a:lnTo>
                  <a:pt x="1735" y="2449"/>
                </a:lnTo>
                <a:lnTo>
                  <a:pt x="1735" y="2449"/>
                </a:lnTo>
                <a:lnTo>
                  <a:pt x="1735" y="2449"/>
                </a:lnTo>
                <a:lnTo>
                  <a:pt x="1735" y="2449"/>
                </a:lnTo>
                <a:lnTo>
                  <a:pt x="1733" y="2451"/>
                </a:lnTo>
                <a:lnTo>
                  <a:pt x="1733" y="2451"/>
                </a:lnTo>
                <a:lnTo>
                  <a:pt x="1731" y="2453"/>
                </a:lnTo>
                <a:lnTo>
                  <a:pt x="1727" y="2453"/>
                </a:lnTo>
                <a:lnTo>
                  <a:pt x="1724" y="2455"/>
                </a:lnTo>
                <a:lnTo>
                  <a:pt x="1727" y="2457"/>
                </a:lnTo>
                <a:lnTo>
                  <a:pt x="1729" y="2457"/>
                </a:lnTo>
                <a:lnTo>
                  <a:pt x="1731" y="2457"/>
                </a:lnTo>
                <a:lnTo>
                  <a:pt x="1731" y="2457"/>
                </a:lnTo>
                <a:lnTo>
                  <a:pt x="1733" y="2457"/>
                </a:lnTo>
                <a:lnTo>
                  <a:pt x="1733" y="2457"/>
                </a:lnTo>
                <a:lnTo>
                  <a:pt x="1733" y="2455"/>
                </a:lnTo>
                <a:lnTo>
                  <a:pt x="1735" y="2455"/>
                </a:lnTo>
                <a:lnTo>
                  <a:pt x="1735" y="2453"/>
                </a:lnTo>
                <a:lnTo>
                  <a:pt x="1735" y="2453"/>
                </a:lnTo>
                <a:lnTo>
                  <a:pt x="1737" y="2453"/>
                </a:lnTo>
                <a:lnTo>
                  <a:pt x="1739" y="2453"/>
                </a:lnTo>
                <a:lnTo>
                  <a:pt x="1739" y="2453"/>
                </a:lnTo>
                <a:lnTo>
                  <a:pt x="1743" y="2449"/>
                </a:lnTo>
                <a:lnTo>
                  <a:pt x="1745" y="2447"/>
                </a:lnTo>
                <a:close/>
                <a:moveTo>
                  <a:pt x="1630" y="2529"/>
                </a:moveTo>
                <a:lnTo>
                  <a:pt x="1626" y="2529"/>
                </a:lnTo>
                <a:lnTo>
                  <a:pt x="1626" y="2529"/>
                </a:lnTo>
                <a:lnTo>
                  <a:pt x="1624" y="2529"/>
                </a:lnTo>
                <a:lnTo>
                  <a:pt x="1624" y="2529"/>
                </a:lnTo>
                <a:lnTo>
                  <a:pt x="1626" y="2529"/>
                </a:lnTo>
                <a:lnTo>
                  <a:pt x="1626" y="2531"/>
                </a:lnTo>
                <a:lnTo>
                  <a:pt x="1628" y="2531"/>
                </a:lnTo>
                <a:lnTo>
                  <a:pt x="1628" y="2531"/>
                </a:lnTo>
                <a:lnTo>
                  <a:pt x="1630" y="2531"/>
                </a:lnTo>
                <a:lnTo>
                  <a:pt x="1630" y="2529"/>
                </a:lnTo>
                <a:lnTo>
                  <a:pt x="1630" y="2529"/>
                </a:lnTo>
                <a:lnTo>
                  <a:pt x="1630" y="2529"/>
                </a:lnTo>
                <a:close/>
                <a:moveTo>
                  <a:pt x="1636" y="2514"/>
                </a:moveTo>
                <a:lnTo>
                  <a:pt x="1634" y="2512"/>
                </a:lnTo>
                <a:lnTo>
                  <a:pt x="1630" y="2512"/>
                </a:lnTo>
                <a:lnTo>
                  <a:pt x="1624" y="2510"/>
                </a:lnTo>
                <a:lnTo>
                  <a:pt x="1622" y="2510"/>
                </a:lnTo>
                <a:lnTo>
                  <a:pt x="1618" y="2512"/>
                </a:lnTo>
                <a:lnTo>
                  <a:pt x="1620" y="2514"/>
                </a:lnTo>
                <a:lnTo>
                  <a:pt x="1620" y="2516"/>
                </a:lnTo>
                <a:lnTo>
                  <a:pt x="1622" y="2516"/>
                </a:lnTo>
                <a:lnTo>
                  <a:pt x="1622" y="2516"/>
                </a:lnTo>
                <a:lnTo>
                  <a:pt x="1626" y="2518"/>
                </a:lnTo>
                <a:lnTo>
                  <a:pt x="1626" y="2518"/>
                </a:lnTo>
                <a:lnTo>
                  <a:pt x="1628" y="2516"/>
                </a:lnTo>
                <a:lnTo>
                  <a:pt x="1628" y="2516"/>
                </a:lnTo>
                <a:lnTo>
                  <a:pt x="1630" y="2516"/>
                </a:lnTo>
                <a:lnTo>
                  <a:pt x="1630" y="2516"/>
                </a:lnTo>
                <a:lnTo>
                  <a:pt x="1630" y="2516"/>
                </a:lnTo>
                <a:lnTo>
                  <a:pt x="1630" y="2516"/>
                </a:lnTo>
                <a:lnTo>
                  <a:pt x="1630" y="2516"/>
                </a:lnTo>
                <a:lnTo>
                  <a:pt x="1632" y="2518"/>
                </a:lnTo>
                <a:lnTo>
                  <a:pt x="1632" y="2518"/>
                </a:lnTo>
                <a:lnTo>
                  <a:pt x="1634" y="2518"/>
                </a:lnTo>
                <a:lnTo>
                  <a:pt x="1634" y="2516"/>
                </a:lnTo>
                <a:lnTo>
                  <a:pt x="1636" y="2516"/>
                </a:lnTo>
                <a:lnTo>
                  <a:pt x="1636" y="2516"/>
                </a:lnTo>
                <a:lnTo>
                  <a:pt x="1636" y="2514"/>
                </a:lnTo>
                <a:lnTo>
                  <a:pt x="1636" y="2514"/>
                </a:lnTo>
                <a:close/>
                <a:moveTo>
                  <a:pt x="1632" y="2524"/>
                </a:moveTo>
                <a:lnTo>
                  <a:pt x="1632" y="2524"/>
                </a:lnTo>
                <a:lnTo>
                  <a:pt x="1632" y="2524"/>
                </a:lnTo>
                <a:lnTo>
                  <a:pt x="1630" y="2524"/>
                </a:lnTo>
                <a:lnTo>
                  <a:pt x="1630" y="2524"/>
                </a:lnTo>
                <a:lnTo>
                  <a:pt x="1630" y="2526"/>
                </a:lnTo>
                <a:lnTo>
                  <a:pt x="1628" y="2526"/>
                </a:lnTo>
                <a:lnTo>
                  <a:pt x="1628" y="2526"/>
                </a:lnTo>
                <a:lnTo>
                  <a:pt x="1632" y="2526"/>
                </a:lnTo>
                <a:lnTo>
                  <a:pt x="1632" y="2526"/>
                </a:lnTo>
                <a:lnTo>
                  <a:pt x="1632" y="2529"/>
                </a:lnTo>
                <a:lnTo>
                  <a:pt x="1632" y="2529"/>
                </a:lnTo>
                <a:lnTo>
                  <a:pt x="1632" y="2526"/>
                </a:lnTo>
                <a:lnTo>
                  <a:pt x="1632" y="2526"/>
                </a:lnTo>
                <a:lnTo>
                  <a:pt x="1632" y="2526"/>
                </a:lnTo>
                <a:lnTo>
                  <a:pt x="1632" y="2524"/>
                </a:lnTo>
                <a:close/>
                <a:moveTo>
                  <a:pt x="1643" y="2516"/>
                </a:moveTo>
                <a:lnTo>
                  <a:pt x="1643" y="2516"/>
                </a:lnTo>
                <a:lnTo>
                  <a:pt x="1643" y="2516"/>
                </a:lnTo>
                <a:lnTo>
                  <a:pt x="1643" y="2516"/>
                </a:lnTo>
                <a:lnTo>
                  <a:pt x="1643" y="2518"/>
                </a:lnTo>
                <a:lnTo>
                  <a:pt x="1643" y="2518"/>
                </a:lnTo>
                <a:lnTo>
                  <a:pt x="1643" y="2518"/>
                </a:lnTo>
                <a:lnTo>
                  <a:pt x="1645" y="2516"/>
                </a:lnTo>
                <a:lnTo>
                  <a:pt x="1645" y="2516"/>
                </a:lnTo>
                <a:lnTo>
                  <a:pt x="1645" y="2516"/>
                </a:lnTo>
                <a:lnTo>
                  <a:pt x="1643" y="2516"/>
                </a:lnTo>
                <a:close/>
                <a:moveTo>
                  <a:pt x="1737" y="2440"/>
                </a:moveTo>
                <a:lnTo>
                  <a:pt x="1737" y="2440"/>
                </a:lnTo>
                <a:lnTo>
                  <a:pt x="1737" y="2440"/>
                </a:lnTo>
                <a:lnTo>
                  <a:pt x="1735" y="2440"/>
                </a:lnTo>
                <a:lnTo>
                  <a:pt x="1735" y="2440"/>
                </a:lnTo>
                <a:lnTo>
                  <a:pt x="1735" y="2443"/>
                </a:lnTo>
                <a:lnTo>
                  <a:pt x="1737" y="2443"/>
                </a:lnTo>
                <a:lnTo>
                  <a:pt x="1737" y="2440"/>
                </a:lnTo>
                <a:close/>
                <a:moveTo>
                  <a:pt x="1297" y="1640"/>
                </a:moveTo>
                <a:lnTo>
                  <a:pt x="1297" y="1640"/>
                </a:lnTo>
                <a:lnTo>
                  <a:pt x="1297" y="1642"/>
                </a:lnTo>
                <a:lnTo>
                  <a:pt x="1299" y="1642"/>
                </a:lnTo>
                <a:lnTo>
                  <a:pt x="1299" y="1642"/>
                </a:lnTo>
                <a:lnTo>
                  <a:pt x="1299" y="1642"/>
                </a:lnTo>
                <a:lnTo>
                  <a:pt x="1299" y="1642"/>
                </a:lnTo>
                <a:lnTo>
                  <a:pt x="1301" y="1640"/>
                </a:lnTo>
                <a:lnTo>
                  <a:pt x="1301" y="1640"/>
                </a:lnTo>
                <a:lnTo>
                  <a:pt x="1299" y="1638"/>
                </a:lnTo>
                <a:lnTo>
                  <a:pt x="1297" y="1640"/>
                </a:lnTo>
                <a:close/>
                <a:moveTo>
                  <a:pt x="1291" y="1640"/>
                </a:moveTo>
                <a:lnTo>
                  <a:pt x="1291" y="1640"/>
                </a:lnTo>
                <a:lnTo>
                  <a:pt x="1291" y="1640"/>
                </a:lnTo>
                <a:lnTo>
                  <a:pt x="1291" y="1638"/>
                </a:lnTo>
                <a:lnTo>
                  <a:pt x="1287" y="1633"/>
                </a:lnTo>
                <a:lnTo>
                  <a:pt x="1287" y="1631"/>
                </a:lnTo>
                <a:lnTo>
                  <a:pt x="1284" y="1631"/>
                </a:lnTo>
                <a:lnTo>
                  <a:pt x="1284" y="1629"/>
                </a:lnTo>
                <a:lnTo>
                  <a:pt x="1284" y="1629"/>
                </a:lnTo>
                <a:lnTo>
                  <a:pt x="1282" y="1629"/>
                </a:lnTo>
                <a:lnTo>
                  <a:pt x="1282" y="1631"/>
                </a:lnTo>
                <a:lnTo>
                  <a:pt x="1280" y="1631"/>
                </a:lnTo>
                <a:lnTo>
                  <a:pt x="1280" y="1631"/>
                </a:lnTo>
                <a:lnTo>
                  <a:pt x="1282" y="1631"/>
                </a:lnTo>
                <a:lnTo>
                  <a:pt x="1282" y="1631"/>
                </a:lnTo>
                <a:lnTo>
                  <a:pt x="1282" y="1631"/>
                </a:lnTo>
                <a:lnTo>
                  <a:pt x="1284" y="1635"/>
                </a:lnTo>
                <a:lnTo>
                  <a:pt x="1287" y="1638"/>
                </a:lnTo>
                <a:lnTo>
                  <a:pt x="1287" y="1638"/>
                </a:lnTo>
                <a:lnTo>
                  <a:pt x="1289" y="1640"/>
                </a:lnTo>
                <a:lnTo>
                  <a:pt x="1287" y="1640"/>
                </a:lnTo>
                <a:lnTo>
                  <a:pt x="1284" y="1642"/>
                </a:lnTo>
                <a:lnTo>
                  <a:pt x="1282" y="1642"/>
                </a:lnTo>
                <a:lnTo>
                  <a:pt x="1282" y="1644"/>
                </a:lnTo>
                <a:lnTo>
                  <a:pt x="1282" y="1644"/>
                </a:lnTo>
                <a:lnTo>
                  <a:pt x="1282" y="1646"/>
                </a:lnTo>
                <a:lnTo>
                  <a:pt x="1284" y="1646"/>
                </a:lnTo>
                <a:lnTo>
                  <a:pt x="1287" y="1646"/>
                </a:lnTo>
                <a:lnTo>
                  <a:pt x="1291" y="1644"/>
                </a:lnTo>
                <a:lnTo>
                  <a:pt x="1293" y="1642"/>
                </a:lnTo>
                <a:lnTo>
                  <a:pt x="1291" y="1642"/>
                </a:lnTo>
                <a:lnTo>
                  <a:pt x="1291" y="1640"/>
                </a:lnTo>
                <a:close/>
                <a:moveTo>
                  <a:pt x="1023" y="2030"/>
                </a:moveTo>
                <a:lnTo>
                  <a:pt x="1023" y="2030"/>
                </a:lnTo>
                <a:lnTo>
                  <a:pt x="1023" y="2032"/>
                </a:lnTo>
                <a:lnTo>
                  <a:pt x="1025" y="2030"/>
                </a:lnTo>
                <a:lnTo>
                  <a:pt x="1025" y="2030"/>
                </a:lnTo>
                <a:lnTo>
                  <a:pt x="1025" y="2030"/>
                </a:lnTo>
                <a:lnTo>
                  <a:pt x="1023" y="2030"/>
                </a:lnTo>
                <a:close/>
                <a:moveTo>
                  <a:pt x="1284" y="1638"/>
                </a:moveTo>
                <a:lnTo>
                  <a:pt x="1284" y="1635"/>
                </a:lnTo>
                <a:lnTo>
                  <a:pt x="1282" y="1635"/>
                </a:lnTo>
                <a:lnTo>
                  <a:pt x="1280" y="1635"/>
                </a:lnTo>
                <a:lnTo>
                  <a:pt x="1280" y="1635"/>
                </a:lnTo>
                <a:lnTo>
                  <a:pt x="1280" y="1638"/>
                </a:lnTo>
                <a:lnTo>
                  <a:pt x="1280" y="1638"/>
                </a:lnTo>
                <a:lnTo>
                  <a:pt x="1282" y="1638"/>
                </a:lnTo>
                <a:lnTo>
                  <a:pt x="1282" y="1638"/>
                </a:lnTo>
                <a:lnTo>
                  <a:pt x="1284" y="1638"/>
                </a:lnTo>
                <a:close/>
                <a:moveTo>
                  <a:pt x="987" y="1271"/>
                </a:moveTo>
                <a:lnTo>
                  <a:pt x="985" y="1273"/>
                </a:lnTo>
                <a:lnTo>
                  <a:pt x="989" y="1275"/>
                </a:lnTo>
                <a:lnTo>
                  <a:pt x="989" y="1275"/>
                </a:lnTo>
                <a:lnTo>
                  <a:pt x="987" y="1273"/>
                </a:lnTo>
                <a:lnTo>
                  <a:pt x="987" y="1271"/>
                </a:lnTo>
                <a:close/>
                <a:moveTo>
                  <a:pt x="1064" y="1315"/>
                </a:moveTo>
                <a:lnTo>
                  <a:pt x="1062" y="1315"/>
                </a:lnTo>
                <a:lnTo>
                  <a:pt x="1062" y="1317"/>
                </a:lnTo>
                <a:lnTo>
                  <a:pt x="1062" y="1317"/>
                </a:lnTo>
                <a:lnTo>
                  <a:pt x="1064" y="1317"/>
                </a:lnTo>
                <a:lnTo>
                  <a:pt x="1064" y="1317"/>
                </a:lnTo>
                <a:lnTo>
                  <a:pt x="1064" y="1315"/>
                </a:lnTo>
                <a:lnTo>
                  <a:pt x="1064" y="1315"/>
                </a:lnTo>
                <a:close/>
                <a:moveTo>
                  <a:pt x="999" y="1357"/>
                </a:moveTo>
                <a:lnTo>
                  <a:pt x="999" y="1359"/>
                </a:lnTo>
                <a:lnTo>
                  <a:pt x="999" y="1359"/>
                </a:lnTo>
                <a:lnTo>
                  <a:pt x="999" y="1359"/>
                </a:lnTo>
                <a:lnTo>
                  <a:pt x="1002" y="1359"/>
                </a:lnTo>
                <a:lnTo>
                  <a:pt x="999" y="1359"/>
                </a:lnTo>
                <a:lnTo>
                  <a:pt x="999" y="1357"/>
                </a:lnTo>
                <a:close/>
                <a:moveTo>
                  <a:pt x="891" y="1132"/>
                </a:moveTo>
                <a:lnTo>
                  <a:pt x="891" y="1132"/>
                </a:lnTo>
                <a:lnTo>
                  <a:pt x="891" y="1134"/>
                </a:lnTo>
                <a:lnTo>
                  <a:pt x="893" y="1134"/>
                </a:lnTo>
                <a:lnTo>
                  <a:pt x="893" y="1134"/>
                </a:lnTo>
                <a:lnTo>
                  <a:pt x="895" y="1134"/>
                </a:lnTo>
                <a:lnTo>
                  <a:pt x="893" y="1134"/>
                </a:lnTo>
                <a:lnTo>
                  <a:pt x="893" y="1132"/>
                </a:lnTo>
                <a:lnTo>
                  <a:pt x="891" y="1132"/>
                </a:lnTo>
                <a:lnTo>
                  <a:pt x="891" y="1132"/>
                </a:lnTo>
                <a:lnTo>
                  <a:pt x="891" y="1132"/>
                </a:lnTo>
                <a:lnTo>
                  <a:pt x="891" y="1132"/>
                </a:lnTo>
                <a:lnTo>
                  <a:pt x="891" y="1132"/>
                </a:lnTo>
                <a:close/>
                <a:moveTo>
                  <a:pt x="1515" y="2401"/>
                </a:moveTo>
                <a:lnTo>
                  <a:pt x="1517" y="2399"/>
                </a:lnTo>
                <a:lnTo>
                  <a:pt x="1519" y="2394"/>
                </a:lnTo>
                <a:lnTo>
                  <a:pt x="1519" y="2394"/>
                </a:lnTo>
                <a:lnTo>
                  <a:pt x="1519" y="2392"/>
                </a:lnTo>
                <a:lnTo>
                  <a:pt x="1517" y="2392"/>
                </a:lnTo>
                <a:lnTo>
                  <a:pt x="1517" y="2394"/>
                </a:lnTo>
                <a:lnTo>
                  <a:pt x="1515" y="2394"/>
                </a:lnTo>
                <a:lnTo>
                  <a:pt x="1513" y="2394"/>
                </a:lnTo>
                <a:lnTo>
                  <a:pt x="1513" y="2394"/>
                </a:lnTo>
                <a:lnTo>
                  <a:pt x="1513" y="2394"/>
                </a:lnTo>
                <a:lnTo>
                  <a:pt x="1513" y="2396"/>
                </a:lnTo>
                <a:lnTo>
                  <a:pt x="1513" y="2396"/>
                </a:lnTo>
                <a:lnTo>
                  <a:pt x="1513" y="2396"/>
                </a:lnTo>
                <a:lnTo>
                  <a:pt x="1513" y="2396"/>
                </a:lnTo>
                <a:lnTo>
                  <a:pt x="1515" y="2399"/>
                </a:lnTo>
                <a:lnTo>
                  <a:pt x="1513" y="2399"/>
                </a:lnTo>
                <a:lnTo>
                  <a:pt x="1513" y="2401"/>
                </a:lnTo>
                <a:lnTo>
                  <a:pt x="1513" y="2401"/>
                </a:lnTo>
                <a:lnTo>
                  <a:pt x="1513" y="2401"/>
                </a:lnTo>
                <a:lnTo>
                  <a:pt x="1515" y="2401"/>
                </a:lnTo>
                <a:close/>
                <a:moveTo>
                  <a:pt x="939" y="1212"/>
                </a:moveTo>
                <a:lnTo>
                  <a:pt x="939" y="1214"/>
                </a:lnTo>
                <a:lnTo>
                  <a:pt x="939" y="1216"/>
                </a:lnTo>
                <a:lnTo>
                  <a:pt x="937" y="1216"/>
                </a:lnTo>
                <a:lnTo>
                  <a:pt x="939" y="1218"/>
                </a:lnTo>
                <a:lnTo>
                  <a:pt x="939" y="1218"/>
                </a:lnTo>
                <a:lnTo>
                  <a:pt x="939" y="1216"/>
                </a:lnTo>
                <a:lnTo>
                  <a:pt x="939" y="1214"/>
                </a:lnTo>
                <a:lnTo>
                  <a:pt x="939" y="1212"/>
                </a:lnTo>
                <a:close/>
                <a:moveTo>
                  <a:pt x="983" y="1271"/>
                </a:moveTo>
                <a:lnTo>
                  <a:pt x="983" y="1269"/>
                </a:lnTo>
                <a:lnTo>
                  <a:pt x="983" y="1269"/>
                </a:lnTo>
                <a:lnTo>
                  <a:pt x="983" y="1266"/>
                </a:lnTo>
                <a:lnTo>
                  <a:pt x="983" y="1266"/>
                </a:lnTo>
                <a:lnTo>
                  <a:pt x="983" y="1262"/>
                </a:lnTo>
                <a:lnTo>
                  <a:pt x="983" y="1260"/>
                </a:lnTo>
                <a:lnTo>
                  <a:pt x="983" y="1266"/>
                </a:lnTo>
                <a:lnTo>
                  <a:pt x="981" y="1269"/>
                </a:lnTo>
                <a:lnTo>
                  <a:pt x="983" y="1269"/>
                </a:lnTo>
                <a:lnTo>
                  <a:pt x="983" y="1269"/>
                </a:lnTo>
                <a:lnTo>
                  <a:pt x="983" y="1271"/>
                </a:lnTo>
                <a:lnTo>
                  <a:pt x="985" y="1273"/>
                </a:lnTo>
                <a:lnTo>
                  <a:pt x="985" y="1273"/>
                </a:lnTo>
                <a:lnTo>
                  <a:pt x="985" y="1271"/>
                </a:lnTo>
                <a:lnTo>
                  <a:pt x="983" y="1271"/>
                </a:lnTo>
                <a:close/>
                <a:moveTo>
                  <a:pt x="895" y="1201"/>
                </a:moveTo>
                <a:lnTo>
                  <a:pt x="895" y="1201"/>
                </a:lnTo>
                <a:lnTo>
                  <a:pt x="895" y="1199"/>
                </a:lnTo>
                <a:lnTo>
                  <a:pt x="893" y="1199"/>
                </a:lnTo>
                <a:lnTo>
                  <a:pt x="893" y="1201"/>
                </a:lnTo>
                <a:lnTo>
                  <a:pt x="893" y="1201"/>
                </a:lnTo>
                <a:lnTo>
                  <a:pt x="895" y="1204"/>
                </a:lnTo>
                <a:lnTo>
                  <a:pt x="895" y="1204"/>
                </a:lnTo>
                <a:lnTo>
                  <a:pt x="895" y="1201"/>
                </a:lnTo>
                <a:lnTo>
                  <a:pt x="895" y="1201"/>
                </a:lnTo>
                <a:close/>
                <a:moveTo>
                  <a:pt x="1523" y="2375"/>
                </a:moveTo>
                <a:lnTo>
                  <a:pt x="1521" y="2378"/>
                </a:lnTo>
                <a:lnTo>
                  <a:pt x="1519" y="2378"/>
                </a:lnTo>
                <a:lnTo>
                  <a:pt x="1517" y="2380"/>
                </a:lnTo>
                <a:lnTo>
                  <a:pt x="1517" y="2380"/>
                </a:lnTo>
                <a:lnTo>
                  <a:pt x="1519" y="2382"/>
                </a:lnTo>
                <a:lnTo>
                  <a:pt x="1519" y="2382"/>
                </a:lnTo>
                <a:lnTo>
                  <a:pt x="1519" y="2384"/>
                </a:lnTo>
                <a:lnTo>
                  <a:pt x="1519" y="2386"/>
                </a:lnTo>
                <a:lnTo>
                  <a:pt x="1521" y="2386"/>
                </a:lnTo>
                <a:lnTo>
                  <a:pt x="1521" y="2388"/>
                </a:lnTo>
                <a:lnTo>
                  <a:pt x="1523" y="2390"/>
                </a:lnTo>
                <a:lnTo>
                  <a:pt x="1525" y="2390"/>
                </a:lnTo>
                <a:lnTo>
                  <a:pt x="1527" y="2390"/>
                </a:lnTo>
                <a:lnTo>
                  <a:pt x="1527" y="2390"/>
                </a:lnTo>
                <a:lnTo>
                  <a:pt x="1527" y="2386"/>
                </a:lnTo>
                <a:lnTo>
                  <a:pt x="1527" y="2386"/>
                </a:lnTo>
                <a:lnTo>
                  <a:pt x="1527" y="2386"/>
                </a:lnTo>
                <a:lnTo>
                  <a:pt x="1527" y="2384"/>
                </a:lnTo>
                <a:lnTo>
                  <a:pt x="1525" y="2384"/>
                </a:lnTo>
                <a:lnTo>
                  <a:pt x="1525" y="2382"/>
                </a:lnTo>
                <a:lnTo>
                  <a:pt x="1525" y="2382"/>
                </a:lnTo>
                <a:lnTo>
                  <a:pt x="1525" y="2380"/>
                </a:lnTo>
                <a:lnTo>
                  <a:pt x="1523" y="2380"/>
                </a:lnTo>
                <a:lnTo>
                  <a:pt x="1523" y="2380"/>
                </a:lnTo>
                <a:lnTo>
                  <a:pt x="1523" y="2375"/>
                </a:lnTo>
                <a:lnTo>
                  <a:pt x="1523" y="2375"/>
                </a:lnTo>
                <a:close/>
                <a:moveTo>
                  <a:pt x="1511" y="2390"/>
                </a:moveTo>
                <a:lnTo>
                  <a:pt x="1513" y="2392"/>
                </a:lnTo>
                <a:lnTo>
                  <a:pt x="1513" y="2392"/>
                </a:lnTo>
                <a:lnTo>
                  <a:pt x="1515" y="2392"/>
                </a:lnTo>
                <a:lnTo>
                  <a:pt x="1517" y="2390"/>
                </a:lnTo>
                <a:lnTo>
                  <a:pt x="1519" y="2390"/>
                </a:lnTo>
                <a:lnTo>
                  <a:pt x="1519" y="2386"/>
                </a:lnTo>
                <a:lnTo>
                  <a:pt x="1517" y="2382"/>
                </a:lnTo>
                <a:lnTo>
                  <a:pt x="1517" y="2380"/>
                </a:lnTo>
                <a:lnTo>
                  <a:pt x="1515" y="2380"/>
                </a:lnTo>
                <a:lnTo>
                  <a:pt x="1513" y="2380"/>
                </a:lnTo>
                <a:lnTo>
                  <a:pt x="1513" y="2380"/>
                </a:lnTo>
                <a:lnTo>
                  <a:pt x="1513" y="2382"/>
                </a:lnTo>
                <a:lnTo>
                  <a:pt x="1513" y="2382"/>
                </a:lnTo>
                <a:lnTo>
                  <a:pt x="1513" y="2384"/>
                </a:lnTo>
                <a:lnTo>
                  <a:pt x="1511" y="2390"/>
                </a:lnTo>
                <a:close/>
                <a:moveTo>
                  <a:pt x="1465" y="2132"/>
                </a:moveTo>
                <a:lnTo>
                  <a:pt x="1465" y="2132"/>
                </a:lnTo>
                <a:lnTo>
                  <a:pt x="1465" y="2132"/>
                </a:lnTo>
                <a:lnTo>
                  <a:pt x="1465" y="2132"/>
                </a:lnTo>
                <a:lnTo>
                  <a:pt x="1465" y="2132"/>
                </a:lnTo>
                <a:lnTo>
                  <a:pt x="1463" y="2132"/>
                </a:lnTo>
                <a:lnTo>
                  <a:pt x="1463" y="2132"/>
                </a:lnTo>
                <a:lnTo>
                  <a:pt x="1463" y="2132"/>
                </a:lnTo>
                <a:lnTo>
                  <a:pt x="1467" y="2132"/>
                </a:lnTo>
                <a:lnTo>
                  <a:pt x="1467" y="2132"/>
                </a:lnTo>
                <a:lnTo>
                  <a:pt x="1467" y="2132"/>
                </a:lnTo>
                <a:lnTo>
                  <a:pt x="1467" y="2132"/>
                </a:lnTo>
                <a:lnTo>
                  <a:pt x="1465" y="2132"/>
                </a:lnTo>
                <a:close/>
                <a:moveTo>
                  <a:pt x="1521" y="2373"/>
                </a:moveTo>
                <a:lnTo>
                  <a:pt x="1519" y="2373"/>
                </a:lnTo>
                <a:lnTo>
                  <a:pt x="1519" y="2373"/>
                </a:lnTo>
                <a:lnTo>
                  <a:pt x="1517" y="2373"/>
                </a:lnTo>
                <a:lnTo>
                  <a:pt x="1519" y="2375"/>
                </a:lnTo>
                <a:lnTo>
                  <a:pt x="1519" y="2375"/>
                </a:lnTo>
                <a:lnTo>
                  <a:pt x="1519" y="2375"/>
                </a:lnTo>
                <a:lnTo>
                  <a:pt x="1519" y="2375"/>
                </a:lnTo>
                <a:lnTo>
                  <a:pt x="1521" y="2375"/>
                </a:lnTo>
                <a:lnTo>
                  <a:pt x="1523" y="2373"/>
                </a:lnTo>
                <a:lnTo>
                  <a:pt x="1521" y="2373"/>
                </a:lnTo>
                <a:lnTo>
                  <a:pt x="1521" y="2373"/>
                </a:lnTo>
                <a:close/>
                <a:moveTo>
                  <a:pt x="1314" y="1642"/>
                </a:moveTo>
                <a:lnTo>
                  <a:pt x="1314" y="1642"/>
                </a:lnTo>
                <a:lnTo>
                  <a:pt x="1312" y="1642"/>
                </a:lnTo>
                <a:lnTo>
                  <a:pt x="1312" y="1642"/>
                </a:lnTo>
                <a:lnTo>
                  <a:pt x="1310" y="1644"/>
                </a:lnTo>
                <a:lnTo>
                  <a:pt x="1310" y="1644"/>
                </a:lnTo>
                <a:lnTo>
                  <a:pt x="1310" y="1644"/>
                </a:lnTo>
                <a:lnTo>
                  <a:pt x="1310" y="1644"/>
                </a:lnTo>
                <a:lnTo>
                  <a:pt x="1310" y="1644"/>
                </a:lnTo>
                <a:lnTo>
                  <a:pt x="1312" y="1644"/>
                </a:lnTo>
                <a:lnTo>
                  <a:pt x="1314" y="1644"/>
                </a:lnTo>
                <a:lnTo>
                  <a:pt x="1314" y="1642"/>
                </a:lnTo>
                <a:lnTo>
                  <a:pt x="1314" y="1642"/>
                </a:lnTo>
                <a:lnTo>
                  <a:pt x="1314" y="1642"/>
                </a:lnTo>
                <a:lnTo>
                  <a:pt x="1314" y="1642"/>
                </a:lnTo>
                <a:close/>
                <a:moveTo>
                  <a:pt x="1297" y="1648"/>
                </a:moveTo>
                <a:lnTo>
                  <a:pt x="1297" y="1648"/>
                </a:lnTo>
                <a:lnTo>
                  <a:pt x="1297" y="1650"/>
                </a:lnTo>
                <a:lnTo>
                  <a:pt x="1297" y="1650"/>
                </a:lnTo>
                <a:lnTo>
                  <a:pt x="1297" y="1650"/>
                </a:lnTo>
                <a:lnTo>
                  <a:pt x="1299" y="1650"/>
                </a:lnTo>
                <a:lnTo>
                  <a:pt x="1299" y="1650"/>
                </a:lnTo>
                <a:lnTo>
                  <a:pt x="1297" y="1648"/>
                </a:lnTo>
                <a:close/>
                <a:moveTo>
                  <a:pt x="893" y="1143"/>
                </a:moveTo>
                <a:lnTo>
                  <a:pt x="891" y="1141"/>
                </a:lnTo>
                <a:lnTo>
                  <a:pt x="891" y="1139"/>
                </a:lnTo>
                <a:lnTo>
                  <a:pt x="891" y="1139"/>
                </a:lnTo>
                <a:lnTo>
                  <a:pt x="891" y="1141"/>
                </a:lnTo>
                <a:lnTo>
                  <a:pt x="891" y="1143"/>
                </a:lnTo>
                <a:lnTo>
                  <a:pt x="893" y="1143"/>
                </a:lnTo>
                <a:lnTo>
                  <a:pt x="893" y="1143"/>
                </a:lnTo>
                <a:lnTo>
                  <a:pt x="893" y="1143"/>
                </a:lnTo>
                <a:close/>
                <a:moveTo>
                  <a:pt x="1293" y="1633"/>
                </a:moveTo>
                <a:lnTo>
                  <a:pt x="1293" y="1633"/>
                </a:lnTo>
                <a:lnTo>
                  <a:pt x="1291" y="1635"/>
                </a:lnTo>
                <a:lnTo>
                  <a:pt x="1293" y="1635"/>
                </a:lnTo>
                <a:lnTo>
                  <a:pt x="1295" y="1635"/>
                </a:lnTo>
                <a:lnTo>
                  <a:pt x="1295" y="1635"/>
                </a:lnTo>
                <a:lnTo>
                  <a:pt x="1295" y="1635"/>
                </a:lnTo>
                <a:lnTo>
                  <a:pt x="1295" y="1633"/>
                </a:lnTo>
                <a:lnTo>
                  <a:pt x="1293" y="1633"/>
                </a:lnTo>
                <a:close/>
                <a:moveTo>
                  <a:pt x="1425" y="1524"/>
                </a:moveTo>
                <a:lnTo>
                  <a:pt x="1425" y="1524"/>
                </a:lnTo>
                <a:lnTo>
                  <a:pt x="1425" y="1522"/>
                </a:lnTo>
                <a:lnTo>
                  <a:pt x="1423" y="1522"/>
                </a:lnTo>
                <a:lnTo>
                  <a:pt x="1423" y="1522"/>
                </a:lnTo>
                <a:lnTo>
                  <a:pt x="1423" y="1522"/>
                </a:lnTo>
                <a:lnTo>
                  <a:pt x="1423" y="1522"/>
                </a:lnTo>
                <a:lnTo>
                  <a:pt x="1423" y="1524"/>
                </a:lnTo>
                <a:lnTo>
                  <a:pt x="1423" y="1524"/>
                </a:lnTo>
                <a:lnTo>
                  <a:pt x="1423" y="1524"/>
                </a:lnTo>
                <a:lnTo>
                  <a:pt x="1425" y="1526"/>
                </a:lnTo>
                <a:lnTo>
                  <a:pt x="1425" y="1526"/>
                </a:lnTo>
                <a:lnTo>
                  <a:pt x="1425" y="1524"/>
                </a:lnTo>
                <a:lnTo>
                  <a:pt x="1425" y="1524"/>
                </a:lnTo>
                <a:close/>
                <a:moveTo>
                  <a:pt x="1465" y="1612"/>
                </a:moveTo>
                <a:lnTo>
                  <a:pt x="1465" y="1612"/>
                </a:lnTo>
                <a:lnTo>
                  <a:pt x="1463" y="1612"/>
                </a:lnTo>
                <a:lnTo>
                  <a:pt x="1465" y="1612"/>
                </a:lnTo>
                <a:lnTo>
                  <a:pt x="1465" y="1612"/>
                </a:lnTo>
                <a:lnTo>
                  <a:pt x="1465" y="1612"/>
                </a:lnTo>
                <a:close/>
                <a:moveTo>
                  <a:pt x="1320" y="1191"/>
                </a:moveTo>
                <a:lnTo>
                  <a:pt x="1320" y="1189"/>
                </a:lnTo>
                <a:lnTo>
                  <a:pt x="1320" y="1187"/>
                </a:lnTo>
                <a:lnTo>
                  <a:pt x="1320" y="1187"/>
                </a:lnTo>
                <a:lnTo>
                  <a:pt x="1320" y="1189"/>
                </a:lnTo>
                <a:lnTo>
                  <a:pt x="1320" y="1191"/>
                </a:lnTo>
                <a:lnTo>
                  <a:pt x="1320" y="1191"/>
                </a:lnTo>
                <a:close/>
                <a:moveTo>
                  <a:pt x="1905" y="1642"/>
                </a:moveTo>
                <a:lnTo>
                  <a:pt x="1905" y="1640"/>
                </a:lnTo>
                <a:lnTo>
                  <a:pt x="1907" y="1638"/>
                </a:lnTo>
                <a:lnTo>
                  <a:pt x="1907" y="1635"/>
                </a:lnTo>
                <a:lnTo>
                  <a:pt x="1907" y="1635"/>
                </a:lnTo>
                <a:lnTo>
                  <a:pt x="1907" y="1635"/>
                </a:lnTo>
                <a:lnTo>
                  <a:pt x="1905" y="1635"/>
                </a:lnTo>
                <a:lnTo>
                  <a:pt x="1905" y="1635"/>
                </a:lnTo>
                <a:lnTo>
                  <a:pt x="1900" y="1633"/>
                </a:lnTo>
                <a:lnTo>
                  <a:pt x="1896" y="1633"/>
                </a:lnTo>
                <a:lnTo>
                  <a:pt x="1894" y="1633"/>
                </a:lnTo>
                <a:lnTo>
                  <a:pt x="1894" y="1633"/>
                </a:lnTo>
                <a:lnTo>
                  <a:pt x="1892" y="1633"/>
                </a:lnTo>
                <a:lnTo>
                  <a:pt x="1890" y="1635"/>
                </a:lnTo>
                <a:lnTo>
                  <a:pt x="1888" y="1635"/>
                </a:lnTo>
                <a:lnTo>
                  <a:pt x="1879" y="1633"/>
                </a:lnTo>
                <a:lnTo>
                  <a:pt x="1877" y="1633"/>
                </a:lnTo>
                <a:lnTo>
                  <a:pt x="1873" y="1635"/>
                </a:lnTo>
                <a:lnTo>
                  <a:pt x="1873" y="1635"/>
                </a:lnTo>
                <a:lnTo>
                  <a:pt x="1873" y="1638"/>
                </a:lnTo>
                <a:lnTo>
                  <a:pt x="1873" y="1640"/>
                </a:lnTo>
                <a:lnTo>
                  <a:pt x="1873" y="1640"/>
                </a:lnTo>
                <a:lnTo>
                  <a:pt x="1873" y="1640"/>
                </a:lnTo>
                <a:lnTo>
                  <a:pt x="1871" y="1642"/>
                </a:lnTo>
                <a:lnTo>
                  <a:pt x="1871" y="1644"/>
                </a:lnTo>
                <a:lnTo>
                  <a:pt x="1871" y="1646"/>
                </a:lnTo>
                <a:lnTo>
                  <a:pt x="1873" y="1646"/>
                </a:lnTo>
                <a:lnTo>
                  <a:pt x="1875" y="1646"/>
                </a:lnTo>
                <a:lnTo>
                  <a:pt x="1875" y="1648"/>
                </a:lnTo>
                <a:lnTo>
                  <a:pt x="1875" y="1648"/>
                </a:lnTo>
                <a:lnTo>
                  <a:pt x="1875" y="1648"/>
                </a:lnTo>
                <a:lnTo>
                  <a:pt x="1873" y="1648"/>
                </a:lnTo>
                <a:lnTo>
                  <a:pt x="1873" y="1648"/>
                </a:lnTo>
                <a:lnTo>
                  <a:pt x="1873" y="1648"/>
                </a:lnTo>
                <a:lnTo>
                  <a:pt x="1873" y="1650"/>
                </a:lnTo>
                <a:lnTo>
                  <a:pt x="1873" y="1652"/>
                </a:lnTo>
                <a:lnTo>
                  <a:pt x="1875" y="1654"/>
                </a:lnTo>
                <a:lnTo>
                  <a:pt x="1875" y="1656"/>
                </a:lnTo>
                <a:lnTo>
                  <a:pt x="1875" y="1656"/>
                </a:lnTo>
                <a:lnTo>
                  <a:pt x="1877" y="1656"/>
                </a:lnTo>
                <a:lnTo>
                  <a:pt x="1877" y="1656"/>
                </a:lnTo>
                <a:lnTo>
                  <a:pt x="1882" y="1656"/>
                </a:lnTo>
                <a:lnTo>
                  <a:pt x="1882" y="1656"/>
                </a:lnTo>
                <a:lnTo>
                  <a:pt x="1884" y="1656"/>
                </a:lnTo>
                <a:lnTo>
                  <a:pt x="1884" y="1656"/>
                </a:lnTo>
                <a:lnTo>
                  <a:pt x="1886" y="1656"/>
                </a:lnTo>
                <a:lnTo>
                  <a:pt x="1888" y="1656"/>
                </a:lnTo>
                <a:lnTo>
                  <a:pt x="1888" y="1656"/>
                </a:lnTo>
                <a:lnTo>
                  <a:pt x="1890" y="1656"/>
                </a:lnTo>
                <a:lnTo>
                  <a:pt x="1890" y="1654"/>
                </a:lnTo>
                <a:lnTo>
                  <a:pt x="1890" y="1652"/>
                </a:lnTo>
                <a:lnTo>
                  <a:pt x="1892" y="1654"/>
                </a:lnTo>
                <a:lnTo>
                  <a:pt x="1892" y="1654"/>
                </a:lnTo>
                <a:lnTo>
                  <a:pt x="1894" y="1654"/>
                </a:lnTo>
                <a:lnTo>
                  <a:pt x="1894" y="1654"/>
                </a:lnTo>
                <a:lnTo>
                  <a:pt x="1894" y="1652"/>
                </a:lnTo>
                <a:lnTo>
                  <a:pt x="1896" y="1652"/>
                </a:lnTo>
                <a:lnTo>
                  <a:pt x="1896" y="1652"/>
                </a:lnTo>
                <a:lnTo>
                  <a:pt x="1896" y="1652"/>
                </a:lnTo>
                <a:lnTo>
                  <a:pt x="1898" y="1652"/>
                </a:lnTo>
                <a:lnTo>
                  <a:pt x="1898" y="1652"/>
                </a:lnTo>
                <a:lnTo>
                  <a:pt x="1900" y="1650"/>
                </a:lnTo>
                <a:lnTo>
                  <a:pt x="1900" y="1650"/>
                </a:lnTo>
                <a:lnTo>
                  <a:pt x="1900" y="1650"/>
                </a:lnTo>
                <a:lnTo>
                  <a:pt x="1900" y="1648"/>
                </a:lnTo>
                <a:lnTo>
                  <a:pt x="1900" y="1648"/>
                </a:lnTo>
                <a:lnTo>
                  <a:pt x="1903" y="1648"/>
                </a:lnTo>
                <a:lnTo>
                  <a:pt x="1903" y="1648"/>
                </a:lnTo>
                <a:lnTo>
                  <a:pt x="1903" y="1646"/>
                </a:lnTo>
                <a:lnTo>
                  <a:pt x="1905" y="1644"/>
                </a:lnTo>
                <a:lnTo>
                  <a:pt x="1905" y="1644"/>
                </a:lnTo>
                <a:lnTo>
                  <a:pt x="1905" y="1642"/>
                </a:lnTo>
                <a:lnTo>
                  <a:pt x="1905" y="1642"/>
                </a:lnTo>
                <a:lnTo>
                  <a:pt x="1905" y="1642"/>
                </a:lnTo>
                <a:lnTo>
                  <a:pt x="1905" y="1642"/>
                </a:lnTo>
                <a:close/>
                <a:moveTo>
                  <a:pt x="1322" y="1183"/>
                </a:moveTo>
                <a:lnTo>
                  <a:pt x="1324" y="1185"/>
                </a:lnTo>
                <a:lnTo>
                  <a:pt x="1324" y="1185"/>
                </a:lnTo>
                <a:lnTo>
                  <a:pt x="1324" y="1185"/>
                </a:lnTo>
                <a:lnTo>
                  <a:pt x="1324" y="1185"/>
                </a:lnTo>
                <a:lnTo>
                  <a:pt x="1322" y="1183"/>
                </a:lnTo>
                <a:lnTo>
                  <a:pt x="1322" y="1183"/>
                </a:lnTo>
                <a:close/>
                <a:moveTo>
                  <a:pt x="1320" y="1193"/>
                </a:moveTo>
                <a:lnTo>
                  <a:pt x="1320" y="1191"/>
                </a:lnTo>
                <a:lnTo>
                  <a:pt x="1320" y="1191"/>
                </a:lnTo>
                <a:lnTo>
                  <a:pt x="1320" y="1191"/>
                </a:lnTo>
                <a:lnTo>
                  <a:pt x="1320" y="1193"/>
                </a:lnTo>
                <a:lnTo>
                  <a:pt x="1320" y="1193"/>
                </a:lnTo>
                <a:close/>
                <a:moveTo>
                  <a:pt x="1316" y="1185"/>
                </a:moveTo>
                <a:lnTo>
                  <a:pt x="1314" y="1185"/>
                </a:lnTo>
                <a:lnTo>
                  <a:pt x="1314" y="1187"/>
                </a:lnTo>
                <a:lnTo>
                  <a:pt x="1314" y="1187"/>
                </a:lnTo>
                <a:lnTo>
                  <a:pt x="1314" y="1187"/>
                </a:lnTo>
                <a:lnTo>
                  <a:pt x="1314" y="1187"/>
                </a:lnTo>
                <a:lnTo>
                  <a:pt x="1316" y="1187"/>
                </a:lnTo>
                <a:lnTo>
                  <a:pt x="1316" y="1187"/>
                </a:lnTo>
                <a:lnTo>
                  <a:pt x="1316" y="1185"/>
                </a:lnTo>
                <a:lnTo>
                  <a:pt x="1316" y="1185"/>
                </a:lnTo>
                <a:close/>
                <a:moveTo>
                  <a:pt x="1349" y="1331"/>
                </a:moveTo>
                <a:lnTo>
                  <a:pt x="1347" y="1334"/>
                </a:lnTo>
                <a:lnTo>
                  <a:pt x="1347" y="1334"/>
                </a:lnTo>
                <a:lnTo>
                  <a:pt x="1347" y="1336"/>
                </a:lnTo>
                <a:lnTo>
                  <a:pt x="1347" y="1336"/>
                </a:lnTo>
                <a:lnTo>
                  <a:pt x="1349" y="1334"/>
                </a:lnTo>
                <a:lnTo>
                  <a:pt x="1351" y="1331"/>
                </a:lnTo>
                <a:lnTo>
                  <a:pt x="1351" y="1331"/>
                </a:lnTo>
                <a:lnTo>
                  <a:pt x="1349" y="1331"/>
                </a:lnTo>
                <a:lnTo>
                  <a:pt x="1349" y="1331"/>
                </a:lnTo>
                <a:close/>
                <a:moveTo>
                  <a:pt x="1362" y="1392"/>
                </a:moveTo>
                <a:lnTo>
                  <a:pt x="1362" y="1392"/>
                </a:lnTo>
                <a:lnTo>
                  <a:pt x="1362" y="1394"/>
                </a:lnTo>
                <a:lnTo>
                  <a:pt x="1364" y="1392"/>
                </a:lnTo>
                <a:lnTo>
                  <a:pt x="1364" y="1392"/>
                </a:lnTo>
                <a:lnTo>
                  <a:pt x="1364" y="1392"/>
                </a:lnTo>
                <a:lnTo>
                  <a:pt x="1364" y="1392"/>
                </a:lnTo>
                <a:lnTo>
                  <a:pt x="1362" y="1392"/>
                </a:lnTo>
                <a:close/>
                <a:moveTo>
                  <a:pt x="1280" y="1361"/>
                </a:moveTo>
                <a:lnTo>
                  <a:pt x="1280" y="1359"/>
                </a:lnTo>
                <a:lnTo>
                  <a:pt x="1282" y="1359"/>
                </a:lnTo>
                <a:lnTo>
                  <a:pt x="1282" y="1359"/>
                </a:lnTo>
                <a:lnTo>
                  <a:pt x="1280" y="1359"/>
                </a:lnTo>
                <a:lnTo>
                  <a:pt x="1278" y="1361"/>
                </a:lnTo>
                <a:lnTo>
                  <a:pt x="1278" y="1361"/>
                </a:lnTo>
                <a:lnTo>
                  <a:pt x="1280" y="1361"/>
                </a:lnTo>
                <a:close/>
                <a:moveTo>
                  <a:pt x="1354" y="1394"/>
                </a:moveTo>
                <a:lnTo>
                  <a:pt x="1354" y="1394"/>
                </a:lnTo>
                <a:lnTo>
                  <a:pt x="1354" y="1394"/>
                </a:lnTo>
                <a:lnTo>
                  <a:pt x="1356" y="1394"/>
                </a:lnTo>
                <a:lnTo>
                  <a:pt x="1358" y="1392"/>
                </a:lnTo>
                <a:lnTo>
                  <a:pt x="1358" y="1392"/>
                </a:lnTo>
                <a:lnTo>
                  <a:pt x="1356" y="1394"/>
                </a:lnTo>
                <a:lnTo>
                  <a:pt x="1354" y="1394"/>
                </a:lnTo>
                <a:close/>
                <a:moveTo>
                  <a:pt x="1351" y="1321"/>
                </a:moveTo>
                <a:lnTo>
                  <a:pt x="1351" y="1321"/>
                </a:lnTo>
                <a:lnTo>
                  <a:pt x="1351" y="1321"/>
                </a:lnTo>
                <a:lnTo>
                  <a:pt x="1351" y="1323"/>
                </a:lnTo>
                <a:lnTo>
                  <a:pt x="1351" y="1323"/>
                </a:lnTo>
                <a:lnTo>
                  <a:pt x="1351" y="1321"/>
                </a:lnTo>
                <a:lnTo>
                  <a:pt x="1351" y="1321"/>
                </a:lnTo>
                <a:lnTo>
                  <a:pt x="1351" y="1321"/>
                </a:lnTo>
                <a:close/>
                <a:moveTo>
                  <a:pt x="1427" y="1174"/>
                </a:moveTo>
                <a:lnTo>
                  <a:pt x="1427" y="1174"/>
                </a:lnTo>
                <a:lnTo>
                  <a:pt x="1427" y="1176"/>
                </a:lnTo>
                <a:lnTo>
                  <a:pt x="1429" y="1172"/>
                </a:lnTo>
                <a:lnTo>
                  <a:pt x="1427" y="1172"/>
                </a:lnTo>
                <a:lnTo>
                  <a:pt x="1427" y="1174"/>
                </a:lnTo>
                <a:close/>
                <a:moveTo>
                  <a:pt x="1335" y="1378"/>
                </a:moveTo>
                <a:lnTo>
                  <a:pt x="1335" y="1378"/>
                </a:lnTo>
                <a:lnTo>
                  <a:pt x="1337" y="1378"/>
                </a:lnTo>
                <a:lnTo>
                  <a:pt x="1335" y="1378"/>
                </a:lnTo>
                <a:lnTo>
                  <a:pt x="1335" y="1378"/>
                </a:lnTo>
                <a:lnTo>
                  <a:pt x="1335" y="1378"/>
                </a:lnTo>
                <a:lnTo>
                  <a:pt x="1335" y="1378"/>
                </a:lnTo>
                <a:lnTo>
                  <a:pt x="1335" y="1380"/>
                </a:lnTo>
                <a:lnTo>
                  <a:pt x="1335" y="1380"/>
                </a:lnTo>
                <a:lnTo>
                  <a:pt x="1335" y="1378"/>
                </a:lnTo>
                <a:close/>
                <a:moveTo>
                  <a:pt x="1335" y="1367"/>
                </a:moveTo>
                <a:lnTo>
                  <a:pt x="1335" y="1367"/>
                </a:lnTo>
                <a:lnTo>
                  <a:pt x="1333" y="1369"/>
                </a:lnTo>
                <a:lnTo>
                  <a:pt x="1333" y="1371"/>
                </a:lnTo>
                <a:lnTo>
                  <a:pt x="1333" y="1371"/>
                </a:lnTo>
                <a:lnTo>
                  <a:pt x="1333" y="1371"/>
                </a:lnTo>
                <a:lnTo>
                  <a:pt x="1335" y="1367"/>
                </a:lnTo>
                <a:lnTo>
                  <a:pt x="1335" y="1367"/>
                </a:lnTo>
                <a:close/>
                <a:moveTo>
                  <a:pt x="1196" y="1231"/>
                </a:moveTo>
                <a:lnTo>
                  <a:pt x="1196" y="1233"/>
                </a:lnTo>
                <a:lnTo>
                  <a:pt x="1196" y="1237"/>
                </a:lnTo>
                <a:lnTo>
                  <a:pt x="1199" y="1243"/>
                </a:lnTo>
                <a:lnTo>
                  <a:pt x="1201" y="1248"/>
                </a:lnTo>
                <a:lnTo>
                  <a:pt x="1201" y="1248"/>
                </a:lnTo>
                <a:lnTo>
                  <a:pt x="1199" y="1245"/>
                </a:lnTo>
                <a:lnTo>
                  <a:pt x="1196" y="1237"/>
                </a:lnTo>
                <a:lnTo>
                  <a:pt x="1196" y="1231"/>
                </a:lnTo>
                <a:close/>
                <a:moveTo>
                  <a:pt x="1877" y="1604"/>
                </a:moveTo>
                <a:lnTo>
                  <a:pt x="1879" y="1604"/>
                </a:lnTo>
                <a:lnTo>
                  <a:pt x="1879" y="1602"/>
                </a:lnTo>
                <a:lnTo>
                  <a:pt x="1877" y="1600"/>
                </a:lnTo>
                <a:lnTo>
                  <a:pt x="1877" y="1600"/>
                </a:lnTo>
                <a:lnTo>
                  <a:pt x="1877" y="1600"/>
                </a:lnTo>
                <a:lnTo>
                  <a:pt x="1875" y="1600"/>
                </a:lnTo>
                <a:lnTo>
                  <a:pt x="1875" y="1602"/>
                </a:lnTo>
                <a:lnTo>
                  <a:pt x="1877" y="1604"/>
                </a:lnTo>
                <a:lnTo>
                  <a:pt x="1877" y="1604"/>
                </a:lnTo>
                <a:close/>
                <a:moveTo>
                  <a:pt x="1209" y="1214"/>
                </a:moveTo>
                <a:lnTo>
                  <a:pt x="1207" y="1214"/>
                </a:lnTo>
                <a:lnTo>
                  <a:pt x="1207" y="1216"/>
                </a:lnTo>
                <a:lnTo>
                  <a:pt x="1205" y="1216"/>
                </a:lnTo>
                <a:lnTo>
                  <a:pt x="1207" y="1216"/>
                </a:lnTo>
                <a:lnTo>
                  <a:pt x="1209" y="1214"/>
                </a:lnTo>
                <a:lnTo>
                  <a:pt x="1211" y="1214"/>
                </a:lnTo>
                <a:lnTo>
                  <a:pt x="1211" y="1212"/>
                </a:lnTo>
                <a:lnTo>
                  <a:pt x="1211" y="1212"/>
                </a:lnTo>
                <a:lnTo>
                  <a:pt x="1211" y="1214"/>
                </a:lnTo>
                <a:lnTo>
                  <a:pt x="1209" y="1214"/>
                </a:lnTo>
                <a:close/>
                <a:moveTo>
                  <a:pt x="1201" y="1222"/>
                </a:moveTo>
                <a:lnTo>
                  <a:pt x="1199" y="1227"/>
                </a:lnTo>
                <a:lnTo>
                  <a:pt x="1196" y="1229"/>
                </a:lnTo>
                <a:lnTo>
                  <a:pt x="1196" y="1231"/>
                </a:lnTo>
                <a:lnTo>
                  <a:pt x="1196" y="1229"/>
                </a:lnTo>
                <a:lnTo>
                  <a:pt x="1199" y="1227"/>
                </a:lnTo>
                <a:lnTo>
                  <a:pt x="1201" y="1220"/>
                </a:lnTo>
                <a:lnTo>
                  <a:pt x="1201" y="1222"/>
                </a:lnTo>
                <a:close/>
                <a:moveTo>
                  <a:pt x="1278" y="1195"/>
                </a:moveTo>
                <a:lnTo>
                  <a:pt x="1278" y="1193"/>
                </a:lnTo>
                <a:lnTo>
                  <a:pt x="1278" y="1193"/>
                </a:lnTo>
                <a:lnTo>
                  <a:pt x="1276" y="1193"/>
                </a:lnTo>
                <a:lnTo>
                  <a:pt x="1276" y="1193"/>
                </a:lnTo>
                <a:lnTo>
                  <a:pt x="1274" y="1193"/>
                </a:lnTo>
                <a:lnTo>
                  <a:pt x="1274" y="1193"/>
                </a:lnTo>
                <a:lnTo>
                  <a:pt x="1278" y="1195"/>
                </a:lnTo>
                <a:lnTo>
                  <a:pt x="1278" y="1195"/>
                </a:lnTo>
                <a:lnTo>
                  <a:pt x="1278" y="1195"/>
                </a:lnTo>
                <a:lnTo>
                  <a:pt x="1278" y="1195"/>
                </a:lnTo>
                <a:close/>
                <a:moveTo>
                  <a:pt x="1234" y="1199"/>
                </a:moveTo>
                <a:lnTo>
                  <a:pt x="1230" y="1201"/>
                </a:lnTo>
                <a:lnTo>
                  <a:pt x="1230" y="1201"/>
                </a:lnTo>
                <a:lnTo>
                  <a:pt x="1234" y="1199"/>
                </a:lnTo>
                <a:lnTo>
                  <a:pt x="1234" y="1197"/>
                </a:lnTo>
                <a:lnTo>
                  <a:pt x="1234" y="1197"/>
                </a:lnTo>
                <a:lnTo>
                  <a:pt x="1234" y="1199"/>
                </a:lnTo>
                <a:close/>
                <a:moveTo>
                  <a:pt x="1203" y="1218"/>
                </a:moveTo>
                <a:lnTo>
                  <a:pt x="1203" y="1218"/>
                </a:lnTo>
                <a:lnTo>
                  <a:pt x="1203" y="1220"/>
                </a:lnTo>
                <a:lnTo>
                  <a:pt x="1203" y="1220"/>
                </a:lnTo>
                <a:lnTo>
                  <a:pt x="1203" y="1218"/>
                </a:lnTo>
                <a:lnTo>
                  <a:pt x="1205" y="1218"/>
                </a:lnTo>
                <a:lnTo>
                  <a:pt x="1205" y="1216"/>
                </a:lnTo>
                <a:lnTo>
                  <a:pt x="1205" y="1216"/>
                </a:lnTo>
                <a:lnTo>
                  <a:pt x="1203" y="1218"/>
                </a:lnTo>
                <a:close/>
                <a:moveTo>
                  <a:pt x="1328" y="1183"/>
                </a:moveTo>
                <a:lnTo>
                  <a:pt x="1328" y="1183"/>
                </a:lnTo>
                <a:lnTo>
                  <a:pt x="1328" y="1185"/>
                </a:lnTo>
                <a:lnTo>
                  <a:pt x="1331" y="1185"/>
                </a:lnTo>
                <a:lnTo>
                  <a:pt x="1333" y="1183"/>
                </a:lnTo>
                <a:lnTo>
                  <a:pt x="1331" y="1183"/>
                </a:lnTo>
                <a:lnTo>
                  <a:pt x="1328" y="1183"/>
                </a:lnTo>
                <a:close/>
                <a:moveTo>
                  <a:pt x="1444" y="1224"/>
                </a:moveTo>
                <a:lnTo>
                  <a:pt x="1444" y="1222"/>
                </a:lnTo>
                <a:lnTo>
                  <a:pt x="1442" y="1220"/>
                </a:lnTo>
                <a:lnTo>
                  <a:pt x="1444" y="1224"/>
                </a:lnTo>
                <a:lnTo>
                  <a:pt x="1446" y="1229"/>
                </a:lnTo>
                <a:lnTo>
                  <a:pt x="1446" y="1231"/>
                </a:lnTo>
                <a:lnTo>
                  <a:pt x="1446" y="1231"/>
                </a:lnTo>
                <a:lnTo>
                  <a:pt x="1444" y="1224"/>
                </a:lnTo>
                <a:close/>
                <a:moveTo>
                  <a:pt x="1540" y="1325"/>
                </a:moveTo>
                <a:lnTo>
                  <a:pt x="1540" y="1327"/>
                </a:lnTo>
                <a:lnTo>
                  <a:pt x="1544" y="1325"/>
                </a:lnTo>
                <a:lnTo>
                  <a:pt x="1548" y="1325"/>
                </a:lnTo>
                <a:lnTo>
                  <a:pt x="1548" y="1323"/>
                </a:lnTo>
                <a:lnTo>
                  <a:pt x="1551" y="1323"/>
                </a:lnTo>
                <a:lnTo>
                  <a:pt x="1551" y="1321"/>
                </a:lnTo>
                <a:lnTo>
                  <a:pt x="1548" y="1321"/>
                </a:lnTo>
                <a:lnTo>
                  <a:pt x="1548" y="1323"/>
                </a:lnTo>
                <a:lnTo>
                  <a:pt x="1546" y="1323"/>
                </a:lnTo>
                <a:lnTo>
                  <a:pt x="1546" y="1323"/>
                </a:lnTo>
                <a:lnTo>
                  <a:pt x="1544" y="1323"/>
                </a:lnTo>
                <a:lnTo>
                  <a:pt x="1542" y="1323"/>
                </a:lnTo>
                <a:lnTo>
                  <a:pt x="1542" y="1323"/>
                </a:lnTo>
                <a:lnTo>
                  <a:pt x="1540" y="1323"/>
                </a:lnTo>
                <a:lnTo>
                  <a:pt x="1540" y="1323"/>
                </a:lnTo>
                <a:lnTo>
                  <a:pt x="1540" y="1325"/>
                </a:lnTo>
                <a:lnTo>
                  <a:pt x="1540" y="1325"/>
                </a:lnTo>
                <a:lnTo>
                  <a:pt x="1540" y="1325"/>
                </a:lnTo>
                <a:close/>
                <a:moveTo>
                  <a:pt x="1553" y="1359"/>
                </a:moveTo>
                <a:lnTo>
                  <a:pt x="1551" y="1357"/>
                </a:lnTo>
                <a:lnTo>
                  <a:pt x="1548" y="1357"/>
                </a:lnTo>
                <a:lnTo>
                  <a:pt x="1548" y="1357"/>
                </a:lnTo>
                <a:lnTo>
                  <a:pt x="1546" y="1357"/>
                </a:lnTo>
                <a:lnTo>
                  <a:pt x="1546" y="1357"/>
                </a:lnTo>
                <a:lnTo>
                  <a:pt x="1548" y="1359"/>
                </a:lnTo>
                <a:lnTo>
                  <a:pt x="1553" y="1359"/>
                </a:lnTo>
                <a:lnTo>
                  <a:pt x="1553" y="1359"/>
                </a:lnTo>
                <a:close/>
                <a:moveTo>
                  <a:pt x="1551" y="1317"/>
                </a:moveTo>
                <a:lnTo>
                  <a:pt x="1548" y="1317"/>
                </a:lnTo>
                <a:lnTo>
                  <a:pt x="1548" y="1319"/>
                </a:lnTo>
                <a:lnTo>
                  <a:pt x="1551" y="1317"/>
                </a:lnTo>
                <a:lnTo>
                  <a:pt x="1551" y="1317"/>
                </a:lnTo>
                <a:close/>
                <a:moveTo>
                  <a:pt x="1559" y="1313"/>
                </a:moveTo>
                <a:lnTo>
                  <a:pt x="1559" y="1313"/>
                </a:lnTo>
                <a:lnTo>
                  <a:pt x="1559" y="1315"/>
                </a:lnTo>
                <a:lnTo>
                  <a:pt x="1561" y="1315"/>
                </a:lnTo>
                <a:lnTo>
                  <a:pt x="1561" y="1315"/>
                </a:lnTo>
                <a:lnTo>
                  <a:pt x="1561" y="1313"/>
                </a:lnTo>
                <a:lnTo>
                  <a:pt x="1563" y="1313"/>
                </a:lnTo>
                <a:lnTo>
                  <a:pt x="1563" y="1313"/>
                </a:lnTo>
                <a:lnTo>
                  <a:pt x="1561" y="1313"/>
                </a:lnTo>
                <a:lnTo>
                  <a:pt x="1559" y="1313"/>
                </a:lnTo>
                <a:close/>
                <a:moveTo>
                  <a:pt x="1553" y="1340"/>
                </a:moveTo>
                <a:lnTo>
                  <a:pt x="1553" y="1340"/>
                </a:lnTo>
                <a:lnTo>
                  <a:pt x="1555" y="1340"/>
                </a:lnTo>
                <a:lnTo>
                  <a:pt x="1555" y="1340"/>
                </a:lnTo>
                <a:lnTo>
                  <a:pt x="1555" y="1340"/>
                </a:lnTo>
                <a:lnTo>
                  <a:pt x="1555" y="1340"/>
                </a:lnTo>
                <a:lnTo>
                  <a:pt x="1553" y="1340"/>
                </a:lnTo>
                <a:lnTo>
                  <a:pt x="1553" y="1340"/>
                </a:lnTo>
                <a:lnTo>
                  <a:pt x="1551" y="1340"/>
                </a:lnTo>
                <a:lnTo>
                  <a:pt x="1551" y="1340"/>
                </a:lnTo>
                <a:lnTo>
                  <a:pt x="1553" y="1340"/>
                </a:lnTo>
                <a:lnTo>
                  <a:pt x="1553" y="1340"/>
                </a:lnTo>
                <a:close/>
                <a:moveTo>
                  <a:pt x="1534" y="1030"/>
                </a:moveTo>
                <a:lnTo>
                  <a:pt x="1532" y="1032"/>
                </a:lnTo>
                <a:lnTo>
                  <a:pt x="1532" y="1032"/>
                </a:lnTo>
                <a:lnTo>
                  <a:pt x="1534" y="1030"/>
                </a:lnTo>
                <a:lnTo>
                  <a:pt x="1534" y="1030"/>
                </a:lnTo>
                <a:close/>
                <a:moveTo>
                  <a:pt x="1536" y="1304"/>
                </a:moveTo>
                <a:lnTo>
                  <a:pt x="1536" y="1304"/>
                </a:lnTo>
                <a:lnTo>
                  <a:pt x="1536" y="1304"/>
                </a:lnTo>
                <a:lnTo>
                  <a:pt x="1534" y="1306"/>
                </a:lnTo>
                <a:lnTo>
                  <a:pt x="1532" y="1306"/>
                </a:lnTo>
                <a:lnTo>
                  <a:pt x="1532" y="1308"/>
                </a:lnTo>
                <a:lnTo>
                  <a:pt x="1532" y="1306"/>
                </a:lnTo>
                <a:lnTo>
                  <a:pt x="1534" y="1306"/>
                </a:lnTo>
                <a:lnTo>
                  <a:pt x="1536" y="1304"/>
                </a:lnTo>
                <a:lnTo>
                  <a:pt x="1538" y="1302"/>
                </a:lnTo>
                <a:lnTo>
                  <a:pt x="1538" y="1300"/>
                </a:lnTo>
                <a:lnTo>
                  <a:pt x="1538" y="1300"/>
                </a:lnTo>
                <a:lnTo>
                  <a:pt x="1536" y="1300"/>
                </a:lnTo>
                <a:lnTo>
                  <a:pt x="1536" y="1300"/>
                </a:lnTo>
                <a:lnTo>
                  <a:pt x="1536" y="1300"/>
                </a:lnTo>
                <a:lnTo>
                  <a:pt x="1536" y="1302"/>
                </a:lnTo>
                <a:lnTo>
                  <a:pt x="1538" y="1302"/>
                </a:lnTo>
                <a:lnTo>
                  <a:pt x="1536" y="1302"/>
                </a:lnTo>
                <a:lnTo>
                  <a:pt x="1536" y="1304"/>
                </a:lnTo>
                <a:close/>
                <a:moveTo>
                  <a:pt x="1559" y="1006"/>
                </a:moveTo>
                <a:lnTo>
                  <a:pt x="1561" y="1004"/>
                </a:lnTo>
                <a:lnTo>
                  <a:pt x="1559" y="1004"/>
                </a:lnTo>
                <a:lnTo>
                  <a:pt x="1557" y="1006"/>
                </a:lnTo>
                <a:lnTo>
                  <a:pt x="1555" y="1009"/>
                </a:lnTo>
                <a:lnTo>
                  <a:pt x="1553" y="1009"/>
                </a:lnTo>
                <a:lnTo>
                  <a:pt x="1551" y="1009"/>
                </a:lnTo>
                <a:lnTo>
                  <a:pt x="1548" y="1009"/>
                </a:lnTo>
                <a:lnTo>
                  <a:pt x="1548" y="1009"/>
                </a:lnTo>
                <a:lnTo>
                  <a:pt x="1546" y="1009"/>
                </a:lnTo>
                <a:lnTo>
                  <a:pt x="1544" y="1009"/>
                </a:lnTo>
                <a:lnTo>
                  <a:pt x="1544" y="1009"/>
                </a:lnTo>
                <a:lnTo>
                  <a:pt x="1544" y="1009"/>
                </a:lnTo>
                <a:lnTo>
                  <a:pt x="1542" y="1009"/>
                </a:lnTo>
                <a:lnTo>
                  <a:pt x="1542" y="1009"/>
                </a:lnTo>
                <a:lnTo>
                  <a:pt x="1542" y="1009"/>
                </a:lnTo>
                <a:lnTo>
                  <a:pt x="1540" y="1009"/>
                </a:lnTo>
                <a:lnTo>
                  <a:pt x="1540" y="1011"/>
                </a:lnTo>
                <a:lnTo>
                  <a:pt x="1540" y="1011"/>
                </a:lnTo>
                <a:lnTo>
                  <a:pt x="1540" y="1011"/>
                </a:lnTo>
                <a:lnTo>
                  <a:pt x="1538" y="1011"/>
                </a:lnTo>
                <a:lnTo>
                  <a:pt x="1536" y="1013"/>
                </a:lnTo>
                <a:lnTo>
                  <a:pt x="1536" y="1013"/>
                </a:lnTo>
                <a:lnTo>
                  <a:pt x="1536" y="1013"/>
                </a:lnTo>
                <a:lnTo>
                  <a:pt x="1536" y="1015"/>
                </a:lnTo>
                <a:lnTo>
                  <a:pt x="1536" y="1015"/>
                </a:lnTo>
                <a:lnTo>
                  <a:pt x="1538" y="1013"/>
                </a:lnTo>
                <a:lnTo>
                  <a:pt x="1538" y="1013"/>
                </a:lnTo>
                <a:lnTo>
                  <a:pt x="1538" y="1013"/>
                </a:lnTo>
                <a:lnTo>
                  <a:pt x="1538" y="1015"/>
                </a:lnTo>
                <a:lnTo>
                  <a:pt x="1538" y="1015"/>
                </a:lnTo>
                <a:lnTo>
                  <a:pt x="1540" y="1015"/>
                </a:lnTo>
                <a:lnTo>
                  <a:pt x="1542" y="1015"/>
                </a:lnTo>
                <a:lnTo>
                  <a:pt x="1546" y="1013"/>
                </a:lnTo>
                <a:lnTo>
                  <a:pt x="1546" y="1013"/>
                </a:lnTo>
                <a:lnTo>
                  <a:pt x="1546" y="1013"/>
                </a:lnTo>
                <a:lnTo>
                  <a:pt x="1553" y="1011"/>
                </a:lnTo>
                <a:lnTo>
                  <a:pt x="1555" y="1011"/>
                </a:lnTo>
                <a:lnTo>
                  <a:pt x="1557" y="1011"/>
                </a:lnTo>
                <a:lnTo>
                  <a:pt x="1559" y="1011"/>
                </a:lnTo>
                <a:lnTo>
                  <a:pt x="1559" y="1009"/>
                </a:lnTo>
                <a:lnTo>
                  <a:pt x="1565" y="1006"/>
                </a:lnTo>
                <a:lnTo>
                  <a:pt x="1565" y="1006"/>
                </a:lnTo>
                <a:lnTo>
                  <a:pt x="1563" y="1006"/>
                </a:lnTo>
                <a:lnTo>
                  <a:pt x="1563" y="1006"/>
                </a:lnTo>
                <a:lnTo>
                  <a:pt x="1561" y="1006"/>
                </a:lnTo>
                <a:lnTo>
                  <a:pt x="1561" y="1006"/>
                </a:lnTo>
                <a:lnTo>
                  <a:pt x="1559" y="1009"/>
                </a:lnTo>
                <a:lnTo>
                  <a:pt x="1559" y="1009"/>
                </a:lnTo>
                <a:lnTo>
                  <a:pt x="1557" y="1009"/>
                </a:lnTo>
                <a:lnTo>
                  <a:pt x="1557" y="1009"/>
                </a:lnTo>
                <a:lnTo>
                  <a:pt x="1557" y="1009"/>
                </a:lnTo>
                <a:lnTo>
                  <a:pt x="1559" y="1006"/>
                </a:lnTo>
                <a:close/>
                <a:moveTo>
                  <a:pt x="1565" y="1310"/>
                </a:moveTo>
                <a:lnTo>
                  <a:pt x="1565" y="1313"/>
                </a:lnTo>
                <a:lnTo>
                  <a:pt x="1565" y="1313"/>
                </a:lnTo>
                <a:lnTo>
                  <a:pt x="1565" y="1313"/>
                </a:lnTo>
                <a:lnTo>
                  <a:pt x="1565" y="1313"/>
                </a:lnTo>
                <a:lnTo>
                  <a:pt x="1567" y="1313"/>
                </a:lnTo>
                <a:lnTo>
                  <a:pt x="1565" y="1313"/>
                </a:lnTo>
                <a:lnTo>
                  <a:pt x="1565" y="1310"/>
                </a:lnTo>
                <a:lnTo>
                  <a:pt x="1565" y="1310"/>
                </a:lnTo>
                <a:lnTo>
                  <a:pt x="1565" y="1310"/>
                </a:lnTo>
                <a:close/>
                <a:moveTo>
                  <a:pt x="1551" y="1304"/>
                </a:moveTo>
                <a:lnTo>
                  <a:pt x="1553" y="1304"/>
                </a:lnTo>
                <a:lnTo>
                  <a:pt x="1553" y="1306"/>
                </a:lnTo>
                <a:lnTo>
                  <a:pt x="1555" y="1306"/>
                </a:lnTo>
                <a:lnTo>
                  <a:pt x="1553" y="1304"/>
                </a:lnTo>
                <a:lnTo>
                  <a:pt x="1553" y="1304"/>
                </a:lnTo>
                <a:lnTo>
                  <a:pt x="1551" y="1304"/>
                </a:lnTo>
                <a:lnTo>
                  <a:pt x="1551" y="1304"/>
                </a:lnTo>
                <a:lnTo>
                  <a:pt x="1551" y="1304"/>
                </a:lnTo>
                <a:lnTo>
                  <a:pt x="1548" y="1304"/>
                </a:lnTo>
                <a:lnTo>
                  <a:pt x="1548" y="1304"/>
                </a:lnTo>
                <a:lnTo>
                  <a:pt x="1548" y="1304"/>
                </a:lnTo>
                <a:lnTo>
                  <a:pt x="1551" y="1304"/>
                </a:lnTo>
                <a:close/>
                <a:moveTo>
                  <a:pt x="1618" y="1455"/>
                </a:moveTo>
                <a:lnTo>
                  <a:pt x="1618" y="1455"/>
                </a:lnTo>
                <a:lnTo>
                  <a:pt x="1618" y="1457"/>
                </a:lnTo>
                <a:lnTo>
                  <a:pt x="1620" y="1457"/>
                </a:lnTo>
                <a:lnTo>
                  <a:pt x="1620" y="1455"/>
                </a:lnTo>
                <a:lnTo>
                  <a:pt x="1620" y="1455"/>
                </a:lnTo>
                <a:lnTo>
                  <a:pt x="1618" y="1453"/>
                </a:lnTo>
                <a:lnTo>
                  <a:pt x="1618" y="1455"/>
                </a:lnTo>
                <a:lnTo>
                  <a:pt x="1618" y="1455"/>
                </a:lnTo>
                <a:lnTo>
                  <a:pt x="1618" y="1455"/>
                </a:lnTo>
                <a:close/>
                <a:moveTo>
                  <a:pt x="1620" y="950"/>
                </a:moveTo>
                <a:lnTo>
                  <a:pt x="1620" y="948"/>
                </a:lnTo>
                <a:lnTo>
                  <a:pt x="1618" y="948"/>
                </a:lnTo>
                <a:lnTo>
                  <a:pt x="1618" y="948"/>
                </a:lnTo>
                <a:lnTo>
                  <a:pt x="1618" y="950"/>
                </a:lnTo>
                <a:lnTo>
                  <a:pt x="1618" y="950"/>
                </a:lnTo>
                <a:lnTo>
                  <a:pt x="1618" y="950"/>
                </a:lnTo>
                <a:lnTo>
                  <a:pt x="1618" y="952"/>
                </a:lnTo>
                <a:lnTo>
                  <a:pt x="1618" y="950"/>
                </a:lnTo>
                <a:lnTo>
                  <a:pt x="1618" y="950"/>
                </a:lnTo>
                <a:lnTo>
                  <a:pt x="1620" y="950"/>
                </a:lnTo>
                <a:lnTo>
                  <a:pt x="1620" y="950"/>
                </a:lnTo>
                <a:lnTo>
                  <a:pt x="1620" y="950"/>
                </a:lnTo>
                <a:close/>
                <a:moveTo>
                  <a:pt x="1613" y="952"/>
                </a:moveTo>
                <a:lnTo>
                  <a:pt x="1613" y="952"/>
                </a:lnTo>
                <a:lnTo>
                  <a:pt x="1613" y="952"/>
                </a:lnTo>
                <a:lnTo>
                  <a:pt x="1613" y="952"/>
                </a:lnTo>
                <a:lnTo>
                  <a:pt x="1613" y="952"/>
                </a:lnTo>
                <a:lnTo>
                  <a:pt x="1613" y="952"/>
                </a:lnTo>
                <a:lnTo>
                  <a:pt x="1613" y="952"/>
                </a:lnTo>
                <a:lnTo>
                  <a:pt x="1613" y="952"/>
                </a:lnTo>
                <a:close/>
                <a:moveTo>
                  <a:pt x="1532" y="1298"/>
                </a:moveTo>
                <a:lnTo>
                  <a:pt x="1532" y="1298"/>
                </a:lnTo>
                <a:lnTo>
                  <a:pt x="1532" y="1300"/>
                </a:lnTo>
                <a:lnTo>
                  <a:pt x="1532" y="1300"/>
                </a:lnTo>
                <a:lnTo>
                  <a:pt x="1534" y="1300"/>
                </a:lnTo>
                <a:lnTo>
                  <a:pt x="1536" y="1300"/>
                </a:lnTo>
                <a:lnTo>
                  <a:pt x="1534" y="1300"/>
                </a:lnTo>
                <a:lnTo>
                  <a:pt x="1534" y="1298"/>
                </a:lnTo>
                <a:lnTo>
                  <a:pt x="1532" y="1298"/>
                </a:lnTo>
                <a:lnTo>
                  <a:pt x="1532" y="1298"/>
                </a:lnTo>
                <a:lnTo>
                  <a:pt x="1532" y="1298"/>
                </a:lnTo>
                <a:close/>
                <a:moveTo>
                  <a:pt x="1586" y="1000"/>
                </a:moveTo>
                <a:lnTo>
                  <a:pt x="1586" y="1000"/>
                </a:lnTo>
                <a:lnTo>
                  <a:pt x="1584" y="1000"/>
                </a:lnTo>
                <a:lnTo>
                  <a:pt x="1584" y="1000"/>
                </a:lnTo>
                <a:lnTo>
                  <a:pt x="1582" y="1000"/>
                </a:lnTo>
                <a:lnTo>
                  <a:pt x="1582" y="1002"/>
                </a:lnTo>
                <a:lnTo>
                  <a:pt x="1582" y="1002"/>
                </a:lnTo>
                <a:lnTo>
                  <a:pt x="1586" y="1000"/>
                </a:lnTo>
                <a:close/>
                <a:moveTo>
                  <a:pt x="1574" y="998"/>
                </a:moveTo>
                <a:lnTo>
                  <a:pt x="1574" y="998"/>
                </a:lnTo>
                <a:lnTo>
                  <a:pt x="1574" y="998"/>
                </a:lnTo>
                <a:lnTo>
                  <a:pt x="1574" y="998"/>
                </a:lnTo>
                <a:lnTo>
                  <a:pt x="1574" y="1000"/>
                </a:lnTo>
                <a:lnTo>
                  <a:pt x="1574" y="1000"/>
                </a:lnTo>
                <a:lnTo>
                  <a:pt x="1574" y="998"/>
                </a:lnTo>
                <a:close/>
                <a:moveTo>
                  <a:pt x="1576" y="996"/>
                </a:moveTo>
                <a:lnTo>
                  <a:pt x="1576" y="996"/>
                </a:lnTo>
                <a:lnTo>
                  <a:pt x="1576" y="996"/>
                </a:lnTo>
                <a:lnTo>
                  <a:pt x="1576" y="998"/>
                </a:lnTo>
                <a:lnTo>
                  <a:pt x="1574" y="998"/>
                </a:lnTo>
                <a:lnTo>
                  <a:pt x="1574" y="1000"/>
                </a:lnTo>
                <a:lnTo>
                  <a:pt x="1576" y="1000"/>
                </a:lnTo>
                <a:lnTo>
                  <a:pt x="1576" y="1000"/>
                </a:lnTo>
                <a:lnTo>
                  <a:pt x="1576" y="996"/>
                </a:lnTo>
                <a:close/>
                <a:moveTo>
                  <a:pt x="1569" y="1313"/>
                </a:moveTo>
                <a:lnTo>
                  <a:pt x="1569" y="1315"/>
                </a:lnTo>
                <a:lnTo>
                  <a:pt x="1569" y="1315"/>
                </a:lnTo>
                <a:lnTo>
                  <a:pt x="1569" y="1313"/>
                </a:lnTo>
                <a:lnTo>
                  <a:pt x="1569" y="1313"/>
                </a:lnTo>
                <a:lnTo>
                  <a:pt x="1567" y="1313"/>
                </a:lnTo>
                <a:lnTo>
                  <a:pt x="1567" y="1313"/>
                </a:lnTo>
                <a:lnTo>
                  <a:pt x="1567" y="1313"/>
                </a:lnTo>
                <a:lnTo>
                  <a:pt x="1569" y="1313"/>
                </a:lnTo>
                <a:close/>
                <a:moveTo>
                  <a:pt x="1595" y="1002"/>
                </a:moveTo>
                <a:lnTo>
                  <a:pt x="1595" y="1002"/>
                </a:lnTo>
                <a:lnTo>
                  <a:pt x="1592" y="1000"/>
                </a:lnTo>
                <a:lnTo>
                  <a:pt x="1592" y="1000"/>
                </a:lnTo>
                <a:lnTo>
                  <a:pt x="1592" y="1002"/>
                </a:lnTo>
                <a:lnTo>
                  <a:pt x="1592" y="1002"/>
                </a:lnTo>
                <a:lnTo>
                  <a:pt x="1590" y="1002"/>
                </a:lnTo>
                <a:lnTo>
                  <a:pt x="1592" y="1002"/>
                </a:lnTo>
                <a:lnTo>
                  <a:pt x="1595" y="1002"/>
                </a:lnTo>
                <a:close/>
                <a:moveTo>
                  <a:pt x="1534" y="1015"/>
                </a:moveTo>
                <a:lnTo>
                  <a:pt x="1532" y="1015"/>
                </a:lnTo>
                <a:lnTo>
                  <a:pt x="1534" y="1015"/>
                </a:lnTo>
                <a:lnTo>
                  <a:pt x="1534" y="1015"/>
                </a:lnTo>
                <a:lnTo>
                  <a:pt x="1534" y="1015"/>
                </a:lnTo>
                <a:lnTo>
                  <a:pt x="1534" y="1015"/>
                </a:lnTo>
                <a:lnTo>
                  <a:pt x="1534" y="1013"/>
                </a:lnTo>
                <a:lnTo>
                  <a:pt x="1534" y="1013"/>
                </a:lnTo>
                <a:lnTo>
                  <a:pt x="1534" y="1015"/>
                </a:lnTo>
                <a:close/>
                <a:moveTo>
                  <a:pt x="2334" y="174"/>
                </a:moveTo>
                <a:lnTo>
                  <a:pt x="2332" y="174"/>
                </a:lnTo>
                <a:lnTo>
                  <a:pt x="2330" y="174"/>
                </a:lnTo>
                <a:lnTo>
                  <a:pt x="2328" y="176"/>
                </a:lnTo>
                <a:lnTo>
                  <a:pt x="2328" y="183"/>
                </a:lnTo>
                <a:lnTo>
                  <a:pt x="2330" y="187"/>
                </a:lnTo>
                <a:lnTo>
                  <a:pt x="2330" y="189"/>
                </a:lnTo>
                <a:lnTo>
                  <a:pt x="2332" y="189"/>
                </a:lnTo>
                <a:lnTo>
                  <a:pt x="2334" y="185"/>
                </a:lnTo>
                <a:lnTo>
                  <a:pt x="2334" y="180"/>
                </a:lnTo>
                <a:lnTo>
                  <a:pt x="2334" y="176"/>
                </a:lnTo>
                <a:lnTo>
                  <a:pt x="2334" y="174"/>
                </a:lnTo>
                <a:close/>
                <a:moveTo>
                  <a:pt x="2343" y="277"/>
                </a:moveTo>
                <a:lnTo>
                  <a:pt x="2353" y="277"/>
                </a:lnTo>
                <a:lnTo>
                  <a:pt x="2355" y="277"/>
                </a:lnTo>
                <a:lnTo>
                  <a:pt x="2355" y="273"/>
                </a:lnTo>
                <a:lnTo>
                  <a:pt x="2351" y="273"/>
                </a:lnTo>
                <a:lnTo>
                  <a:pt x="2349" y="271"/>
                </a:lnTo>
                <a:lnTo>
                  <a:pt x="2349" y="269"/>
                </a:lnTo>
                <a:lnTo>
                  <a:pt x="2347" y="266"/>
                </a:lnTo>
                <a:lnTo>
                  <a:pt x="2345" y="266"/>
                </a:lnTo>
                <a:lnTo>
                  <a:pt x="2340" y="269"/>
                </a:lnTo>
                <a:lnTo>
                  <a:pt x="2338" y="266"/>
                </a:lnTo>
                <a:lnTo>
                  <a:pt x="2334" y="269"/>
                </a:lnTo>
                <a:lnTo>
                  <a:pt x="2334" y="271"/>
                </a:lnTo>
                <a:lnTo>
                  <a:pt x="2334" y="275"/>
                </a:lnTo>
                <a:lnTo>
                  <a:pt x="2336" y="277"/>
                </a:lnTo>
                <a:lnTo>
                  <a:pt x="2343" y="277"/>
                </a:lnTo>
                <a:close/>
                <a:moveTo>
                  <a:pt x="2338" y="248"/>
                </a:moveTo>
                <a:lnTo>
                  <a:pt x="2338" y="237"/>
                </a:lnTo>
                <a:lnTo>
                  <a:pt x="2336" y="229"/>
                </a:lnTo>
                <a:lnTo>
                  <a:pt x="2334" y="227"/>
                </a:lnTo>
                <a:lnTo>
                  <a:pt x="2332" y="227"/>
                </a:lnTo>
                <a:lnTo>
                  <a:pt x="2332" y="231"/>
                </a:lnTo>
                <a:lnTo>
                  <a:pt x="2332" y="235"/>
                </a:lnTo>
                <a:lnTo>
                  <a:pt x="2336" y="248"/>
                </a:lnTo>
                <a:lnTo>
                  <a:pt x="2338" y="248"/>
                </a:lnTo>
                <a:close/>
                <a:moveTo>
                  <a:pt x="2347" y="134"/>
                </a:moveTo>
                <a:lnTo>
                  <a:pt x="2353" y="130"/>
                </a:lnTo>
                <a:lnTo>
                  <a:pt x="2355" y="126"/>
                </a:lnTo>
                <a:lnTo>
                  <a:pt x="2355" y="124"/>
                </a:lnTo>
                <a:lnTo>
                  <a:pt x="2347" y="122"/>
                </a:lnTo>
                <a:lnTo>
                  <a:pt x="2338" y="124"/>
                </a:lnTo>
                <a:lnTo>
                  <a:pt x="2332" y="126"/>
                </a:lnTo>
                <a:lnTo>
                  <a:pt x="2330" y="128"/>
                </a:lnTo>
                <a:lnTo>
                  <a:pt x="2332" y="132"/>
                </a:lnTo>
                <a:lnTo>
                  <a:pt x="2338" y="132"/>
                </a:lnTo>
                <a:lnTo>
                  <a:pt x="2347" y="134"/>
                </a:lnTo>
                <a:close/>
                <a:moveTo>
                  <a:pt x="2349" y="193"/>
                </a:moveTo>
                <a:lnTo>
                  <a:pt x="2345" y="197"/>
                </a:lnTo>
                <a:lnTo>
                  <a:pt x="2345" y="197"/>
                </a:lnTo>
                <a:lnTo>
                  <a:pt x="2345" y="199"/>
                </a:lnTo>
                <a:lnTo>
                  <a:pt x="2347" y="199"/>
                </a:lnTo>
                <a:lnTo>
                  <a:pt x="2351" y="197"/>
                </a:lnTo>
                <a:lnTo>
                  <a:pt x="2353" y="195"/>
                </a:lnTo>
                <a:lnTo>
                  <a:pt x="2351" y="193"/>
                </a:lnTo>
                <a:lnTo>
                  <a:pt x="2349" y="191"/>
                </a:lnTo>
                <a:lnTo>
                  <a:pt x="2349" y="193"/>
                </a:lnTo>
                <a:close/>
                <a:moveTo>
                  <a:pt x="2202" y="396"/>
                </a:moveTo>
                <a:lnTo>
                  <a:pt x="2202" y="398"/>
                </a:lnTo>
                <a:lnTo>
                  <a:pt x="2202" y="401"/>
                </a:lnTo>
                <a:lnTo>
                  <a:pt x="2202" y="401"/>
                </a:lnTo>
                <a:lnTo>
                  <a:pt x="2202" y="401"/>
                </a:lnTo>
                <a:lnTo>
                  <a:pt x="2204" y="401"/>
                </a:lnTo>
                <a:lnTo>
                  <a:pt x="2206" y="401"/>
                </a:lnTo>
                <a:lnTo>
                  <a:pt x="2215" y="398"/>
                </a:lnTo>
                <a:lnTo>
                  <a:pt x="2223" y="398"/>
                </a:lnTo>
                <a:lnTo>
                  <a:pt x="2225" y="401"/>
                </a:lnTo>
                <a:lnTo>
                  <a:pt x="2227" y="401"/>
                </a:lnTo>
                <a:lnTo>
                  <a:pt x="2227" y="401"/>
                </a:lnTo>
                <a:lnTo>
                  <a:pt x="2229" y="401"/>
                </a:lnTo>
                <a:lnTo>
                  <a:pt x="2231" y="398"/>
                </a:lnTo>
                <a:lnTo>
                  <a:pt x="2234" y="396"/>
                </a:lnTo>
                <a:lnTo>
                  <a:pt x="2240" y="396"/>
                </a:lnTo>
                <a:lnTo>
                  <a:pt x="2240" y="394"/>
                </a:lnTo>
                <a:lnTo>
                  <a:pt x="2240" y="394"/>
                </a:lnTo>
                <a:lnTo>
                  <a:pt x="2240" y="394"/>
                </a:lnTo>
                <a:lnTo>
                  <a:pt x="2238" y="392"/>
                </a:lnTo>
                <a:lnTo>
                  <a:pt x="2240" y="392"/>
                </a:lnTo>
                <a:lnTo>
                  <a:pt x="2240" y="392"/>
                </a:lnTo>
                <a:lnTo>
                  <a:pt x="2240" y="392"/>
                </a:lnTo>
                <a:lnTo>
                  <a:pt x="2240" y="390"/>
                </a:lnTo>
                <a:lnTo>
                  <a:pt x="2240" y="388"/>
                </a:lnTo>
                <a:lnTo>
                  <a:pt x="2240" y="388"/>
                </a:lnTo>
                <a:lnTo>
                  <a:pt x="2236" y="388"/>
                </a:lnTo>
                <a:lnTo>
                  <a:pt x="2236" y="388"/>
                </a:lnTo>
                <a:lnTo>
                  <a:pt x="2236" y="386"/>
                </a:lnTo>
                <a:lnTo>
                  <a:pt x="2234" y="386"/>
                </a:lnTo>
                <a:lnTo>
                  <a:pt x="2225" y="388"/>
                </a:lnTo>
                <a:lnTo>
                  <a:pt x="2221" y="390"/>
                </a:lnTo>
                <a:lnTo>
                  <a:pt x="2217" y="390"/>
                </a:lnTo>
                <a:lnTo>
                  <a:pt x="2213" y="390"/>
                </a:lnTo>
                <a:lnTo>
                  <a:pt x="2211" y="390"/>
                </a:lnTo>
                <a:lnTo>
                  <a:pt x="2208" y="390"/>
                </a:lnTo>
                <a:lnTo>
                  <a:pt x="2206" y="390"/>
                </a:lnTo>
                <a:lnTo>
                  <a:pt x="2206" y="392"/>
                </a:lnTo>
                <a:lnTo>
                  <a:pt x="2206" y="394"/>
                </a:lnTo>
                <a:lnTo>
                  <a:pt x="2204" y="396"/>
                </a:lnTo>
                <a:lnTo>
                  <a:pt x="2202" y="396"/>
                </a:lnTo>
                <a:close/>
                <a:moveTo>
                  <a:pt x="2405" y="1208"/>
                </a:moveTo>
                <a:lnTo>
                  <a:pt x="2405" y="1208"/>
                </a:lnTo>
                <a:lnTo>
                  <a:pt x="2405" y="1210"/>
                </a:lnTo>
                <a:lnTo>
                  <a:pt x="2403" y="1212"/>
                </a:lnTo>
                <a:lnTo>
                  <a:pt x="2401" y="1216"/>
                </a:lnTo>
                <a:lnTo>
                  <a:pt x="2399" y="1216"/>
                </a:lnTo>
                <a:lnTo>
                  <a:pt x="2397" y="1216"/>
                </a:lnTo>
                <a:lnTo>
                  <a:pt x="2399" y="1218"/>
                </a:lnTo>
                <a:lnTo>
                  <a:pt x="2399" y="1218"/>
                </a:lnTo>
                <a:lnTo>
                  <a:pt x="2401" y="1216"/>
                </a:lnTo>
                <a:lnTo>
                  <a:pt x="2405" y="1214"/>
                </a:lnTo>
                <a:lnTo>
                  <a:pt x="2408" y="1212"/>
                </a:lnTo>
                <a:lnTo>
                  <a:pt x="2408" y="1210"/>
                </a:lnTo>
                <a:lnTo>
                  <a:pt x="2408" y="1208"/>
                </a:lnTo>
                <a:lnTo>
                  <a:pt x="2408" y="1208"/>
                </a:lnTo>
                <a:lnTo>
                  <a:pt x="2408" y="1208"/>
                </a:lnTo>
                <a:lnTo>
                  <a:pt x="2405" y="1208"/>
                </a:lnTo>
                <a:close/>
                <a:moveTo>
                  <a:pt x="1856" y="390"/>
                </a:moveTo>
                <a:lnTo>
                  <a:pt x="1859" y="390"/>
                </a:lnTo>
                <a:lnTo>
                  <a:pt x="1861" y="390"/>
                </a:lnTo>
                <a:lnTo>
                  <a:pt x="1861" y="390"/>
                </a:lnTo>
                <a:lnTo>
                  <a:pt x="1856" y="388"/>
                </a:lnTo>
                <a:lnTo>
                  <a:pt x="1854" y="388"/>
                </a:lnTo>
                <a:lnTo>
                  <a:pt x="1852" y="388"/>
                </a:lnTo>
                <a:lnTo>
                  <a:pt x="1852" y="390"/>
                </a:lnTo>
                <a:lnTo>
                  <a:pt x="1852" y="390"/>
                </a:lnTo>
                <a:lnTo>
                  <a:pt x="1852" y="390"/>
                </a:lnTo>
                <a:lnTo>
                  <a:pt x="1856" y="390"/>
                </a:lnTo>
                <a:close/>
                <a:moveTo>
                  <a:pt x="1831" y="386"/>
                </a:moveTo>
                <a:lnTo>
                  <a:pt x="1831" y="386"/>
                </a:lnTo>
                <a:lnTo>
                  <a:pt x="1833" y="386"/>
                </a:lnTo>
                <a:lnTo>
                  <a:pt x="1833" y="384"/>
                </a:lnTo>
                <a:lnTo>
                  <a:pt x="1833" y="384"/>
                </a:lnTo>
                <a:lnTo>
                  <a:pt x="1833" y="384"/>
                </a:lnTo>
                <a:lnTo>
                  <a:pt x="1833" y="382"/>
                </a:lnTo>
                <a:lnTo>
                  <a:pt x="1833" y="380"/>
                </a:lnTo>
                <a:lnTo>
                  <a:pt x="1831" y="380"/>
                </a:lnTo>
                <a:lnTo>
                  <a:pt x="1829" y="380"/>
                </a:lnTo>
                <a:lnTo>
                  <a:pt x="1827" y="382"/>
                </a:lnTo>
                <a:lnTo>
                  <a:pt x="1827" y="384"/>
                </a:lnTo>
                <a:lnTo>
                  <a:pt x="1825" y="384"/>
                </a:lnTo>
                <a:lnTo>
                  <a:pt x="1827" y="384"/>
                </a:lnTo>
                <a:lnTo>
                  <a:pt x="1827" y="384"/>
                </a:lnTo>
                <a:lnTo>
                  <a:pt x="1831" y="386"/>
                </a:lnTo>
                <a:close/>
                <a:moveTo>
                  <a:pt x="2410" y="1204"/>
                </a:moveTo>
                <a:lnTo>
                  <a:pt x="2412" y="1204"/>
                </a:lnTo>
                <a:lnTo>
                  <a:pt x="2412" y="1204"/>
                </a:lnTo>
                <a:lnTo>
                  <a:pt x="2414" y="1201"/>
                </a:lnTo>
                <a:lnTo>
                  <a:pt x="2414" y="1199"/>
                </a:lnTo>
                <a:lnTo>
                  <a:pt x="2412" y="1199"/>
                </a:lnTo>
                <a:lnTo>
                  <a:pt x="2412" y="1199"/>
                </a:lnTo>
                <a:lnTo>
                  <a:pt x="2412" y="1201"/>
                </a:lnTo>
                <a:lnTo>
                  <a:pt x="2410" y="1201"/>
                </a:lnTo>
                <a:lnTo>
                  <a:pt x="2408" y="1201"/>
                </a:lnTo>
                <a:lnTo>
                  <a:pt x="2408" y="1204"/>
                </a:lnTo>
                <a:lnTo>
                  <a:pt x="2408" y="1206"/>
                </a:lnTo>
                <a:lnTo>
                  <a:pt x="2408" y="1206"/>
                </a:lnTo>
                <a:lnTo>
                  <a:pt x="2410" y="1204"/>
                </a:lnTo>
                <a:close/>
                <a:moveTo>
                  <a:pt x="2259" y="1390"/>
                </a:moveTo>
                <a:lnTo>
                  <a:pt x="2257" y="1390"/>
                </a:lnTo>
                <a:lnTo>
                  <a:pt x="2255" y="1390"/>
                </a:lnTo>
                <a:lnTo>
                  <a:pt x="2255" y="1390"/>
                </a:lnTo>
                <a:lnTo>
                  <a:pt x="2255" y="1390"/>
                </a:lnTo>
                <a:lnTo>
                  <a:pt x="2255" y="1392"/>
                </a:lnTo>
                <a:lnTo>
                  <a:pt x="2257" y="1390"/>
                </a:lnTo>
                <a:lnTo>
                  <a:pt x="2257" y="1390"/>
                </a:lnTo>
                <a:lnTo>
                  <a:pt x="2259" y="1392"/>
                </a:lnTo>
                <a:lnTo>
                  <a:pt x="2259" y="1390"/>
                </a:lnTo>
                <a:lnTo>
                  <a:pt x="2259" y="1390"/>
                </a:lnTo>
                <a:lnTo>
                  <a:pt x="2259" y="1390"/>
                </a:lnTo>
                <a:close/>
                <a:moveTo>
                  <a:pt x="2351" y="1206"/>
                </a:moveTo>
                <a:lnTo>
                  <a:pt x="2349" y="1206"/>
                </a:lnTo>
                <a:lnTo>
                  <a:pt x="2349" y="1206"/>
                </a:lnTo>
                <a:lnTo>
                  <a:pt x="2347" y="1208"/>
                </a:lnTo>
                <a:lnTo>
                  <a:pt x="2349" y="1210"/>
                </a:lnTo>
                <a:lnTo>
                  <a:pt x="2349" y="1212"/>
                </a:lnTo>
                <a:lnTo>
                  <a:pt x="2349" y="1212"/>
                </a:lnTo>
                <a:lnTo>
                  <a:pt x="2351" y="1210"/>
                </a:lnTo>
                <a:lnTo>
                  <a:pt x="2351" y="1210"/>
                </a:lnTo>
                <a:lnTo>
                  <a:pt x="2351" y="1208"/>
                </a:lnTo>
                <a:lnTo>
                  <a:pt x="2351" y="1208"/>
                </a:lnTo>
                <a:lnTo>
                  <a:pt x="2351" y="1206"/>
                </a:lnTo>
                <a:close/>
                <a:moveTo>
                  <a:pt x="2347" y="1222"/>
                </a:moveTo>
                <a:lnTo>
                  <a:pt x="2345" y="1222"/>
                </a:lnTo>
                <a:lnTo>
                  <a:pt x="2345" y="1222"/>
                </a:lnTo>
                <a:lnTo>
                  <a:pt x="2345" y="1222"/>
                </a:lnTo>
                <a:lnTo>
                  <a:pt x="2347" y="1224"/>
                </a:lnTo>
                <a:lnTo>
                  <a:pt x="2349" y="1222"/>
                </a:lnTo>
                <a:lnTo>
                  <a:pt x="2349" y="1220"/>
                </a:lnTo>
                <a:lnTo>
                  <a:pt x="2347" y="1222"/>
                </a:lnTo>
                <a:close/>
                <a:moveTo>
                  <a:pt x="2361" y="562"/>
                </a:moveTo>
                <a:lnTo>
                  <a:pt x="2366" y="562"/>
                </a:lnTo>
                <a:lnTo>
                  <a:pt x="2366" y="562"/>
                </a:lnTo>
                <a:lnTo>
                  <a:pt x="2370" y="560"/>
                </a:lnTo>
                <a:lnTo>
                  <a:pt x="2372" y="558"/>
                </a:lnTo>
                <a:lnTo>
                  <a:pt x="2376" y="556"/>
                </a:lnTo>
                <a:lnTo>
                  <a:pt x="2378" y="554"/>
                </a:lnTo>
                <a:lnTo>
                  <a:pt x="2382" y="552"/>
                </a:lnTo>
                <a:lnTo>
                  <a:pt x="2387" y="552"/>
                </a:lnTo>
                <a:lnTo>
                  <a:pt x="2391" y="552"/>
                </a:lnTo>
                <a:lnTo>
                  <a:pt x="2391" y="552"/>
                </a:lnTo>
                <a:lnTo>
                  <a:pt x="2393" y="549"/>
                </a:lnTo>
                <a:lnTo>
                  <a:pt x="2395" y="549"/>
                </a:lnTo>
                <a:lnTo>
                  <a:pt x="2397" y="547"/>
                </a:lnTo>
                <a:lnTo>
                  <a:pt x="2397" y="547"/>
                </a:lnTo>
                <a:lnTo>
                  <a:pt x="2399" y="545"/>
                </a:lnTo>
                <a:lnTo>
                  <a:pt x="2399" y="545"/>
                </a:lnTo>
                <a:lnTo>
                  <a:pt x="2399" y="545"/>
                </a:lnTo>
                <a:lnTo>
                  <a:pt x="2399" y="543"/>
                </a:lnTo>
                <a:lnTo>
                  <a:pt x="2399" y="543"/>
                </a:lnTo>
                <a:lnTo>
                  <a:pt x="2399" y="541"/>
                </a:lnTo>
                <a:lnTo>
                  <a:pt x="2401" y="541"/>
                </a:lnTo>
                <a:lnTo>
                  <a:pt x="2403" y="541"/>
                </a:lnTo>
                <a:lnTo>
                  <a:pt x="2403" y="541"/>
                </a:lnTo>
                <a:lnTo>
                  <a:pt x="2405" y="541"/>
                </a:lnTo>
                <a:lnTo>
                  <a:pt x="2408" y="539"/>
                </a:lnTo>
                <a:lnTo>
                  <a:pt x="2408" y="537"/>
                </a:lnTo>
                <a:lnTo>
                  <a:pt x="2408" y="537"/>
                </a:lnTo>
                <a:lnTo>
                  <a:pt x="2408" y="535"/>
                </a:lnTo>
                <a:lnTo>
                  <a:pt x="2408" y="535"/>
                </a:lnTo>
                <a:lnTo>
                  <a:pt x="2410" y="535"/>
                </a:lnTo>
                <a:lnTo>
                  <a:pt x="2412" y="535"/>
                </a:lnTo>
                <a:lnTo>
                  <a:pt x="2412" y="533"/>
                </a:lnTo>
                <a:lnTo>
                  <a:pt x="2412" y="533"/>
                </a:lnTo>
                <a:lnTo>
                  <a:pt x="2412" y="533"/>
                </a:lnTo>
                <a:lnTo>
                  <a:pt x="2412" y="533"/>
                </a:lnTo>
                <a:lnTo>
                  <a:pt x="2408" y="531"/>
                </a:lnTo>
                <a:lnTo>
                  <a:pt x="2410" y="531"/>
                </a:lnTo>
                <a:lnTo>
                  <a:pt x="2410" y="531"/>
                </a:lnTo>
                <a:lnTo>
                  <a:pt x="2410" y="531"/>
                </a:lnTo>
                <a:lnTo>
                  <a:pt x="2410" y="528"/>
                </a:lnTo>
                <a:lnTo>
                  <a:pt x="2410" y="528"/>
                </a:lnTo>
                <a:lnTo>
                  <a:pt x="2410" y="528"/>
                </a:lnTo>
                <a:lnTo>
                  <a:pt x="2410" y="528"/>
                </a:lnTo>
                <a:lnTo>
                  <a:pt x="2408" y="528"/>
                </a:lnTo>
                <a:lnTo>
                  <a:pt x="2408" y="526"/>
                </a:lnTo>
                <a:lnTo>
                  <a:pt x="2408" y="526"/>
                </a:lnTo>
                <a:lnTo>
                  <a:pt x="2410" y="526"/>
                </a:lnTo>
                <a:lnTo>
                  <a:pt x="2410" y="526"/>
                </a:lnTo>
                <a:lnTo>
                  <a:pt x="2410" y="524"/>
                </a:lnTo>
                <a:lnTo>
                  <a:pt x="2410" y="524"/>
                </a:lnTo>
                <a:lnTo>
                  <a:pt x="2410" y="522"/>
                </a:lnTo>
                <a:lnTo>
                  <a:pt x="2410" y="522"/>
                </a:lnTo>
                <a:lnTo>
                  <a:pt x="2410" y="522"/>
                </a:lnTo>
                <a:lnTo>
                  <a:pt x="2408" y="522"/>
                </a:lnTo>
                <a:lnTo>
                  <a:pt x="2408" y="522"/>
                </a:lnTo>
                <a:lnTo>
                  <a:pt x="2405" y="520"/>
                </a:lnTo>
                <a:lnTo>
                  <a:pt x="2403" y="520"/>
                </a:lnTo>
                <a:lnTo>
                  <a:pt x="2401" y="520"/>
                </a:lnTo>
                <a:lnTo>
                  <a:pt x="2397" y="522"/>
                </a:lnTo>
                <a:lnTo>
                  <a:pt x="2399" y="520"/>
                </a:lnTo>
                <a:lnTo>
                  <a:pt x="2401" y="518"/>
                </a:lnTo>
                <a:lnTo>
                  <a:pt x="2399" y="518"/>
                </a:lnTo>
                <a:lnTo>
                  <a:pt x="2399" y="518"/>
                </a:lnTo>
                <a:lnTo>
                  <a:pt x="2399" y="518"/>
                </a:lnTo>
                <a:lnTo>
                  <a:pt x="2399" y="516"/>
                </a:lnTo>
                <a:lnTo>
                  <a:pt x="2399" y="516"/>
                </a:lnTo>
                <a:lnTo>
                  <a:pt x="2395" y="518"/>
                </a:lnTo>
                <a:lnTo>
                  <a:pt x="2393" y="518"/>
                </a:lnTo>
                <a:lnTo>
                  <a:pt x="2393" y="516"/>
                </a:lnTo>
                <a:lnTo>
                  <a:pt x="2395" y="516"/>
                </a:lnTo>
                <a:lnTo>
                  <a:pt x="2395" y="514"/>
                </a:lnTo>
                <a:lnTo>
                  <a:pt x="2395" y="512"/>
                </a:lnTo>
                <a:lnTo>
                  <a:pt x="2395" y="512"/>
                </a:lnTo>
                <a:lnTo>
                  <a:pt x="2395" y="512"/>
                </a:lnTo>
                <a:lnTo>
                  <a:pt x="2395" y="510"/>
                </a:lnTo>
                <a:lnTo>
                  <a:pt x="2393" y="510"/>
                </a:lnTo>
                <a:lnTo>
                  <a:pt x="2393" y="512"/>
                </a:lnTo>
                <a:lnTo>
                  <a:pt x="2391" y="510"/>
                </a:lnTo>
                <a:lnTo>
                  <a:pt x="2389" y="510"/>
                </a:lnTo>
                <a:lnTo>
                  <a:pt x="2389" y="510"/>
                </a:lnTo>
                <a:lnTo>
                  <a:pt x="2391" y="508"/>
                </a:lnTo>
                <a:lnTo>
                  <a:pt x="2391" y="505"/>
                </a:lnTo>
                <a:lnTo>
                  <a:pt x="2393" y="503"/>
                </a:lnTo>
                <a:lnTo>
                  <a:pt x="2395" y="503"/>
                </a:lnTo>
                <a:lnTo>
                  <a:pt x="2397" y="503"/>
                </a:lnTo>
                <a:lnTo>
                  <a:pt x="2397" y="503"/>
                </a:lnTo>
                <a:lnTo>
                  <a:pt x="2395" y="503"/>
                </a:lnTo>
                <a:lnTo>
                  <a:pt x="2393" y="503"/>
                </a:lnTo>
                <a:lnTo>
                  <a:pt x="2391" y="503"/>
                </a:lnTo>
                <a:lnTo>
                  <a:pt x="2389" y="505"/>
                </a:lnTo>
                <a:lnTo>
                  <a:pt x="2387" y="505"/>
                </a:lnTo>
                <a:lnTo>
                  <a:pt x="2384" y="505"/>
                </a:lnTo>
                <a:lnTo>
                  <a:pt x="2382" y="505"/>
                </a:lnTo>
                <a:lnTo>
                  <a:pt x="2380" y="505"/>
                </a:lnTo>
                <a:lnTo>
                  <a:pt x="2380" y="505"/>
                </a:lnTo>
                <a:lnTo>
                  <a:pt x="2380" y="503"/>
                </a:lnTo>
                <a:lnTo>
                  <a:pt x="2380" y="501"/>
                </a:lnTo>
                <a:lnTo>
                  <a:pt x="2378" y="501"/>
                </a:lnTo>
                <a:lnTo>
                  <a:pt x="2376" y="499"/>
                </a:lnTo>
                <a:lnTo>
                  <a:pt x="2376" y="499"/>
                </a:lnTo>
                <a:lnTo>
                  <a:pt x="2372" y="499"/>
                </a:lnTo>
                <a:lnTo>
                  <a:pt x="2370" y="499"/>
                </a:lnTo>
                <a:lnTo>
                  <a:pt x="2368" y="501"/>
                </a:lnTo>
                <a:lnTo>
                  <a:pt x="2370" y="505"/>
                </a:lnTo>
                <a:lnTo>
                  <a:pt x="2370" y="505"/>
                </a:lnTo>
                <a:lnTo>
                  <a:pt x="2370" y="508"/>
                </a:lnTo>
                <a:lnTo>
                  <a:pt x="2368" y="508"/>
                </a:lnTo>
                <a:lnTo>
                  <a:pt x="2366" y="508"/>
                </a:lnTo>
                <a:lnTo>
                  <a:pt x="2364" y="510"/>
                </a:lnTo>
                <a:lnTo>
                  <a:pt x="2364" y="508"/>
                </a:lnTo>
                <a:lnTo>
                  <a:pt x="2361" y="508"/>
                </a:lnTo>
                <a:lnTo>
                  <a:pt x="2361" y="508"/>
                </a:lnTo>
                <a:lnTo>
                  <a:pt x="2359" y="508"/>
                </a:lnTo>
                <a:lnTo>
                  <a:pt x="2359" y="508"/>
                </a:lnTo>
                <a:lnTo>
                  <a:pt x="2357" y="510"/>
                </a:lnTo>
                <a:lnTo>
                  <a:pt x="2355" y="512"/>
                </a:lnTo>
                <a:lnTo>
                  <a:pt x="2355" y="512"/>
                </a:lnTo>
                <a:lnTo>
                  <a:pt x="2353" y="512"/>
                </a:lnTo>
                <a:lnTo>
                  <a:pt x="2353" y="512"/>
                </a:lnTo>
                <a:lnTo>
                  <a:pt x="2353" y="512"/>
                </a:lnTo>
                <a:lnTo>
                  <a:pt x="2353" y="512"/>
                </a:lnTo>
                <a:lnTo>
                  <a:pt x="2349" y="510"/>
                </a:lnTo>
                <a:lnTo>
                  <a:pt x="2349" y="508"/>
                </a:lnTo>
                <a:lnTo>
                  <a:pt x="2345" y="508"/>
                </a:lnTo>
                <a:lnTo>
                  <a:pt x="2343" y="508"/>
                </a:lnTo>
                <a:lnTo>
                  <a:pt x="2343" y="508"/>
                </a:lnTo>
                <a:lnTo>
                  <a:pt x="2343" y="510"/>
                </a:lnTo>
                <a:lnTo>
                  <a:pt x="2345" y="514"/>
                </a:lnTo>
                <a:lnTo>
                  <a:pt x="2345" y="516"/>
                </a:lnTo>
                <a:lnTo>
                  <a:pt x="2345" y="516"/>
                </a:lnTo>
                <a:lnTo>
                  <a:pt x="2345" y="518"/>
                </a:lnTo>
                <a:lnTo>
                  <a:pt x="2345" y="518"/>
                </a:lnTo>
                <a:lnTo>
                  <a:pt x="2345" y="518"/>
                </a:lnTo>
                <a:lnTo>
                  <a:pt x="2345" y="518"/>
                </a:lnTo>
                <a:lnTo>
                  <a:pt x="2343" y="514"/>
                </a:lnTo>
                <a:lnTo>
                  <a:pt x="2340" y="512"/>
                </a:lnTo>
                <a:lnTo>
                  <a:pt x="2338" y="510"/>
                </a:lnTo>
                <a:lnTo>
                  <a:pt x="2336" y="508"/>
                </a:lnTo>
                <a:lnTo>
                  <a:pt x="2336" y="508"/>
                </a:lnTo>
                <a:lnTo>
                  <a:pt x="2334" y="508"/>
                </a:lnTo>
                <a:lnTo>
                  <a:pt x="2334" y="508"/>
                </a:lnTo>
                <a:lnTo>
                  <a:pt x="2332" y="508"/>
                </a:lnTo>
                <a:lnTo>
                  <a:pt x="2332" y="510"/>
                </a:lnTo>
                <a:lnTo>
                  <a:pt x="2330" y="510"/>
                </a:lnTo>
                <a:lnTo>
                  <a:pt x="2328" y="510"/>
                </a:lnTo>
                <a:lnTo>
                  <a:pt x="2326" y="512"/>
                </a:lnTo>
                <a:lnTo>
                  <a:pt x="2326" y="512"/>
                </a:lnTo>
                <a:lnTo>
                  <a:pt x="2326" y="516"/>
                </a:lnTo>
                <a:lnTo>
                  <a:pt x="2326" y="516"/>
                </a:lnTo>
                <a:lnTo>
                  <a:pt x="2326" y="518"/>
                </a:lnTo>
                <a:lnTo>
                  <a:pt x="2326" y="518"/>
                </a:lnTo>
                <a:lnTo>
                  <a:pt x="2324" y="516"/>
                </a:lnTo>
                <a:lnTo>
                  <a:pt x="2324" y="516"/>
                </a:lnTo>
                <a:lnTo>
                  <a:pt x="2322" y="514"/>
                </a:lnTo>
                <a:lnTo>
                  <a:pt x="2320" y="514"/>
                </a:lnTo>
                <a:lnTo>
                  <a:pt x="2317" y="510"/>
                </a:lnTo>
                <a:lnTo>
                  <a:pt x="2317" y="510"/>
                </a:lnTo>
                <a:lnTo>
                  <a:pt x="2315" y="510"/>
                </a:lnTo>
                <a:lnTo>
                  <a:pt x="2313" y="510"/>
                </a:lnTo>
                <a:lnTo>
                  <a:pt x="2313" y="512"/>
                </a:lnTo>
                <a:lnTo>
                  <a:pt x="2313" y="514"/>
                </a:lnTo>
                <a:lnTo>
                  <a:pt x="2313" y="516"/>
                </a:lnTo>
                <a:lnTo>
                  <a:pt x="2313" y="518"/>
                </a:lnTo>
                <a:lnTo>
                  <a:pt x="2311" y="520"/>
                </a:lnTo>
                <a:lnTo>
                  <a:pt x="2311" y="522"/>
                </a:lnTo>
                <a:lnTo>
                  <a:pt x="2311" y="522"/>
                </a:lnTo>
                <a:lnTo>
                  <a:pt x="2309" y="522"/>
                </a:lnTo>
                <a:lnTo>
                  <a:pt x="2309" y="520"/>
                </a:lnTo>
                <a:lnTo>
                  <a:pt x="2309" y="520"/>
                </a:lnTo>
                <a:lnTo>
                  <a:pt x="2307" y="520"/>
                </a:lnTo>
                <a:lnTo>
                  <a:pt x="2307" y="520"/>
                </a:lnTo>
                <a:lnTo>
                  <a:pt x="2305" y="522"/>
                </a:lnTo>
                <a:lnTo>
                  <a:pt x="2303" y="524"/>
                </a:lnTo>
                <a:lnTo>
                  <a:pt x="2303" y="524"/>
                </a:lnTo>
                <a:lnTo>
                  <a:pt x="2303" y="524"/>
                </a:lnTo>
                <a:lnTo>
                  <a:pt x="2303" y="524"/>
                </a:lnTo>
                <a:lnTo>
                  <a:pt x="2303" y="526"/>
                </a:lnTo>
                <a:lnTo>
                  <a:pt x="2303" y="528"/>
                </a:lnTo>
                <a:lnTo>
                  <a:pt x="2301" y="528"/>
                </a:lnTo>
                <a:lnTo>
                  <a:pt x="2301" y="528"/>
                </a:lnTo>
                <a:lnTo>
                  <a:pt x="2301" y="524"/>
                </a:lnTo>
                <a:lnTo>
                  <a:pt x="2299" y="524"/>
                </a:lnTo>
                <a:lnTo>
                  <a:pt x="2299" y="524"/>
                </a:lnTo>
                <a:lnTo>
                  <a:pt x="2296" y="524"/>
                </a:lnTo>
                <a:lnTo>
                  <a:pt x="2296" y="524"/>
                </a:lnTo>
                <a:lnTo>
                  <a:pt x="2299" y="524"/>
                </a:lnTo>
                <a:lnTo>
                  <a:pt x="2299" y="522"/>
                </a:lnTo>
                <a:lnTo>
                  <a:pt x="2299" y="522"/>
                </a:lnTo>
                <a:lnTo>
                  <a:pt x="2299" y="522"/>
                </a:lnTo>
                <a:lnTo>
                  <a:pt x="2296" y="522"/>
                </a:lnTo>
                <a:lnTo>
                  <a:pt x="2296" y="522"/>
                </a:lnTo>
                <a:lnTo>
                  <a:pt x="2296" y="520"/>
                </a:lnTo>
                <a:lnTo>
                  <a:pt x="2296" y="520"/>
                </a:lnTo>
                <a:lnTo>
                  <a:pt x="2294" y="520"/>
                </a:lnTo>
                <a:lnTo>
                  <a:pt x="2294" y="518"/>
                </a:lnTo>
                <a:lnTo>
                  <a:pt x="2296" y="518"/>
                </a:lnTo>
                <a:lnTo>
                  <a:pt x="2296" y="518"/>
                </a:lnTo>
                <a:lnTo>
                  <a:pt x="2299" y="518"/>
                </a:lnTo>
                <a:lnTo>
                  <a:pt x="2299" y="514"/>
                </a:lnTo>
                <a:lnTo>
                  <a:pt x="2299" y="514"/>
                </a:lnTo>
                <a:lnTo>
                  <a:pt x="2299" y="514"/>
                </a:lnTo>
                <a:lnTo>
                  <a:pt x="2296" y="512"/>
                </a:lnTo>
                <a:lnTo>
                  <a:pt x="2296" y="512"/>
                </a:lnTo>
                <a:lnTo>
                  <a:pt x="2296" y="512"/>
                </a:lnTo>
                <a:lnTo>
                  <a:pt x="2299" y="512"/>
                </a:lnTo>
                <a:lnTo>
                  <a:pt x="2299" y="512"/>
                </a:lnTo>
                <a:lnTo>
                  <a:pt x="2294" y="510"/>
                </a:lnTo>
                <a:lnTo>
                  <a:pt x="2292" y="508"/>
                </a:lnTo>
                <a:lnTo>
                  <a:pt x="2290" y="505"/>
                </a:lnTo>
                <a:lnTo>
                  <a:pt x="2290" y="505"/>
                </a:lnTo>
                <a:lnTo>
                  <a:pt x="2286" y="503"/>
                </a:lnTo>
                <a:lnTo>
                  <a:pt x="2284" y="503"/>
                </a:lnTo>
                <a:lnTo>
                  <a:pt x="2282" y="501"/>
                </a:lnTo>
                <a:lnTo>
                  <a:pt x="2282" y="501"/>
                </a:lnTo>
                <a:lnTo>
                  <a:pt x="2278" y="501"/>
                </a:lnTo>
                <a:lnTo>
                  <a:pt x="2276" y="501"/>
                </a:lnTo>
                <a:lnTo>
                  <a:pt x="2276" y="501"/>
                </a:lnTo>
                <a:lnTo>
                  <a:pt x="2273" y="503"/>
                </a:lnTo>
                <a:lnTo>
                  <a:pt x="2273" y="503"/>
                </a:lnTo>
                <a:lnTo>
                  <a:pt x="2273" y="503"/>
                </a:lnTo>
                <a:lnTo>
                  <a:pt x="2276" y="503"/>
                </a:lnTo>
                <a:lnTo>
                  <a:pt x="2278" y="503"/>
                </a:lnTo>
                <a:lnTo>
                  <a:pt x="2280" y="503"/>
                </a:lnTo>
                <a:lnTo>
                  <a:pt x="2280" y="503"/>
                </a:lnTo>
                <a:lnTo>
                  <a:pt x="2280" y="505"/>
                </a:lnTo>
                <a:lnTo>
                  <a:pt x="2282" y="505"/>
                </a:lnTo>
                <a:lnTo>
                  <a:pt x="2282" y="505"/>
                </a:lnTo>
                <a:lnTo>
                  <a:pt x="2282" y="505"/>
                </a:lnTo>
                <a:lnTo>
                  <a:pt x="2278" y="505"/>
                </a:lnTo>
                <a:lnTo>
                  <a:pt x="2276" y="505"/>
                </a:lnTo>
                <a:lnTo>
                  <a:pt x="2276" y="505"/>
                </a:lnTo>
                <a:lnTo>
                  <a:pt x="2276" y="508"/>
                </a:lnTo>
                <a:lnTo>
                  <a:pt x="2276" y="508"/>
                </a:lnTo>
                <a:lnTo>
                  <a:pt x="2278" y="508"/>
                </a:lnTo>
                <a:lnTo>
                  <a:pt x="2282" y="510"/>
                </a:lnTo>
                <a:lnTo>
                  <a:pt x="2282" y="510"/>
                </a:lnTo>
                <a:lnTo>
                  <a:pt x="2284" y="512"/>
                </a:lnTo>
                <a:lnTo>
                  <a:pt x="2282" y="514"/>
                </a:lnTo>
                <a:lnTo>
                  <a:pt x="2282" y="514"/>
                </a:lnTo>
                <a:lnTo>
                  <a:pt x="2282" y="514"/>
                </a:lnTo>
                <a:lnTo>
                  <a:pt x="2280" y="514"/>
                </a:lnTo>
                <a:lnTo>
                  <a:pt x="2280" y="514"/>
                </a:lnTo>
                <a:lnTo>
                  <a:pt x="2280" y="514"/>
                </a:lnTo>
                <a:lnTo>
                  <a:pt x="2280" y="512"/>
                </a:lnTo>
                <a:lnTo>
                  <a:pt x="2280" y="512"/>
                </a:lnTo>
                <a:lnTo>
                  <a:pt x="2280" y="512"/>
                </a:lnTo>
                <a:lnTo>
                  <a:pt x="2278" y="510"/>
                </a:lnTo>
                <a:lnTo>
                  <a:pt x="2278" y="512"/>
                </a:lnTo>
                <a:lnTo>
                  <a:pt x="2278" y="512"/>
                </a:lnTo>
                <a:lnTo>
                  <a:pt x="2276" y="512"/>
                </a:lnTo>
                <a:lnTo>
                  <a:pt x="2273" y="512"/>
                </a:lnTo>
                <a:lnTo>
                  <a:pt x="2273" y="512"/>
                </a:lnTo>
                <a:lnTo>
                  <a:pt x="2273" y="512"/>
                </a:lnTo>
                <a:lnTo>
                  <a:pt x="2273" y="510"/>
                </a:lnTo>
                <a:lnTo>
                  <a:pt x="2273" y="510"/>
                </a:lnTo>
                <a:lnTo>
                  <a:pt x="2269" y="508"/>
                </a:lnTo>
                <a:lnTo>
                  <a:pt x="2269" y="508"/>
                </a:lnTo>
                <a:lnTo>
                  <a:pt x="2267" y="508"/>
                </a:lnTo>
                <a:lnTo>
                  <a:pt x="2267" y="508"/>
                </a:lnTo>
                <a:lnTo>
                  <a:pt x="2267" y="508"/>
                </a:lnTo>
                <a:lnTo>
                  <a:pt x="2267" y="510"/>
                </a:lnTo>
                <a:lnTo>
                  <a:pt x="2265" y="510"/>
                </a:lnTo>
                <a:lnTo>
                  <a:pt x="2265" y="510"/>
                </a:lnTo>
                <a:lnTo>
                  <a:pt x="2267" y="510"/>
                </a:lnTo>
                <a:lnTo>
                  <a:pt x="2269" y="512"/>
                </a:lnTo>
                <a:lnTo>
                  <a:pt x="2267" y="512"/>
                </a:lnTo>
                <a:lnTo>
                  <a:pt x="2263" y="510"/>
                </a:lnTo>
                <a:lnTo>
                  <a:pt x="2263" y="510"/>
                </a:lnTo>
                <a:lnTo>
                  <a:pt x="2263" y="510"/>
                </a:lnTo>
                <a:lnTo>
                  <a:pt x="2263" y="512"/>
                </a:lnTo>
                <a:lnTo>
                  <a:pt x="2263" y="512"/>
                </a:lnTo>
                <a:lnTo>
                  <a:pt x="2265" y="512"/>
                </a:lnTo>
                <a:lnTo>
                  <a:pt x="2267" y="514"/>
                </a:lnTo>
                <a:lnTo>
                  <a:pt x="2263" y="514"/>
                </a:lnTo>
                <a:lnTo>
                  <a:pt x="2263" y="514"/>
                </a:lnTo>
                <a:lnTo>
                  <a:pt x="2263" y="516"/>
                </a:lnTo>
                <a:lnTo>
                  <a:pt x="2263" y="516"/>
                </a:lnTo>
                <a:lnTo>
                  <a:pt x="2265" y="516"/>
                </a:lnTo>
                <a:lnTo>
                  <a:pt x="2267" y="518"/>
                </a:lnTo>
                <a:lnTo>
                  <a:pt x="2269" y="518"/>
                </a:lnTo>
                <a:lnTo>
                  <a:pt x="2271" y="518"/>
                </a:lnTo>
                <a:lnTo>
                  <a:pt x="2269" y="518"/>
                </a:lnTo>
                <a:lnTo>
                  <a:pt x="2267" y="518"/>
                </a:lnTo>
                <a:lnTo>
                  <a:pt x="2265" y="520"/>
                </a:lnTo>
                <a:lnTo>
                  <a:pt x="2261" y="518"/>
                </a:lnTo>
                <a:lnTo>
                  <a:pt x="2259" y="516"/>
                </a:lnTo>
                <a:lnTo>
                  <a:pt x="2259" y="516"/>
                </a:lnTo>
                <a:lnTo>
                  <a:pt x="2259" y="518"/>
                </a:lnTo>
                <a:lnTo>
                  <a:pt x="2259" y="518"/>
                </a:lnTo>
                <a:lnTo>
                  <a:pt x="2259" y="518"/>
                </a:lnTo>
                <a:lnTo>
                  <a:pt x="2261" y="520"/>
                </a:lnTo>
                <a:lnTo>
                  <a:pt x="2261" y="520"/>
                </a:lnTo>
                <a:lnTo>
                  <a:pt x="2263" y="522"/>
                </a:lnTo>
                <a:lnTo>
                  <a:pt x="2261" y="522"/>
                </a:lnTo>
                <a:lnTo>
                  <a:pt x="2259" y="520"/>
                </a:lnTo>
                <a:lnTo>
                  <a:pt x="2257" y="520"/>
                </a:lnTo>
                <a:lnTo>
                  <a:pt x="2255" y="520"/>
                </a:lnTo>
                <a:lnTo>
                  <a:pt x="2252" y="522"/>
                </a:lnTo>
                <a:lnTo>
                  <a:pt x="2252" y="524"/>
                </a:lnTo>
                <a:lnTo>
                  <a:pt x="2257" y="524"/>
                </a:lnTo>
                <a:lnTo>
                  <a:pt x="2259" y="524"/>
                </a:lnTo>
                <a:lnTo>
                  <a:pt x="2261" y="526"/>
                </a:lnTo>
                <a:lnTo>
                  <a:pt x="2263" y="524"/>
                </a:lnTo>
                <a:lnTo>
                  <a:pt x="2265" y="524"/>
                </a:lnTo>
                <a:lnTo>
                  <a:pt x="2273" y="522"/>
                </a:lnTo>
                <a:lnTo>
                  <a:pt x="2276" y="522"/>
                </a:lnTo>
                <a:lnTo>
                  <a:pt x="2278" y="522"/>
                </a:lnTo>
                <a:lnTo>
                  <a:pt x="2280" y="522"/>
                </a:lnTo>
                <a:lnTo>
                  <a:pt x="2284" y="522"/>
                </a:lnTo>
                <a:lnTo>
                  <a:pt x="2284" y="524"/>
                </a:lnTo>
                <a:lnTo>
                  <a:pt x="2288" y="524"/>
                </a:lnTo>
                <a:lnTo>
                  <a:pt x="2292" y="524"/>
                </a:lnTo>
                <a:lnTo>
                  <a:pt x="2290" y="524"/>
                </a:lnTo>
                <a:lnTo>
                  <a:pt x="2290" y="526"/>
                </a:lnTo>
                <a:lnTo>
                  <a:pt x="2286" y="526"/>
                </a:lnTo>
                <a:lnTo>
                  <a:pt x="2284" y="528"/>
                </a:lnTo>
                <a:lnTo>
                  <a:pt x="2282" y="531"/>
                </a:lnTo>
                <a:lnTo>
                  <a:pt x="2282" y="531"/>
                </a:lnTo>
                <a:lnTo>
                  <a:pt x="2284" y="531"/>
                </a:lnTo>
                <a:lnTo>
                  <a:pt x="2288" y="533"/>
                </a:lnTo>
                <a:lnTo>
                  <a:pt x="2288" y="533"/>
                </a:lnTo>
                <a:lnTo>
                  <a:pt x="2292" y="531"/>
                </a:lnTo>
                <a:lnTo>
                  <a:pt x="2292" y="531"/>
                </a:lnTo>
                <a:lnTo>
                  <a:pt x="2292" y="533"/>
                </a:lnTo>
                <a:lnTo>
                  <a:pt x="2292" y="533"/>
                </a:lnTo>
                <a:lnTo>
                  <a:pt x="2290" y="535"/>
                </a:lnTo>
                <a:lnTo>
                  <a:pt x="2284" y="535"/>
                </a:lnTo>
                <a:lnTo>
                  <a:pt x="2282" y="535"/>
                </a:lnTo>
                <a:lnTo>
                  <a:pt x="2280" y="535"/>
                </a:lnTo>
                <a:lnTo>
                  <a:pt x="2280" y="535"/>
                </a:lnTo>
                <a:lnTo>
                  <a:pt x="2278" y="535"/>
                </a:lnTo>
                <a:lnTo>
                  <a:pt x="2278" y="535"/>
                </a:lnTo>
                <a:lnTo>
                  <a:pt x="2278" y="535"/>
                </a:lnTo>
                <a:lnTo>
                  <a:pt x="2276" y="535"/>
                </a:lnTo>
                <a:lnTo>
                  <a:pt x="2273" y="537"/>
                </a:lnTo>
                <a:lnTo>
                  <a:pt x="2273" y="535"/>
                </a:lnTo>
                <a:lnTo>
                  <a:pt x="2271" y="535"/>
                </a:lnTo>
                <a:lnTo>
                  <a:pt x="2271" y="535"/>
                </a:lnTo>
                <a:lnTo>
                  <a:pt x="2269" y="537"/>
                </a:lnTo>
                <a:lnTo>
                  <a:pt x="2269" y="537"/>
                </a:lnTo>
                <a:lnTo>
                  <a:pt x="2267" y="537"/>
                </a:lnTo>
                <a:lnTo>
                  <a:pt x="2265" y="537"/>
                </a:lnTo>
                <a:lnTo>
                  <a:pt x="2263" y="537"/>
                </a:lnTo>
                <a:lnTo>
                  <a:pt x="2261" y="537"/>
                </a:lnTo>
                <a:lnTo>
                  <a:pt x="2261" y="537"/>
                </a:lnTo>
                <a:lnTo>
                  <a:pt x="2259" y="539"/>
                </a:lnTo>
                <a:lnTo>
                  <a:pt x="2261" y="539"/>
                </a:lnTo>
                <a:lnTo>
                  <a:pt x="2261" y="541"/>
                </a:lnTo>
                <a:lnTo>
                  <a:pt x="2261" y="541"/>
                </a:lnTo>
                <a:lnTo>
                  <a:pt x="2263" y="541"/>
                </a:lnTo>
                <a:lnTo>
                  <a:pt x="2265" y="541"/>
                </a:lnTo>
                <a:lnTo>
                  <a:pt x="2267" y="539"/>
                </a:lnTo>
                <a:lnTo>
                  <a:pt x="2269" y="539"/>
                </a:lnTo>
                <a:lnTo>
                  <a:pt x="2278" y="541"/>
                </a:lnTo>
                <a:lnTo>
                  <a:pt x="2282" y="539"/>
                </a:lnTo>
                <a:lnTo>
                  <a:pt x="2284" y="541"/>
                </a:lnTo>
                <a:lnTo>
                  <a:pt x="2286" y="541"/>
                </a:lnTo>
                <a:lnTo>
                  <a:pt x="2286" y="541"/>
                </a:lnTo>
                <a:lnTo>
                  <a:pt x="2284" y="543"/>
                </a:lnTo>
                <a:lnTo>
                  <a:pt x="2284" y="543"/>
                </a:lnTo>
                <a:lnTo>
                  <a:pt x="2284" y="545"/>
                </a:lnTo>
                <a:lnTo>
                  <a:pt x="2286" y="545"/>
                </a:lnTo>
                <a:lnTo>
                  <a:pt x="2286" y="545"/>
                </a:lnTo>
                <a:lnTo>
                  <a:pt x="2288" y="545"/>
                </a:lnTo>
                <a:lnTo>
                  <a:pt x="2290" y="545"/>
                </a:lnTo>
                <a:lnTo>
                  <a:pt x="2294" y="543"/>
                </a:lnTo>
                <a:lnTo>
                  <a:pt x="2294" y="543"/>
                </a:lnTo>
                <a:lnTo>
                  <a:pt x="2294" y="543"/>
                </a:lnTo>
                <a:lnTo>
                  <a:pt x="2294" y="543"/>
                </a:lnTo>
                <a:lnTo>
                  <a:pt x="2292" y="545"/>
                </a:lnTo>
                <a:lnTo>
                  <a:pt x="2290" y="547"/>
                </a:lnTo>
                <a:lnTo>
                  <a:pt x="2288" y="547"/>
                </a:lnTo>
                <a:lnTo>
                  <a:pt x="2288" y="549"/>
                </a:lnTo>
                <a:lnTo>
                  <a:pt x="2290" y="549"/>
                </a:lnTo>
                <a:lnTo>
                  <a:pt x="2290" y="549"/>
                </a:lnTo>
                <a:lnTo>
                  <a:pt x="2288" y="549"/>
                </a:lnTo>
                <a:lnTo>
                  <a:pt x="2288" y="552"/>
                </a:lnTo>
                <a:lnTo>
                  <a:pt x="2288" y="552"/>
                </a:lnTo>
                <a:lnTo>
                  <a:pt x="2290" y="552"/>
                </a:lnTo>
                <a:lnTo>
                  <a:pt x="2294" y="549"/>
                </a:lnTo>
                <a:lnTo>
                  <a:pt x="2294" y="549"/>
                </a:lnTo>
                <a:lnTo>
                  <a:pt x="2296" y="549"/>
                </a:lnTo>
                <a:lnTo>
                  <a:pt x="2294" y="549"/>
                </a:lnTo>
                <a:lnTo>
                  <a:pt x="2294" y="549"/>
                </a:lnTo>
                <a:lnTo>
                  <a:pt x="2292" y="552"/>
                </a:lnTo>
                <a:lnTo>
                  <a:pt x="2292" y="552"/>
                </a:lnTo>
                <a:lnTo>
                  <a:pt x="2292" y="554"/>
                </a:lnTo>
                <a:lnTo>
                  <a:pt x="2290" y="554"/>
                </a:lnTo>
                <a:lnTo>
                  <a:pt x="2290" y="554"/>
                </a:lnTo>
                <a:lnTo>
                  <a:pt x="2288" y="556"/>
                </a:lnTo>
                <a:lnTo>
                  <a:pt x="2288" y="556"/>
                </a:lnTo>
                <a:lnTo>
                  <a:pt x="2286" y="558"/>
                </a:lnTo>
                <a:lnTo>
                  <a:pt x="2282" y="558"/>
                </a:lnTo>
                <a:lnTo>
                  <a:pt x="2282" y="558"/>
                </a:lnTo>
                <a:lnTo>
                  <a:pt x="2280" y="558"/>
                </a:lnTo>
                <a:lnTo>
                  <a:pt x="2280" y="556"/>
                </a:lnTo>
                <a:lnTo>
                  <a:pt x="2280" y="556"/>
                </a:lnTo>
                <a:lnTo>
                  <a:pt x="2278" y="558"/>
                </a:lnTo>
                <a:lnTo>
                  <a:pt x="2278" y="558"/>
                </a:lnTo>
                <a:lnTo>
                  <a:pt x="2278" y="560"/>
                </a:lnTo>
                <a:lnTo>
                  <a:pt x="2280" y="562"/>
                </a:lnTo>
                <a:lnTo>
                  <a:pt x="2280" y="562"/>
                </a:lnTo>
                <a:lnTo>
                  <a:pt x="2280" y="562"/>
                </a:lnTo>
                <a:lnTo>
                  <a:pt x="2284" y="562"/>
                </a:lnTo>
                <a:lnTo>
                  <a:pt x="2296" y="562"/>
                </a:lnTo>
                <a:lnTo>
                  <a:pt x="2299" y="562"/>
                </a:lnTo>
                <a:lnTo>
                  <a:pt x="2301" y="560"/>
                </a:lnTo>
                <a:lnTo>
                  <a:pt x="2301" y="560"/>
                </a:lnTo>
                <a:lnTo>
                  <a:pt x="2303" y="560"/>
                </a:lnTo>
                <a:lnTo>
                  <a:pt x="2303" y="560"/>
                </a:lnTo>
                <a:lnTo>
                  <a:pt x="2301" y="560"/>
                </a:lnTo>
                <a:lnTo>
                  <a:pt x="2301" y="560"/>
                </a:lnTo>
                <a:lnTo>
                  <a:pt x="2303" y="562"/>
                </a:lnTo>
                <a:lnTo>
                  <a:pt x="2305" y="562"/>
                </a:lnTo>
                <a:lnTo>
                  <a:pt x="2307" y="562"/>
                </a:lnTo>
                <a:lnTo>
                  <a:pt x="2307" y="564"/>
                </a:lnTo>
                <a:lnTo>
                  <a:pt x="2309" y="564"/>
                </a:lnTo>
                <a:lnTo>
                  <a:pt x="2309" y="564"/>
                </a:lnTo>
                <a:lnTo>
                  <a:pt x="2311" y="562"/>
                </a:lnTo>
                <a:lnTo>
                  <a:pt x="2311" y="562"/>
                </a:lnTo>
                <a:lnTo>
                  <a:pt x="2313" y="564"/>
                </a:lnTo>
                <a:lnTo>
                  <a:pt x="2313" y="564"/>
                </a:lnTo>
                <a:lnTo>
                  <a:pt x="2311" y="564"/>
                </a:lnTo>
                <a:lnTo>
                  <a:pt x="2311" y="564"/>
                </a:lnTo>
                <a:lnTo>
                  <a:pt x="2311" y="564"/>
                </a:lnTo>
                <a:lnTo>
                  <a:pt x="2311" y="564"/>
                </a:lnTo>
                <a:lnTo>
                  <a:pt x="2311" y="566"/>
                </a:lnTo>
                <a:lnTo>
                  <a:pt x="2311" y="566"/>
                </a:lnTo>
                <a:lnTo>
                  <a:pt x="2315" y="568"/>
                </a:lnTo>
                <a:lnTo>
                  <a:pt x="2320" y="568"/>
                </a:lnTo>
                <a:lnTo>
                  <a:pt x="2322" y="568"/>
                </a:lnTo>
                <a:lnTo>
                  <a:pt x="2326" y="570"/>
                </a:lnTo>
                <a:lnTo>
                  <a:pt x="2328" y="570"/>
                </a:lnTo>
                <a:lnTo>
                  <a:pt x="2338" y="572"/>
                </a:lnTo>
                <a:lnTo>
                  <a:pt x="2343" y="570"/>
                </a:lnTo>
                <a:lnTo>
                  <a:pt x="2345" y="570"/>
                </a:lnTo>
                <a:lnTo>
                  <a:pt x="2343" y="568"/>
                </a:lnTo>
                <a:lnTo>
                  <a:pt x="2343" y="568"/>
                </a:lnTo>
                <a:lnTo>
                  <a:pt x="2343" y="568"/>
                </a:lnTo>
                <a:lnTo>
                  <a:pt x="2345" y="568"/>
                </a:lnTo>
                <a:lnTo>
                  <a:pt x="2345" y="570"/>
                </a:lnTo>
                <a:lnTo>
                  <a:pt x="2347" y="570"/>
                </a:lnTo>
                <a:lnTo>
                  <a:pt x="2347" y="568"/>
                </a:lnTo>
                <a:lnTo>
                  <a:pt x="2349" y="568"/>
                </a:lnTo>
                <a:lnTo>
                  <a:pt x="2349" y="566"/>
                </a:lnTo>
                <a:lnTo>
                  <a:pt x="2349" y="566"/>
                </a:lnTo>
                <a:lnTo>
                  <a:pt x="2349" y="566"/>
                </a:lnTo>
                <a:lnTo>
                  <a:pt x="2349" y="566"/>
                </a:lnTo>
                <a:lnTo>
                  <a:pt x="2349" y="564"/>
                </a:lnTo>
                <a:lnTo>
                  <a:pt x="2353" y="564"/>
                </a:lnTo>
                <a:lnTo>
                  <a:pt x="2359" y="562"/>
                </a:lnTo>
                <a:lnTo>
                  <a:pt x="2361" y="562"/>
                </a:lnTo>
                <a:close/>
                <a:moveTo>
                  <a:pt x="1869" y="1635"/>
                </a:moveTo>
                <a:lnTo>
                  <a:pt x="1869" y="1635"/>
                </a:lnTo>
                <a:lnTo>
                  <a:pt x="1873" y="1633"/>
                </a:lnTo>
                <a:lnTo>
                  <a:pt x="1873" y="1633"/>
                </a:lnTo>
                <a:lnTo>
                  <a:pt x="1873" y="1631"/>
                </a:lnTo>
                <a:lnTo>
                  <a:pt x="1873" y="1631"/>
                </a:lnTo>
                <a:lnTo>
                  <a:pt x="1871" y="1631"/>
                </a:lnTo>
                <a:lnTo>
                  <a:pt x="1869" y="1633"/>
                </a:lnTo>
                <a:lnTo>
                  <a:pt x="1869" y="1633"/>
                </a:lnTo>
                <a:lnTo>
                  <a:pt x="1869" y="1633"/>
                </a:lnTo>
                <a:lnTo>
                  <a:pt x="1869" y="1635"/>
                </a:lnTo>
                <a:lnTo>
                  <a:pt x="1869" y="1635"/>
                </a:lnTo>
                <a:close/>
                <a:moveTo>
                  <a:pt x="1871" y="419"/>
                </a:moveTo>
                <a:lnTo>
                  <a:pt x="1873" y="417"/>
                </a:lnTo>
                <a:lnTo>
                  <a:pt x="1873" y="417"/>
                </a:lnTo>
                <a:lnTo>
                  <a:pt x="1873" y="417"/>
                </a:lnTo>
                <a:lnTo>
                  <a:pt x="1869" y="415"/>
                </a:lnTo>
                <a:lnTo>
                  <a:pt x="1867" y="415"/>
                </a:lnTo>
                <a:lnTo>
                  <a:pt x="1865" y="415"/>
                </a:lnTo>
                <a:lnTo>
                  <a:pt x="1865" y="417"/>
                </a:lnTo>
                <a:lnTo>
                  <a:pt x="1865" y="417"/>
                </a:lnTo>
                <a:lnTo>
                  <a:pt x="1865" y="419"/>
                </a:lnTo>
                <a:lnTo>
                  <a:pt x="1865" y="422"/>
                </a:lnTo>
                <a:lnTo>
                  <a:pt x="1865" y="424"/>
                </a:lnTo>
                <a:lnTo>
                  <a:pt x="1867" y="426"/>
                </a:lnTo>
                <a:lnTo>
                  <a:pt x="1867" y="426"/>
                </a:lnTo>
                <a:lnTo>
                  <a:pt x="1869" y="424"/>
                </a:lnTo>
                <a:lnTo>
                  <a:pt x="1869" y="424"/>
                </a:lnTo>
                <a:lnTo>
                  <a:pt x="1869" y="424"/>
                </a:lnTo>
                <a:lnTo>
                  <a:pt x="1869" y="422"/>
                </a:lnTo>
                <a:lnTo>
                  <a:pt x="1871" y="419"/>
                </a:lnTo>
                <a:close/>
                <a:moveTo>
                  <a:pt x="2255" y="1413"/>
                </a:moveTo>
                <a:lnTo>
                  <a:pt x="2252" y="1415"/>
                </a:lnTo>
                <a:lnTo>
                  <a:pt x="2252" y="1415"/>
                </a:lnTo>
                <a:lnTo>
                  <a:pt x="2252" y="1415"/>
                </a:lnTo>
                <a:lnTo>
                  <a:pt x="2255" y="1417"/>
                </a:lnTo>
                <a:lnTo>
                  <a:pt x="2255" y="1417"/>
                </a:lnTo>
                <a:lnTo>
                  <a:pt x="2255" y="1417"/>
                </a:lnTo>
                <a:lnTo>
                  <a:pt x="2257" y="1415"/>
                </a:lnTo>
                <a:lnTo>
                  <a:pt x="2255" y="1413"/>
                </a:lnTo>
                <a:lnTo>
                  <a:pt x="2255" y="1413"/>
                </a:lnTo>
                <a:close/>
                <a:moveTo>
                  <a:pt x="2267" y="1411"/>
                </a:moveTo>
                <a:lnTo>
                  <a:pt x="2265" y="1411"/>
                </a:lnTo>
                <a:lnTo>
                  <a:pt x="2265" y="1409"/>
                </a:lnTo>
                <a:lnTo>
                  <a:pt x="2263" y="1409"/>
                </a:lnTo>
                <a:lnTo>
                  <a:pt x="2263" y="1409"/>
                </a:lnTo>
                <a:lnTo>
                  <a:pt x="2263" y="1411"/>
                </a:lnTo>
                <a:lnTo>
                  <a:pt x="2263" y="1411"/>
                </a:lnTo>
                <a:lnTo>
                  <a:pt x="2263" y="1413"/>
                </a:lnTo>
                <a:lnTo>
                  <a:pt x="2265" y="1415"/>
                </a:lnTo>
                <a:lnTo>
                  <a:pt x="2265" y="1415"/>
                </a:lnTo>
                <a:lnTo>
                  <a:pt x="2267" y="1415"/>
                </a:lnTo>
                <a:lnTo>
                  <a:pt x="2267" y="1413"/>
                </a:lnTo>
                <a:lnTo>
                  <a:pt x="2267" y="1413"/>
                </a:lnTo>
                <a:lnTo>
                  <a:pt x="2267" y="1411"/>
                </a:lnTo>
                <a:close/>
                <a:moveTo>
                  <a:pt x="2276" y="1390"/>
                </a:moveTo>
                <a:lnTo>
                  <a:pt x="2276" y="1390"/>
                </a:lnTo>
                <a:lnTo>
                  <a:pt x="2276" y="1388"/>
                </a:lnTo>
                <a:lnTo>
                  <a:pt x="2276" y="1388"/>
                </a:lnTo>
                <a:lnTo>
                  <a:pt x="2276" y="1388"/>
                </a:lnTo>
                <a:lnTo>
                  <a:pt x="2276" y="1388"/>
                </a:lnTo>
                <a:lnTo>
                  <a:pt x="2276" y="1390"/>
                </a:lnTo>
                <a:lnTo>
                  <a:pt x="2276" y="1390"/>
                </a:lnTo>
                <a:lnTo>
                  <a:pt x="2276" y="1390"/>
                </a:lnTo>
                <a:close/>
                <a:moveTo>
                  <a:pt x="2273" y="1409"/>
                </a:moveTo>
                <a:lnTo>
                  <a:pt x="2271" y="1409"/>
                </a:lnTo>
                <a:lnTo>
                  <a:pt x="2271" y="1411"/>
                </a:lnTo>
                <a:lnTo>
                  <a:pt x="2271" y="1411"/>
                </a:lnTo>
                <a:lnTo>
                  <a:pt x="2271" y="1411"/>
                </a:lnTo>
                <a:lnTo>
                  <a:pt x="2271" y="1413"/>
                </a:lnTo>
                <a:lnTo>
                  <a:pt x="2271" y="1413"/>
                </a:lnTo>
                <a:lnTo>
                  <a:pt x="2273" y="1411"/>
                </a:lnTo>
                <a:lnTo>
                  <a:pt x="2273" y="1411"/>
                </a:lnTo>
                <a:lnTo>
                  <a:pt x="2273" y="1409"/>
                </a:lnTo>
                <a:close/>
                <a:moveTo>
                  <a:pt x="2278" y="1396"/>
                </a:moveTo>
                <a:lnTo>
                  <a:pt x="2278" y="1396"/>
                </a:lnTo>
                <a:lnTo>
                  <a:pt x="2278" y="1396"/>
                </a:lnTo>
                <a:lnTo>
                  <a:pt x="2276" y="1396"/>
                </a:lnTo>
                <a:lnTo>
                  <a:pt x="2276" y="1396"/>
                </a:lnTo>
                <a:lnTo>
                  <a:pt x="2276" y="1399"/>
                </a:lnTo>
                <a:lnTo>
                  <a:pt x="2276" y="1401"/>
                </a:lnTo>
                <a:lnTo>
                  <a:pt x="2278" y="1401"/>
                </a:lnTo>
                <a:lnTo>
                  <a:pt x="2280" y="1399"/>
                </a:lnTo>
                <a:lnTo>
                  <a:pt x="2280" y="1399"/>
                </a:lnTo>
                <a:lnTo>
                  <a:pt x="2280" y="1396"/>
                </a:lnTo>
                <a:lnTo>
                  <a:pt x="2278" y="1396"/>
                </a:lnTo>
                <a:close/>
                <a:moveTo>
                  <a:pt x="1934" y="631"/>
                </a:moveTo>
                <a:lnTo>
                  <a:pt x="1934" y="631"/>
                </a:lnTo>
                <a:lnTo>
                  <a:pt x="1936" y="633"/>
                </a:lnTo>
                <a:lnTo>
                  <a:pt x="1938" y="629"/>
                </a:lnTo>
                <a:lnTo>
                  <a:pt x="1938" y="629"/>
                </a:lnTo>
                <a:lnTo>
                  <a:pt x="1938" y="627"/>
                </a:lnTo>
                <a:lnTo>
                  <a:pt x="1938" y="627"/>
                </a:lnTo>
                <a:lnTo>
                  <a:pt x="1936" y="627"/>
                </a:lnTo>
                <a:lnTo>
                  <a:pt x="1930" y="629"/>
                </a:lnTo>
                <a:lnTo>
                  <a:pt x="1930" y="631"/>
                </a:lnTo>
                <a:lnTo>
                  <a:pt x="1932" y="631"/>
                </a:lnTo>
                <a:lnTo>
                  <a:pt x="1934" y="631"/>
                </a:lnTo>
                <a:close/>
                <a:moveTo>
                  <a:pt x="1957" y="1650"/>
                </a:moveTo>
                <a:lnTo>
                  <a:pt x="1957" y="1650"/>
                </a:lnTo>
                <a:lnTo>
                  <a:pt x="1957" y="1650"/>
                </a:lnTo>
                <a:lnTo>
                  <a:pt x="1955" y="1650"/>
                </a:lnTo>
                <a:lnTo>
                  <a:pt x="1955" y="1650"/>
                </a:lnTo>
                <a:lnTo>
                  <a:pt x="1955" y="1650"/>
                </a:lnTo>
                <a:lnTo>
                  <a:pt x="1957" y="1650"/>
                </a:lnTo>
                <a:lnTo>
                  <a:pt x="1957" y="1650"/>
                </a:lnTo>
                <a:lnTo>
                  <a:pt x="1957" y="1650"/>
                </a:lnTo>
                <a:close/>
                <a:moveTo>
                  <a:pt x="2072" y="522"/>
                </a:moveTo>
                <a:lnTo>
                  <a:pt x="2072" y="520"/>
                </a:lnTo>
                <a:lnTo>
                  <a:pt x="2070" y="518"/>
                </a:lnTo>
                <a:lnTo>
                  <a:pt x="2068" y="518"/>
                </a:lnTo>
                <a:lnTo>
                  <a:pt x="2068" y="520"/>
                </a:lnTo>
                <a:lnTo>
                  <a:pt x="2068" y="522"/>
                </a:lnTo>
                <a:lnTo>
                  <a:pt x="2072" y="522"/>
                </a:lnTo>
                <a:lnTo>
                  <a:pt x="2072" y="522"/>
                </a:lnTo>
                <a:close/>
                <a:moveTo>
                  <a:pt x="1861" y="1640"/>
                </a:moveTo>
                <a:lnTo>
                  <a:pt x="1859" y="1644"/>
                </a:lnTo>
                <a:lnTo>
                  <a:pt x="1859" y="1646"/>
                </a:lnTo>
                <a:lnTo>
                  <a:pt x="1856" y="1648"/>
                </a:lnTo>
                <a:lnTo>
                  <a:pt x="1854" y="1652"/>
                </a:lnTo>
                <a:lnTo>
                  <a:pt x="1856" y="1652"/>
                </a:lnTo>
                <a:lnTo>
                  <a:pt x="1861" y="1650"/>
                </a:lnTo>
                <a:lnTo>
                  <a:pt x="1863" y="1648"/>
                </a:lnTo>
                <a:lnTo>
                  <a:pt x="1865" y="1646"/>
                </a:lnTo>
                <a:lnTo>
                  <a:pt x="1865" y="1646"/>
                </a:lnTo>
                <a:lnTo>
                  <a:pt x="1867" y="1642"/>
                </a:lnTo>
                <a:lnTo>
                  <a:pt x="1865" y="1640"/>
                </a:lnTo>
                <a:lnTo>
                  <a:pt x="1863" y="1640"/>
                </a:lnTo>
                <a:lnTo>
                  <a:pt x="1861" y="1640"/>
                </a:lnTo>
                <a:close/>
                <a:moveTo>
                  <a:pt x="2257" y="428"/>
                </a:moveTo>
                <a:lnTo>
                  <a:pt x="2257" y="426"/>
                </a:lnTo>
                <a:lnTo>
                  <a:pt x="2257" y="426"/>
                </a:lnTo>
                <a:lnTo>
                  <a:pt x="2257" y="424"/>
                </a:lnTo>
                <a:lnTo>
                  <a:pt x="2257" y="424"/>
                </a:lnTo>
                <a:lnTo>
                  <a:pt x="2257" y="424"/>
                </a:lnTo>
                <a:lnTo>
                  <a:pt x="2261" y="424"/>
                </a:lnTo>
                <a:lnTo>
                  <a:pt x="2263" y="424"/>
                </a:lnTo>
                <a:lnTo>
                  <a:pt x="2263" y="424"/>
                </a:lnTo>
                <a:lnTo>
                  <a:pt x="2265" y="422"/>
                </a:lnTo>
                <a:lnTo>
                  <a:pt x="2263" y="422"/>
                </a:lnTo>
                <a:lnTo>
                  <a:pt x="2263" y="419"/>
                </a:lnTo>
                <a:lnTo>
                  <a:pt x="2263" y="419"/>
                </a:lnTo>
                <a:lnTo>
                  <a:pt x="2263" y="419"/>
                </a:lnTo>
                <a:lnTo>
                  <a:pt x="2267" y="419"/>
                </a:lnTo>
                <a:lnTo>
                  <a:pt x="2271" y="417"/>
                </a:lnTo>
                <a:lnTo>
                  <a:pt x="2273" y="417"/>
                </a:lnTo>
                <a:lnTo>
                  <a:pt x="2273" y="417"/>
                </a:lnTo>
                <a:lnTo>
                  <a:pt x="2273" y="415"/>
                </a:lnTo>
                <a:lnTo>
                  <a:pt x="2273" y="415"/>
                </a:lnTo>
                <a:lnTo>
                  <a:pt x="2278" y="415"/>
                </a:lnTo>
                <a:lnTo>
                  <a:pt x="2278" y="415"/>
                </a:lnTo>
                <a:lnTo>
                  <a:pt x="2280" y="413"/>
                </a:lnTo>
                <a:lnTo>
                  <a:pt x="2282" y="413"/>
                </a:lnTo>
                <a:lnTo>
                  <a:pt x="2284" y="411"/>
                </a:lnTo>
                <a:lnTo>
                  <a:pt x="2286" y="411"/>
                </a:lnTo>
                <a:lnTo>
                  <a:pt x="2286" y="411"/>
                </a:lnTo>
                <a:lnTo>
                  <a:pt x="2284" y="409"/>
                </a:lnTo>
                <a:lnTo>
                  <a:pt x="2271" y="409"/>
                </a:lnTo>
                <a:lnTo>
                  <a:pt x="2265" y="409"/>
                </a:lnTo>
                <a:lnTo>
                  <a:pt x="2259" y="409"/>
                </a:lnTo>
                <a:lnTo>
                  <a:pt x="2248" y="405"/>
                </a:lnTo>
                <a:lnTo>
                  <a:pt x="2238" y="405"/>
                </a:lnTo>
                <a:lnTo>
                  <a:pt x="2236" y="405"/>
                </a:lnTo>
                <a:lnTo>
                  <a:pt x="2229" y="407"/>
                </a:lnTo>
                <a:lnTo>
                  <a:pt x="2225" y="407"/>
                </a:lnTo>
                <a:lnTo>
                  <a:pt x="2221" y="407"/>
                </a:lnTo>
                <a:lnTo>
                  <a:pt x="2217" y="407"/>
                </a:lnTo>
                <a:lnTo>
                  <a:pt x="2215" y="409"/>
                </a:lnTo>
                <a:lnTo>
                  <a:pt x="2213" y="411"/>
                </a:lnTo>
                <a:lnTo>
                  <a:pt x="2211" y="413"/>
                </a:lnTo>
                <a:lnTo>
                  <a:pt x="2208" y="413"/>
                </a:lnTo>
                <a:lnTo>
                  <a:pt x="2208" y="409"/>
                </a:lnTo>
                <a:lnTo>
                  <a:pt x="2213" y="407"/>
                </a:lnTo>
                <a:lnTo>
                  <a:pt x="2213" y="407"/>
                </a:lnTo>
                <a:lnTo>
                  <a:pt x="2215" y="405"/>
                </a:lnTo>
                <a:lnTo>
                  <a:pt x="2219" y="405"/>
                </a:lnTo>
                <a:lnTo>
                  <a:pt x="2223" y="403"/>
                </a:lnTo>
                <a:lnTo>
                  <a:pt x="2223" y="403"/>
                </a:lnTo>
                <a:lnTo>
                  <a:pt x="2223" y="401"/>
                </a:lnTo>
                <a:lnTo>
                  <a:pt x="2221" y="401"/>
                </a:lnTo>
                <a:lnTo>
                  <a:pt x="2221" y="401"/>
                </a:lnTo>
                <a:lnTo>
                  <a:pt x="2221" y="401"/>
                </a:lnTo>
                <a:lnTo>
                  <a:pt x="2208" y="403"/>
                </a:lnTo>
                <a:lnTo>
                  <a:pt x="2202" y="403"/>
                </a:lnTo>
                <a:lnTo>
                  <a:pt x="2194" y="401"/>
                </a:lnTo>
                <a:lnTo>
                  <a:pt x="2194" y="401"/>
                </a:lnTo>
                <a:lnTo>
                  <a:pt x="2187" y="401"/>
                </a:lnTo>
                <a:lnTo>
                  <a:pt x="2187" y="401"/>
                </a:lnTo>
                <a:lnTo>
                  <a:pt x="2187" y="401"/>
                </a:lnTo>
                <a:lnTo>
                  <a:pt x="2194" y="398"/>
                </a:lnTo>
                <a:lnTo>
                  <a:pt x="2196" y="398"/>
                </a:lnTo>
                <a:lnTo>
                  <a:pt x="2200" y="396"/>
                </a:lnTo>
                <a:lnTo>
                  <a:pt x="2200" y="394"/>
                </a:lnTo>
                <a:lnTo>
                  <a:pt x="2202" y="394"/>
                </a:lnTo>
                <a:lnTo>
                  <a:pt x="2202" y="390"/>
                </a:lnTo>
                <a:lnTo>
                  <a:pt x="2202" y="390"/>
                </a:lnTo>
                <a:lnTo>
                  <a:pt x="2200" y="388"/>
                </a:lnTo>
                <a:lnTo>
                  <a:pt x="2198" y="388"/>
                </a:lnTo>
                <a:lnTo>
                  <a:pt x="2196" y="388"/>
                </a:lnTo>
                <a:lnTo>
                  <a:pt x="2198" y="386"/>
                </a:lnTo>
                <a:lnTo>
                  <a:pt x="2204" y="386"/>
                </a:lnTo>
                <a:lnTo>
                  <a:pt x="2206" y="388"/>
                </a:lnTo>
                <a:lnTo>
                  <a:pt x="2213" y="388"/>
                </a:lnTo>
                <a:lnTo>
                  <a:pt x="2215" y="388"/>
                </a:lnTo>
                <a:lnTo>
                  <a:pt x="2221" y="388"/>
                </a:lnTo>
                <a:lnTo>
                  <a:pt x="2223" y="388"/>
                </a:lnTo>
                <a:lnTo>
                  <a:pt x="2229" y="386"/>
                </a:lnTo>
                <a:lnTo>
                  <a:pt x="2231" y="384"/>
                </a:lnTo>
                <a:lnTo>
                  <a:pt x="2236" y="382"/>
                </a:lnTo>
                <a:lnTo>
                  <a:pt x="2236" y="380"/>
                </a:lnTo>
                <a:lnTo>
                  <a:pt x="2236" y="378"/>
                </a:lnTo>
                <a:lnTo>
                  <a:pt x="2234" y="375"/>
                </a:lnTo>
                <a:lnTo>
                  <a:pt x="2234" y="373"/>
                </a:lnTo>
                <a:lnTo>
                  <a:pt x="2229" y="373"/>
                </a:lnTo>
                <a:lnTo>
                  <a:pt x="2225" y="373"/>
                </a:lnTo>
                <a:lnTo>
                  <a:pt x="2221" y="373"/>
                </a:lnTo>
                <a:lnTo>
                  <a:pt x="2215" y="373"/>
                </a:lnTo>
                <a:lnTo>
                  <a:pt x="2215" y="371"/>
                </a:lnTo>
                <a:lnTo>
                  <a:pt x="2215" y="371"/>
                </a:lnTo>
                <a:lnTo>
                  <a:pt x="2217" y="371"/>
                </a:lnTo>
                <a:lnTo>
                  <a:pt x="2221" y="371"/>
                </a:lnTo>
                <a:lnTo>
                  <a:pt x="2227" y="371"/>
                </a:lnTo>
                <a:lnTo>
                  <a:pt x="2234" y="371"/>
                </a:lnTo>
                <a:lnTo>
                  <a:pt x="2236" y="373"/>
                </a:lnTo>
                <a:lnTo>
                  <a:pt x="2240" y="375"/>
                </a:lnTo>
                <a:lnTo>
                  <a:pt x="2242" y="378"/>
                </a:lnTo>
                <a:lnTo>
                  <a:pt x="2244" y="378"/>
                </a:lnTo>
                <a:lnTo>
                  <a:pt x="2248" y="380"/>
                </a:lnTo>
                <a:lnTo>
                  <a:pt x="2252" y="382"/>
                </a:lnTo>
                <a:lnTo>
                  <a:pt x="2255" y="384"/>
                </a:lnTo>
                <a:lnTo>
                  <a:pt x="2257" y="386"/>
                </a:lnTo>
                <a:lnTo>
                  <a:pt x="2257" y="388"/>
                </a:lnTo>
                <a:lnTo>
                  <a:pt x="2259" y="392"/>
                </a:lnTo>
                <a:lnTo>
                  <a:pt x="2261" y="396"/>
                </a:lnTo>
                <a:lnTo>
                  <a:pt x="2263" y="398"/>
                </a:lnTo>
                <a:lnTo>
                  <a:pt x="2269" y="401"/>
                </a:lnTo>
                <a:lnTo>
                  <a:pt x="2271" y="401"/>
                </a:lnTo>
                <a:lnTo>
                  <a:pt x="2276" y="401"/>
                </a:lnTo>
                <a:lnTo>
                  <a:pt x="2280" y="401"/>
                </a:lnTo>
                <a:lnTo>
                  <a:pt x="2280" y="401"/>
                </a:lnTo>
                <a:lnTo>
                  <a:pt x="2282" y="394"/>
                </a:lnTo>
                <a:lnTo>
                  <a:pt x="2282" y="392"/>
                </a:lnTo>
                <a:lnTo>
                  <a:pt x="2282" y="392"/>
                </a:lnTo>
                <a:lnTo>
                  <a:pt x="2282" y="390"/>
                </a:lnTo>
                <a:lnTo>
                  <a:pt x="2284" y="396"/>
                </a:lnTo>
                <a:lnTo>
                  <a:pt x="2284" y="396"/>
                </a:lnTo>
                <a:lnTo>
                  <a:pt x="2284" y="398"/>
                </a:lnTo>
                <a:lnTo>
                  <a:pt x="2284" y="401"/>
                </a:lnTo>
                <a:lnTo>
                  <a:pt x="2284" y="401"/>
                </a:lnTo>
                <a:lnTo>
                  <a:pt x="2288" y="401"/>
                </a:lnTo>
                <a:lnTo>
                  <a:pt x="2290" y="401"/>
                </a:lnTo>
                <a:lnTo>
                  <a:pt x="2294" y="401"/>
                </a:lnTo>
                <a:lnTo>
                  <a:pt x="2296" y="398"/>
                </a:lnTo>
                <a:lnTo>
                  <a:pt x="2294" y="398"/>
                </a:lnTo>
                <a:lnTo>
                  <a:pt x="2294" y="392"/>
                </a:lnTo>
                <a:lnTo>
                  <a:pt x="2294" y="390"/>
                </a:lnTo>
                <a:lnTo>
                  <a:pt x="2294" y="390"/>
                </a:lnTo>
                <a:lnTo>
                  <a:pt x="2294" y="384"/>
                </a:lnTo>
                <a:lnTo>
                  <a:pt x="2294" y="382"/>
                </a:lnTo>
                <a:lnTo>
                  <a:pt x="2294" y="378"/>
                </a:lnTo>
                <a:lnTo>
                  <a:pt x="2292" y="373"/>
                </a:lnTo>
                <a:lnTo>
                  <a:pt x="2290" y="373"/>
                </a:lnTo>
                <a:lnTo>
                  <a:pt x="2286" y="375"/>
                </a:lnTo>
                <a:lnTo>
                  <a:pt x="2286" y="375"/>
                </a:lnTo>
                <a:lnTo>
                  <a:pt x="2284" y="375"/>
                </a:lnTo>
                <a:lnTo>
                  <a:pt x="2284" y="378"/>
                </a:lnTo>
                <a:lnTo>
                  <a:pt x="2284" y="380"/>
                </a:lnTo>
                <a:lnTo>
                  <a:pt x="2282" y="378"/>
                </a:lnTo>
                <a:lnTo>
                  <a:pt x="2282" y="375"/>
                </a:lnTo>
                <a:lnTo>
                  <a:pt x="2282" y="373"/>
                </a:lnTo>
                <a:lnTo>
                  <a:pt x="2282" y="373"/>
                </a:lnTo>
                <a:lnTo>
                  <a:pt x="2284" y="371"/>
                </a:lnTo>
                <a:lnTo>
                  <a:pt x="2288" y="369"/>
                </a:lnTo>
                <a:lnTo>
                  <a:pt x="2290" y="367"/>
                </a:lnTo>
                <a:lnTo>
                  <a:pt x="2286" y="367"/>
                </a:lnTo>
                <a:lnTo>
                  <a:pt x="2284" y="367"/>
                </a:lnTo>
                <a:lnTo>
                  <a:pt x="2282" y="363"/>
                </a:lnTo>
                <a:lnTo>
                  <a:pt x="2282" y="363"/>
                </a:lnTo>
                <a:lnTo>
                  <a:pt x="2276" y="361"/>
                </a:lnTo>
                <a:lnTo>
                  <a:pt x="2276" y="361"/>
                </a:lnTo>
                <a:lnTo>
                  <a:pt x="2271" y="359"/>
                </a:lnTo>
                <a:lnTo>
                  <a:pt x="2265" y="357"/>
                </a:lnTo>
                <a:lnTo>
                  <a:pt x="2263" y="354"/>
                </a:lnTo>
                <a:lnTo>
                  <a:pt x="2257" y="352"/>
                </a:lnTo>
                <a:lnTo>
                  <a:pt x="2255" y="350"/>
                </a:lnTo>
                <a:lnTo>
                  <a:pt x="2252" y="348"/>
                </a:lnTo>
                <a:lnTo>
                  <a:pt x="2250" y="348"/>
                </a:lnTo>
                <a:lnTo>
                  <a:pt x="2248" y="350"/>
                </a:lnTo>
                <a:lnTo>
                  <a:pt x="2244" y="350"/>
                </a:lnTo>
                <a:lnTo>
                  <a:pt x="2242" y="350"/>
                </a:lnTo>
                <a:lnTo>
                  <a:pt x="2244" y="348"/>
                </a:lnTo>
                <a:lnTo>
                  <a:pt x="2248" y="348"/>
                </a:lnTo>
                <a:lnTo>
                  <a:pt x="2250" y="346"/>
                </a:lnTo>
                <a:lnTo>
                  <a:pt x="2250" y="344"/>
                </a:lnTo>
                <a:lnTo>
                  <a:pt x="2248" y="338"/>
                </a:lnTo>
                <a:lnTo>
                  <a:pt x="2248" y="336"/>
                </a:lnTo>
                <a:lnTo>
                  <a:pt x="2248" y="336"/>
                </a:lnTo>
                <a:lnTo>
                  <a:pt x="2246" y="336"/>
                </a:lnTo>
                <a:lnTo>
                  <a:pt x="2242" y="338"/>
                </a:lnTo>
                <a:lnTo>
                  <a:pt x="2240" y="338"/>
                </a:lnTo>
                <a:lnTo>
                  <a:pt x="2236" y="340"/>
                </a:lnTo>
                <a:lnTo>
                  <a:pt x="2229" y="342"/>
                </a:lnTo>
                <a:lnTo>
                  <a:pt x="2227" y="342"/>
                </a:lnTo>
                <a:lnTo>
                  <a:pt x="2225" y="342"/>
                </a:lnTo>
                <a:lnTo>
                  <a:pt x="2223" y="342"/>
                </a:lnTo>
                <a:lnTo>
                  <a:pt x="2221" y="342"/>
                </a:lnTo>
                <a:lnTo>
                  <a:pt x="2227" y="340"/>
                </a:lnTo>
                <a:lnTo>
                  <a:pt x="2229" y="340"/>
                </a:lnTo>
                <a:lnTo>
                  <a:pt x="2234" y="338"/>
                </a:lnTo>
                <a:lnTo>
                  <a:pt x="2242" y="336"/>
                </a:lnTo>
                <a:lnTo>
                  <a:pt x="2244" y="333"/>
                </a:lnTo>
                <a:lnTo>
                  <a:pt x="2246" y="333"/>
                </a:lnTo>
                <a:lnTo>
                  <a:pt x="2248" y="331"/>
                </a:lnTo>
                <a:lnTo>
                  <a:pt x="2250" y="331"/>
                </a:lnTo>
                <a:lnTo>
                  <a:pt x="2252" y="336"/>
                </a:lnTo>
                <a:lnTo>
                  <a:pt x="2255" y="342"/>
                </a:lnTo>
                <a:lnTo>
                  <a:pt x="2259" y="346"/>
                </a:lnTo>
                <a:lnTo>
                  <a:pt x="2263" y="348"/>
                </a:lnTo>
                <a:lnTo>
                  <a:pt x="2265" y="350"/>
                </a:lnTo>
                <a:lnTo>
                  <a:pt x="2271" y="352"/>
                </a:lnTo>
                <a:lnTo>
                  <a:pt x="2280" y="354"/>
                </a:lnTo>
                <a:lnTo>
                  <a:pt x="2282" y="357"/>
                </a:lnTo>
                <a:lnTo>
                  <a:pt x="2284" y="357"/>
                </a:lnTo>
                <a:lnTo>
                  <a:pt x="2286" y="354"/>
                </a:lnTo>
                <a:lnTo>
                  <a:pt x="2284" y="350"/>
                </a:lnTo>
                <a:lnTo>
                  <a:pt x="2288" y="350"/>
                </a:lnTo>
                <a:lnTo>
                  <a:pt x="2288" y="344"/>
                </a:lnTo>
                <a:lnTo>
                  <a:pt x="2288" y="342"/>
                </a:lnTo>
                <a:lnTo>
                  <a:pt x="2288" y="336"/>
                </a:lnTo>
                <a:lnTo>
                  <a:pt x="2286" y="333"/>
                </a:lnTo>
                <a:lnTo>
                  <a:pt x="2282" y="333"/>
                </a:lnTo>
                <a:lnTo>
                  <a:pt x="2278" y="331"/>
                </a:lnTo>
                <a:lnTo>
                  <a:pt x="2276" y="329"/>
                </a:lnTo>
                <a:lnTo>
                  <a:pt x="2271" y="327"/>
                </a:lnTo>
                <a:lnTo>
                  <a:pt x="2267" y="327"/>
                </a:lnTo>
                <a:lnTo>
                  <a:pt x="2265" y="325"/>
                </a:lnTo>
                <a:lnTo>
                  <a:pt x="2261" y="323"/>
                </a:lnTo>
                <a:lnTo>
                  <a:pt x="2259" y="323"/>
                </a:lnTo>
                <a:lnTo>
                  <a:pt x="2252" y="321"/>
                </a:lnTo>
                <a:lnTo>
                  <a:pt x="2244" y="323"/>
                </a:lnTo>
                <a:lnTo>
                  <a:pt x="2242" y="323"/>
                </a:lnTo>
                <a:lnTo>
                  <a:pt x="2240" y="325"/>
                </a:lnTo>
                <a:lnTo>
                  <a:pt x="2231" y="327"/>
                </a:lnTo>
                <a:lnTo>
                  <a:pt x="2227" y="327"/>
                </a:lnTo>
                <a:lnTo>
                  <a:pt x="2225" y="329"/>
                </a:lnTo>
                <a:lnTo>
                  <a:pt x="2221" y="329"/>
                </a:lnTo>
                <a:lnTo>
                  <a:pt x="2215" y="329"/>
                </a:lnTo>
                <a:lnTo>
                  <a:pt x="2215" y="329"/>
                </a:lnTo>
                <a:lnTo>
                  <a:pt x="2211" y="331"/>
                </a:lnTo>
                <a:lnTo>
                  <a:pt x="2211" y="331"/>
                </a:lnTo>
                <a:lnTo>
                  <a:pt x="2211" y="331"/>
                </a:lnTo>
                <a:lnTo>
                  <a:pt x="2208" y="329"/>
                </a:lnTo>
                <a:lnTo>
                  <a:pt x="2208" y="329"/>
                </a:lnTo>
                <a:lnTo>
                  <a:pt x="2211" y="329"/>
                </a:lnTo>
                <a:lnTo>
                  <a:pt x="2213" y="329"/>
                </a:lnTo>
                <a:lnTo>
                  <a:pt x="2215" y="329"/>
                </a:lnTo>
                <a:lnTo>
                  <a:pt x="2219" y="329"/>
                </a:lnTo>
                <a:lnTo>
                  <a:pt x="2221" y="329"/>
                </a:lnTo>
                <a:lnTo>
                  <a:pt x="2221" y="327"/>
                </a:lnTo>
                <a:lnTo>
                  <a:pt x="2223" y="327"/>
                </a:lnTo>
                <a:lnTo>
                  <a:pt x="2223" y="325"/>
                </a:lnTo>
                <a:lnTo>
                  <a:pt x="2215" y="323"/>
                </a:lnTo>
                <a:lnTo>
                  <a:pt x="2213" y="321"/>
                </a:lnTo>
                <a:lnTo>
                  <a:pt x="2217" y="323"/>
                </a:lnTo>
                <a:lnTo>
                  <a:pt x="2219" y="323"/>
                </a:lnTo>
                <a:lnTo>
                  <a:pt x="2225" y="325"/>
                </a:lnTo>
                <a:lnTo>
                  <a:pt x="2229" y="327"/>
                </a:lnTo>
                <a:lnTo>
                  <a:pt x="2229" y="327"/>
                </a:lnTo>
                <a:lnTo>
                  <a:pt x="2236" y="325"/>
                </a:lnTo>
                <a:lnTo>
                  <a:pt x="2236" y="325"/>
                </a:lnTo>
                <a:lnTo>
                  <a:pt x="2240" y="323"/>
                </a:lnTo>
                <a:lnTo>
                  <a:pt x="2242" y="321"/>
                </a:lnTo>
                <a:lnTo>
                  <a:pt x="2246" y="321"/>
                </a:lnTo>
                <a:lnTo>
                  <a:pt x="2248" y="319"/>
                </a:lnTo>
                <a:lnTo>
                  <a:pt x="2248" y="319"/>
                </a:lnTo>
                <a:lnTo>
                  <a:pt x="2246" y="317"/>
                </a:lnTo>
                <a:lnTo>
                  <a:pt x="2242" y="313"/>
                </a:lnTo>
                <a:lnTo>
                  <a:pt x="2240" y="310"/>
                </a:lnTo>
                <a:lnTo>
                  <a:pt x="2238" y="310"/>
                </a:lnTo>
                <a:lnTo>
                  <a:pt x="2238" y="310"/>
                </a:lnTo>
                <a:lnTo>
                  <a:pt x="2240" y="310"/>
                </a:lnTo>
                <a:lnTo>
                  <a:pt x="2244" y="313"/>
                </a:lnTo>
                <a:lnTo>
                  <a:pt x="2246" y="315"/>
                </a:lnTo>
                <a:lnTo>
                  <a:pt x="2248" y="317"/>
                </a:lnTo>
                <a:lnTo>
                  <a:pt x="2250" y="317"/>
                </a:lnTo>
                <a:lnTo>
                  <a:pt x="2252" y="317"/>
                </a:lnTo>
                <a:lnTo>
                  <a:pt x="2252" y="317"/>
                </a:lnTo>
                <a:lnTo>
                  <a:pt x="2255" y="315"/>
                </a:lnTo>
                <a:lnTo>
                  <a:pt x="2259" y="313"/>
                </a:lnTo>
                <a:lnTo>
                  <a:pt x="2263" y="319"/>
                </a:lnTo>
                <a:lnTo>
                  <a:pt x="2271" y="323"/>
                </a:lnTo>
                <a:lnTo>
                  <a:pt x="2276" y="323"/>
                </a:lnTo>
                <a:lnTo>
                  <a:pt x="2284" y="325"/>
                </a:lnTo>
                <a:lnTo>
                  <a:pt x="2286" y="325"/>
                </a:lnTo>
                <a:lnTo>
                  <a:pt x="2290" y="323"/>
                </a:lnTo>
                <a:lnTo>
                  <a:pt x="2296" y="321"/>
                </a:lnTo>
                <a:lnTo>
                  <a:pt x="2299" y="321"/>
                </a:lnTo>
                <a:lnTo>
                  <a:pt x="2309" y="321"/>
                </a:lnTo>
                <a:lnTo>
                  <a:pt x="2311" y="319"/>
                </a:lnTo>
                <a:lnTo>
                  <a:pt x="2311" y="315"/>
                </a:lnTo>
                <a:lnTo>
                  <a:pt x="2313" y="310"/>
                </a:lnTo>
                <a:lnTo>
                  <a:pt x="2313" y="310"/>
                </a:lnTo>
                <a:lnTo>
                  <a:pt x="2303" y="306"/>
                </a:lnTo>
                <a:lnTo>
                  <a:pt x="2299" y="306"/>
                </a:lnTo>
                <a:lnTo>
                  <a:pt x="2290" y="306"/>
                </a:lnTo>
                <a:lnTo>
                  <a:pt x="2288" y="306"/>
                </a:lnTo>
                <a:lnTo>
                  <a:pt x="2286" y="304"/>
                </a:lnTo>
                <a:lnTo>
                  <a:pt x="2284" y="304"/>
                </a:lnTo>
                <a:lnTo>
                  <a:pt x="2284" y="302"/>
                </a:lnTo>
                <a:lnTo>
                  <a:pt x="2284" y="302"/>
                </a:lnTo>
                <a:lnTo>
                  <a:pt x="2286" y="300"/>
                </a:lnTo>
                <a:lnTo>
                  <a:pt x="2286" y="300"/>
                </a:lnTo>
                <a:lnTo>
                  <a:pt x="2286" y="298"/>
                </a:lnTo>
                <a:lnTo>
                  <a:pt x="2286" y="298"/>
                </a:lnTo>
                <a:lnTo>
                  <a:pt x="2284" y="298"/>
                </a:lnTo>
                <a:lnTo>
                  <a:pt x="2284" y="298"/>
                </a:lnTo>
                <a:lnTo>
                  <a:pt x="2286" y="296"/>
                </a:lnTo>
                <a:lnTo>
                  <a:pt x="2290" y="294"/>
                </a:lnTo>
                <a:lnTo>
                  <a:pt x="2290" y="294"/>
                </a:lnTo>
                <a:lnTo>
                  <a:pt x="2290" y="289"/>
                </a:lnTo>
                <a:lnTo>
                  <a:pt x="2290" y="289"/>
                </a:lnTo>
                <a:lnTo>
                  <a:pt x="2292" y="292"/>
                </a:lnTo>
                <a:lnTo>
                  <a:pt x="2292" y="296"/>
                </a:lnTo>
                <a:lnTo>
                  <a:pt x="2290" y="298"/>
                </a:lnTo>
                <a:lnTo>
                  <a:pt x="2294" y="302"/>
                </a:lnTo>
                <a:lnTo>
                  <a:pt x="2301" y="302"/>
                </a:lnTo>
                <a:lnTo>
                  <a:pt x="2309" y="302"/>
                </a:lnTo>
                <a:lnTo>
                  <a:pt x="2315" y="300"/>
                </a:lnTo>
                <a:lnTo>
                  <a:pt x="2313" y="298"/>
                </a:lnTo>
                <a:lnTo>
                  <a:pt x="2317" y="298"/>
                </a:lnTo>
                <a:lnTo>
                  <a:pt x="2324" y="298"/>
                </a:lnTo>
                <a:lnTo>
                  <a:pt x="2326" y="298"/>
                </a:lnTo>
                <a:lnTo>
                  <a:pt x="2328" y="298"/>
                </a:lnTo>
                <a:lnTo>
                  <a:pt x="2328" y="298"/>
                </a:lnTo>
                <a:lnTo>
                  <a:pt x="2328" y="296"/>
                </a:lnTo>
                <a:lnTo>
                  <a:pt x="2330" y="294"/>
                </a:lnTo>
                <a:lnTo>
                  <a:pt x="2330" y="292"/>
                </a:lnTo>
                <a:lnTo>
                  <a:pt x="2328" y="289"/>
                </a:lnTo>
                <a:lnTo>
                  <a:pt x="2326" y="289"/>
                </a:lnTo>
                <a:lnTo>
                  <a:pt x="2324" y="287"/>
                </a:lnTo>
                <a:lnTo>
                  <a:pt x="2322" y="281"/>
                </a:lnTo>
                <a:lnTo>
                  <a:pt x="2317" y="279"/>
                </a:lnTo>
                <a:lnTo>
                  <a:pt x="2315" y="277"/>
                </a:lnTo>
                <a:lnTo>
                  <a:pt x="2311" y="279"/>
                </a:lnTo>
                <a:lnTo>
                  <a:pt x="2311" y="281"/>
                </a:lnTo>
                <a:lnTo>
                  <a:pt x="2309" y="285"/>
                </a:lnTo>
                <a:lnTo>
                  <a:pt x="2305" y="287"/>
                </a:lnTo>
                <a:lnTo>
                  <a:pt x="2303" y="287"/>
                </a:lnTo>
                <a:lnTo>
                  <a:pt x="2303" y="287"/>
                </a:lnTo>
                <a:lnTo>
                  <a:pt x="2305" y="285"/>
                </a:lnTo>
                <a:lnTo>
                  <a:pt x="2305" y="285"/>
                </a:lnTo>
                <a:lnTo>
                  <a:pt x="2307" y="283"/>
                </a:lnTo>
                <a:lnTo>
                  <a:pt x="2307" y="281"/>
                </a:lnTo>
                <a:lnTo>
                  <a:pt x="2305" y="277"/>
                </a:lnTo>
                <a:lnTo>
                  <a:pt x="2305" y="275"/>
                </a:lnTo>
                <a:lnTo>
                  <a:pt x="2303" y="275"/>
                </a:lnTo>
                <a:lnTo>
                  <a:pt x="2303" y="275"/>
                </a:lnTo>
                <a:lnTo>
                  <a:pt x="2301" y="275"/>
                </a:lnTo>
                <a:lnTo>
                  <a:pt x="2296" y="277"/>
                </a:lnTo>
                <a:lnTo>
                  <a:pt x="2294" y="279"/>
                </a:lnTo>
                <a:lnTo>
                  <a:pt x="2294" y="279"/>
                </a:lnTo>
                <a:lnTo>
                  <a:pt x="2292" y="279"/>
                </a:lnTo>
                <a:lnTo>
                  <a:pt x="2290" y="277"/>
                </a:lnTo>
                <a:lnTo>
                  <a:pt x="2288" y="275"/>
                </a:lnTo>
                <a:lnTo>
                  <a:pt x="2286" y="275"/>
                </a:lnTo>
                <a:lnTo>
                  <a:pt x="2290" y="277"/>
                </a:lnTo>
                <a:lnTo>
                  <a:pt x="2294" y="277"/>
                </a:lnTo>
                <a:lnTo>
                  <a:pt x="2299" y="275"/>
                </a:lnTo>
                <a:lnTo>
                  <a:pt x="2301" y="273"/>
                </a:lnTo>
                <a:lnTo>
                  <a:pt x="2303" y="273"/>
                </a:lnTo>
                <a:lnTo>
                  <a:pt x="2305" y="273"/>
                </a:lnTo>
                <a:lnTo>
                  <a:pt x="2311" y="269"/>
                </a:lnTo>
                <a:lnTo>
                  <a:pt x="2315" y="269"/>
                </a:lnTo>
                <a:lnTo>
                  <a:pt x="2317" y="271"/>
                </a:lnTo>
                <a:lnTo>
                  <a:pt x="2320" y="271"/>
                </a:lnTo>
                <a:lnTo>
                  <a:pt x="2322" y="273"/>
                </a:lnTo>
                <a:lnTo>
                  <a:pt x="2324" y="273"/>
                </a:lnTo>
                <a:lnTo>
                  <a:pt x="2326" y="273"/>
                </a:lnTo>
                <a:lnTo>
                  <a:pt x="2326" y="271"/>
                </a:lnTo>
                <a:lnTo>
                  <a:pt x="2328" y="269"/>
                </a:lnTo>
                <a:lnTo>
                  <a:pt x="2328" y="266"/>
                </a:lnTo>
                <a:lnTo>
                  <a:pt x="2326" y="262"/>
                </a:lnTo>
                <a:lnTo>
                  <a:pt x="2326" y="260"/>
                </a:lnTo>
                <a:lnTo>
                  <a:pt x="2326" y="260"/>
                </a:lnTo>
                <a:lnTo>
                  <a:pt x="2326" y="258"/>
                </a:lnTo>
                <a:lnTo>
                  <a:pt x="2326" y="258"/>
                </a:lnTo>
                <a:lnTo>
                  <a:pt x="2326" y="256"/>
                </a:lnTo>
                <a:lnTo>
                  <a:pt x="2324" y="254"/>
                </a:lnTo>
                <a:lnTo>
                  <a:pt x="2322" y="252"/>
                </a:lnTo>
                <a:lnTo>
                  <a:pt x="2320" y="248"/>
                </a:lnTo>
                <a:lnTo>
                  <a:pt x="2320" y="245"/>
                </a:lnTo>
                <a:lnTo>
                  <a:pt x="2317" y="241"/>
                </a:lnTo>
                <a:lnTo>
                  <a:pt x="2313" y="241"/>
                </a:lnTo>
                <a:lnTo>
                  <a:pt x="2311" y="241"/>
                </a:lnTo>
                <a:lnTo>
                  <a:pt x="2309" y="241"/>
                </a:lnTo>
                <a:lnTo>
                  <a:pt x="2307" y="239"/>
                </a:lnTo>
                <a:lnTo>
                  <a:pt x="2305" y="239"/>
                </a:lnTo>
                <a:lnTo>
                  <a:pt x="2301" y="241"/>
                </a:lnTo>
                <a:lnTo>
                  <a:pt x="2296" y="241"/>
                </a:lnTo>
                <a:lnTo>
                  <a:pt x="2296" y="239"/>
                </a:lnTo>
                <a:lnTo>
                  <a:pt x="2294" y="239"/>
                </a:lnTo>
                <a:lnTo>
                  <a:pt x="2292" y="237"/>
                </a:lnTo>
                <a:lnTo>
                  <a:pt x="2290" y="231"/>
                </a:lnTo>
                <a:lnTo>
                  <a:pt x="2288" y="231"/>
                </a:lnTo>
                <a:lnTo>
                  <a:pt x="2284" y="231"/>
                </a:lnTo>
                <a:lnTo>
                  <a:pt x="2284" y="231"/>
                </a:lnTo>
                <a:lnTo>
                  <a:pt x="2282" y="229"/>
                </a:lnTo>
                <a:lnTo>
                  <a:pt x="2280" y="229"/>
                </a:lnTo>
                <a:lnTo>
                  <a:pt x="2280" y="227"/>
                </a:lnTo>
                <a:lnTo>
                  <a:pt x="2282" y="227"/>
                </a:lnTo>
                <a:lnTo>
                  <a:pt x="2284" y="224"/>
                </a:lnTo>
                <a:lnTo>
                  <a:pt x="2286" y="224"/>
                </a:lnTo>
                <a:lnTo>
                  <a:pt x="2290" y="227"/>
                </a:lnTo>
                <a:lnTo>
                  <a:pt x="2292" y="229"/>
                </a:lnTo>
                <a:lnTo>
                  <a:pt x="2294" y="229"/>
                </a:lnTo>
                <a:lnTo>
                  <a:pt x="2305" y="222"/>
                </a:lnTo>
                <a:lnTo>
                  <a:pt x="2305" y="222"/>
                </a:lnTo>
                <a:lnTo>
                  <a:pt x="2311" y="220"/>
                </a:lnTo>
                <a:lnTo>
                  <a:pt x="2317" y="220"/>
                </a:lnTo>
                <a:lnTo>
                  <a:pt x="2320" y="220"/>
                </a:lnTo>
                <a:lnTo>
                  <a:pt x="2326" y="222"/>
                </a:lnTo>
                <a:lnTo>
                  <a:pt x="2330" y="222"/>
                </a:lnTo>
                <a:lnTo>
                  <a:pt x="2332" y="224"/>
                </a:lnTo>
                <a:lnTo>
                  <a:pt x="2334" y="224"/>
                </a:lnTo>
                <a:lnTo>
                  <a:pt x="2336" y="224"/>
                </a:lnTo>
                <a:lnTo>
                  <a:pt x="2338" y="224"/>
                </a:lnTo>
                <a:lnTo>
                  <a:pt x="2340" y="224"/>
                </a:lnTo>
                <a:lnTo>
                  <a:pt x="2340" y="222"/>
                </a:lnTo>
                <a:lnTo>
                  <a:pt x="2343" y="220"/>
                </a:lnTo>
                <a:lnTo>
                  <a:pt x="2343" y="218"/>
                </a:lnTo>
                <a:lnTo>
                  <a:pt x="2343" y="214"/>
                </a:lnTo>
                <a:lnTo>
                  <a:pt x="2343" y="212"/>
                </a:lnTo>
                <a:lnTo>
                  <a:pt x="2340" y="210"/>
                </a:lnTo>
                <a:lnTo>
                  <a:pt x="2338" y="210"/>
                </a:lnTo>
                <a:lnTo>
                  <a:pt x="2334" y="210"/>
                </a:lnTo>
                <a:lnTo>
                  <a:pt x="2330" y="212"/>
                </a:lnTo>
                <a:lnTo>
                  <a:pt x="2328" y="212"/>
                </a:lnTo>
                <a:lnTo>
                  <a:pt x="2326" y="212"/>
                </a:lnTo>
                <a:lnTo>
                  <a:pt x="2324" y="210"/>
                </a:lnTo>
                <a:lnTo>
                  <a:pt x="2322" y="208"/>
                </a:lnTo>
                <a:lnTo>
                  <a:pt x="2315" y="208"/>
                </a:lnTo>
                <a:lnTo>
                  <a:pt x="2311" y="206"/>
                </a:lnTo>
                <a:lnTo>
                  <a:pt x="2309" y="199"/>
                </a:lnTo>
                <a:lnTo>
                  <a:pt x="2311" y="197"/>
                </a:lnTo>
                <a:lnTo>
                  <a:pt x="2315" y="197"/>
                </a:lnTo>
                <a:lnTo>
                  <a:pt x="2320" y="197"/>
                </a:lnTo>
                <a:lnTo>
                  <a:pt x="2326" y="201"/>
                </a:lnTo>
                <a:lnTo>
                  <a:pt x="2326" y="201"/>
                </a:lnTo>
                <a:lnTo>
                  <a:pt x="2328" y="201"/>
                </a:lnTo>
                <a:lnTo>
                  <a:pt x="2328" y="199"/>
                </a:lnTo>
                <a:lnTo>
                  <a:pt x="2326" y="197"/>
                </a:lnTo>
                <a:lnTo>
                  <a:pt x="2326" y="197"/>
                </a:lnTo>
                <a:lnTo>
                  <a:pt x="2322" y="195"/>
                </a:lnTo>
                <a:lnTo>
                  <a:pt x="2317" y="193"/>
                </a:lnTo>
                <a:lnTo>
                  <a:pt x="2313" y="193"/>
                </a:lnTo>
                <a:lnTo>
                  <a:pt x="2309" y="191"/>
                </a:lnTo>
                <a:lnTo>
                  <a:pt x="2305" y="191"/>
                </a:lnTo>
                <a:lnTo>
                  <a:pt x="2301" y="193"/>
                </a:lnTo>
                <a:lnTo>
                  <a:pt x="2299" y="197"/>
                </a:lnTo>
                <a:lnTo>
                  <a:pt x="2294" y="199"/>
                </a:lnTo>
                <a:lnTo>
                  <a:pt x="2292" y="197"/>
                </a:lnTo>
                <a:lnTo>
                  <a:pt x="2292" y="195"/>
                </a:lnTo>
                <a:lnTo>
                  <a:pt x="2294" y="191"/>
                </a:lnTo>
                <a:lnTo>
                  <a:pt x="2296" y="189"/>
                </a:lnTo>
                <a:lnTo>
                  <a:pt x="2299" y="185"/>
                </a:lnTo>
                <a:lnTo>
                  <a:pt x="2299" y="183"/>
                </a:lnTo>
                <a:lnTo>
                  <a:pt x="2301" y="178"/>
                </a:lnTo>
                <a:lnTo>
                  <a:pt x="2301" y="176"/>
                </a:lnTo>
                <a:lnTo>
                  <a:pt x="2305" y="170"/>
                </a:lnTo>
                <a:lnTo>
                  <a:pt x="2305" y="170"/>
                </a:lnTo>
                <a:lnTo>
                  <a:pt x="2301" y="168"/>
                </a:lnTo>
                <a:lnTo>
                  <a:pt x="2301" y="168"/>
                </a:lnTo>
                <a:lnTo>
                  <a:pt x="2309" y="164"/>
                </a:lnTo>
                <a:lnTo>
                  <a:pt x="2313" y="162"/>
                </a:lnTo>
                <a:lnTo>
                  <a:pt x="2315" y="162"/>
                </a:lnTo>
                <a:lnTo>
                  <a:pt x="2317" y="162"/>
                </a:lnTo>
                <a:lnTo>
                  <a:pt x="2317" y="162"/>
                </a:lnTo>
                <a:lnTo>
                  <a:pt x="2320" y="159"/>
                </a:lnTo>
                <a:lnTo>
                  <a:pt x="2320" y="157"/>
                </a:lnTo>
                <a:lnTo>
                  <a:pt x="2322" y="155"/>
                </a:lnTo>
                <a:lnTo>
                  <a:pt x="2322" y="155"/>
                </a:lnTo>
                <a:lnTo>
                  <a:pt x="2322" y="155"/>
                </a:lnTo>
                <a:lnTo>
                  <a:pt x="2328" y="153"/>
                </a:lnTo>
                <a:lnTo>
                  <a:pt x="2332" y="151"/>
                </a:lnTo>
                <a:lnTo>
                  <a:pt x="2332" y="151"/>
                </a:lnTo>
                <a:lnTo>
                  <a:pt x="2332" y="149"/>
                </a:lnTo>
                <a:lnTo>
                  <a:pt x="2332" y="149"/>
                </a:lnTo>
                <a:lnTo>
                  <a:pt x="2332" y="147"/>
                </a:lnTo>
                <a:lnTo>
                  <a:pt x="2330" y="147"/>
                </a:lnTo>
                <a:lnTo>
                  <a:pt x="2330" y="145"/>
                </a:lnTo>
                <a:lnTo>
                  <a:pt x="2328" y="145"/>
                </a:lnTo>
                <a:lnTo>
                  <a:pt x="2326" y="145"/>
                </a:lnTo>
                <a:lnTo>
                  <a:pt x="2326" y="143"/>
                </a:lnTo>
                <a:lnTo>
                  <a:pt x="2326" y="141"/>
                </a:lnTo>
                <a:lnTo>
                  <a:pt x="2328" y="139"/>
                </a:lnTo>
                <a:lnTo>
                  <a:pt x="2328" y="136"/>
                </a:lnTo>
                <a:lnTo>
                  <a:pt x="2328" y="134"/>
                </a:lnTo>
                <a:lnTo>
                  <a:pt x="2328" y="132"/>
                </a:lnTo>
                <a:lnTo>
                  <a:pt x="2326" y="132"/>
                </a:lnTo>
                <a:lnTo>
                  <a:pt x="2326" y="132"/>
                </a:lnTo>
                <a:lnTo>
                  <a:pt x="2320" y="132"/>
                </a:lnTo>
                <a:lnTo>
                  <a:pt x="2317" y="132"/>
                </a:lnTo>
                <a:lnTo>
                  <a:pt x="2317" y="132"/>
                </a:lnTo>
                <a:lnTo>
                  <a:pt x="2315" y="130"/>
                </a:lnTo>
                <a:lnTo>
                  <a:pt x="2315" y="128"/>
                </a:lnTo>
                <a:lnTo>
                  <a:pt x="2315" y="126"/>
                </a:lnTo>
                <a:lnTo>
                  <a:pt x="2315" y="124"/>
                </a:lnTo>
                <a:lnTo>
                  <a:pt x="2317" y="122"/>
                </a:lnTo>
                <a:lnTo>
                  <a:pt x="2320" y="120"/>
                </a:lnTo>
                <a:lnTo>
                  <a:pt x="2326" y="115"/>
                </a:lnTo>
                <a:lnTo>
                  <a:pt x="2326" y="115"/>
                </a:lnTo>
                <a:lnTo>
                  <a:pt x="2330" y="115"/>
                </a:lnTo>
                <a:lnTo>
                  <a:pt x="2332" y="115"/>
                </a:lnTo>
                <a:lnTo>
                  <a:pt x="2336" y="118"/>
                </a:lnTo>
                <a:lnTo>
                  <a:pt x="2347" y="118"/>
                </a:lnTo>
                <a:lnTo>
                  <a:pt x="2351" y="118"/>
                </a:lnTo>
                <a:lnTo>
                  <a:pt x="2357" y="118"/>
                </a:lnTo>
                <a:lnTo>
                  <a:pt x="2359" y="118"/>
                </a:lnTo>
                <a:lnTo>
                  <a:pt x="2361" y="118"/>
                </a:lnTo>
                <a:lnTo>
                  <a:pt x="2364" y="118"/>
                </a:lnTo>
                <a:lnTo>
                  <a:pt x="2370" y="115"/>
                </a:lnTo>
                <a:lnTo>
                  <a:pt x="2374" y="113"/>
                </a:lnTo>
                <a:lnTo>
                  <a:pt x="2376" y="111"/>
                </a:lnTo>
                <a:lnTo>
                  <a:pt x="2376" y="109"/>
                </a:lnTo>
                <a:lnTo>
                  <a:pt x="2370" y="109"/>
                </a:lnTo>
                <a:lnTo>
                  <a:pt x="2368" y="107"/>
                </a:lnTo>
                <a:lnTo>
                  <a:pt x="2366" y="105"/>
                </a:lnTo>
                <a:lnTo>
                  <a:pt x="2372" y="103"/>
                </a:lnTo>
                <a:lnTo>
                  <a:pt x="2376" y="103"/>
                </a:lnTo>
                <a:lnTo>
                  <a:pt x="2382" y="103"/>
                </a:lnTo>
                <a:lnTo>
                  <a:pt x="2387" y="101"/>
                </a:lnTo>
                <a:lnTo>
                  <a:pt x="2397" y="99"/>
                </a:lnTo>
                <a:lnTo>
                  <a:pt x="2399" y="99"/>
                </a:lnTo>
                <a:lnTo>
                  <a:pt x="2401" y="97"/>
                </a:lnTo>
                <a:lnTo>
                  <a:pt x="2401" y="95"/>
                </a:lnTo>
                <a:lnTo>
                  <a:pt x="2401" y="95"/>
                </a:lnTo>
                <a:lnTo>
                  <a:pt x="2397" y="92"/>
                </a:lnTo>
                <a:lnTo>
                  <a:pt x="2399" y="90"/>
                </a:lnTo>
                <a:lnTo>
                  <a:pt x="2401" y="90"/>
                </a:lnTo>
                <a:lnTo>
                  <a:pt x="2408" y="90"/>
                </a:lnTo>
                <a:lnTo>
                  <a:pt x="2414" y="90"/>
                </a:lnTo>
                <a:lnTo>
                  <a:pt x="2418" y="88"/>
                </a:lnTo>
                <a:lnTo>
                  <a:pt x="2426" y="84"/>
                </a:lnTo>
                <a:lnTo>
                  <a:pt x="2431" y="80"/>
                </a:lnTo>
                <a:lnTo>
                  <a:pt x="2441" y="76"/>
                </a:lnTo>
                <a:lnTo>
                  <a:pt x="2443" y="76"/>
                </a:lnTo>
                <a:lnTo>
                  <a:pt x="2443" y="76"/>
                </a:lnTo>
                <a:lnTo>
                  <a:pt x="2441" y="74"/>
                </a:lnTo>
                <a:lnTo>
                  <a:pt x="2437" y="71"/>
                </a:lnTo>
                <a:lnTo>
                  <a:pt x="2431" y="69"/>
                </a:lnTo>
                <a:lnTo>
                  <a:pt x="2428" y="67"/>
                </a:lnTo>
                <a:lnTo>
                  <a:pt x="2420" y="67"/>
                </a:lnTo>
                <a:lnTo>
                  <a:pt x="2410" y="63"/>
                </a:lnTo>
                <a:lnTo>
                  <a:pt x="2401" y="63"/>
                </a:lnTo>
                <a:lnTo>
                  <a:pt x="2387" y="63"/>
                </a:lnTo>
                <a:lnTo>
                  <a:pt x="2384" y="63"/>
                </a:lnTo>
                <a:lnTo>
                  <a:pt x="2382" y="63"/>
                </a:lnTo>
                <a:lnTo>
                  <a:pt x="2376" y="65"/>
                </a:lnTo>
                <a:lnTo>
                  <a:pt x="2374" y="65"/>
                </a:lnTo>
                <a:lnTo>
                  <a:pt x="2372" y="65"/>
                </a:lnTo>
                <a:lnTo>
                  <a:pt x="2370" y="65"/>
                </a:lnTo>
                <a:lnTo>
                  <a:pt x="2368" y="69"/>
                </a:lnTo>
                <a:lnTo>
                  <a:pt x="2361" y="71"/>
                </a:lnTo>
                <a:lnTo>
                  <a:pt x="2359" y="76"/>
                </a:lnTo>
                <a:lnTo>
                  <a:pt x="2357" y="76"/>
                </a:lnTo>
                <a:lnTo>
                  <a:pt x="2355" y="78"/>
                </a:lnTo>
                <a:lnTo>
                  <a:pt x="2351" y="76"/>
                </a:lnTo>
                <a:lnTo>
                  <a:pt x="2347" y="76"/>
                </a:lnTo>
                <a:lnTo>
                  <a:pt x="2345" y="76"/>
                </a:lnTo>
                <a:lnTo>
                  <a:pt x="2340" y="74"/>
                </a:lnTo>
                <a:lnTo>
                  <a:pt x="2336" y="74"/>
                </a:lnTo>
                <a:lnTo>
                  <a:pt x="2330" y="74"/>
                </a:lnTo>
                <a:lnTo>
                  <a:pt x="2330" y="69"/>
                </a:lnTo>
                <a:lnTo>
                  <a:pt x="2324" y="69"/>
                </a:lnTo>
                <a:lnTo>
                  <a:pt x="2317" y="71"/>
                </a:lnTo>
                <a:lnTo>
                  <a:pt x="2307" y="80"/>
                </a:lnTo>
                <a:lnTo>
                  <a:pt x="2305" y="82"/>
                </a:lnTo>
                <a:lnTo>
                  <a:pt x="2301" y="84"/>
                </a:lnTo>
                <a:lnTo>
                  <a:pt x="2296" y="84"/>
                </a:lnTo>
                <a:lnTo>
                  <a:pt x="2290" y="88"/>
                </a:lnTo>
                <a:lnTo>
                  <a:pt x="2288" y="90"/>
                </a:lnTo>
                <a:lnTo>
                  <a:pt x="2278" y="95"/>
                </a:lnTo>
                <a:lnTo>
                  <a:pt x="2276" y="95"/>
                </a:lnTo>
                <a:lnTo>
                  <a:pt x="2276" y="97"/>
                </a:lnTo>
                <a:lnTo>
                  <a:pt x="2273" y="99"/>
                </a:lnTo>
                <a:lnTo>
                  <a:pt x="2271" y="99"/>
                </a:lnTo>
                <a:lnTo>
                  <a:pt x="2271" y="97"/>
                </a:lnTo>
                <a:lnTo>
                  <a:pt x="2273" y="92"/>
                </a:lnTo>
                <a:lnTo>
                  <a:pt x="2280" y="88"/>
                </a:lnTo>
                <a:lnTo>
                  <a:pt x="2284" y="86"/>
                </a:lnTo>
                <a:lnTo>
                  <a:pt x="2290" y="82"/>
                </a:lnTo>
                <a:lnTo>
                  <a:pt x="2292" y="80"/>
                </a:lnTo>
                <a:lnTo>
                  <a:pt x="2296" y="76"/>
                </a:lnTo>
                <a:lnTo>
                  <a:pt x="2301" y="71"/>
                </a:lnTo>
                <a:lnTo>
                  <a:pt x="2301" y="67"/>
                </a:lnTo>
                <a:lnTo>
                  <a:pt x="2301" y="63"/>
                </a:lnTo>
                <a:lnTo>
                  <a:pt x="2303" y="61"/>
                </a:lnTo>
                <a:lnTo>
                  <a:pt x="2301" y="59"/>
                </a:lnTo>
                <a:lnTo>
                  <a:pt x="2301" y="57"/>
                </a:lnTo>
                <a:lnTo>
                  <a:pt x="2299" y="55"/>
                </a:lnTo>
                <a:lnTo>
                  <a:pt x="2294" y="55"/>
                </a:lnTo>
                <a:lnTo>
                  <a:pt x="2282" y="55"/>
                </a:lnTo>
                <a:lnTo>
                  <a:pt x="2276" y="55"/>
                </a:lnTo>
                <a:lnTo>
                  <a:pt x="2273" y="57"/>
                </a:lnTo>
                <a:lnTo>
                  <a:pt x="2271" y="57"/>
                </a:lnTo>
                <a:lnTo>
                  <a:pt x="2271" y="59"/>
                </a:lnTo>
                <a:lnTo>
                  <a:pt x="2269" y="61"/>
                </a:lnTo>
                <a:lnTo>
                  <a:pt x="2269" y="63"/>
                </a:lnTo>
                <a:lnTo>
                  <a:pt x="2267" y="65"/>
                </a:lnTo>
                <a:lnTo>
                  <a:pt x="2265" y="65"/>
                </a:lnTo>
                <a:lnTo>
                  <a:pt x="2257" y="67"/>
                </a:lnTo>
                <a:lnTo>
                  <a:pt x="2252" y="61"/>
                </a:lnTo>
                <a:lnTo>
                  <a:pt x="2244" y="57"/>
                </a:lnTo>
                <a:lnTo>
                  <a:pt x="2217" y="55"/>
                </a:lnTo>
                <a:lnTo>
                  <a:pt x="2204" y="55"/>
                </a:lnTo>
                <a:lnTo>
                  <a:pt x="2190" y="57"/>
                </a:lnTo>
                <a:lnTo>
                  <a:pt x="2179" y="59"/>
                </a:lnTo>
                <a:lnTo>
                  <a:pt x="2175" y="59"/>
                </a:lnTo>
                <a:lnTo>
                  <a:pt x="2175" y="55"/>
                </a:lnTo>
                <a:lnTo>
                  <a:pt x="2177" y="53"/>
                </a:lnTo>
                <a:lnTo>
                  <a:pt x="2179" y="50"/>
                </a:lnTo>
                <a:lnTo>
                  <a:pt x="2263" y="46"/>
                </a:lnTo>
                <a:lnTo>
                  <a:pt x="2273" y="46"/>
                </a:lnTo>
                <a:lnTo>
                  <a:pt x="2282" y="44"/>
                </a:lnTo>
                <a:lnTo>
                  <a:pt x="2288" y="40"/>
                </a:lnTo>
                <a:lnTo>
                  <a:pt x="2294" y="38"/>
                </a:lnTo>
                <a:lnTo>
                  <a:pt x="2296" y="36"/>
                </a:lnTo>
                <a:lnTo>
                  <a:pt x="2294" y="34"/>
                </a:lnTo>
                <a:lnTo>
                  <a:pt x="2294" y="34"/>
                </a:lnTo>
                <a:lnTo>
                  <a:pt x="2290" y="32"/>
                </a:lnTo>
                <a:lnTo>
                  <a:pt x="2282" y="30"/>
                </a:lnTo>
                <a:lnTo>
                  <a:pt x="2269" y="27"/>
                </a:lnTo>
                <a:lnTo>
                  <a:pt x="2265" y="27"/>
                </a:lnTo>
                <a:lnTo>
                  <a:pt x="2263" y="27"/>
                </a:lnTo>
                <a:lnTo>
                  <a:pt x="2261" y="25"/>
                </a:lnTo>
                <a:lnTo>
                  <a:pt x="2257" y="25"/>
                </a:lnTo>
                <a:lnTo>
                  <a:pt x="2252" y="25"/>
                </a:lnTo>
                <a:lnTo>
                  <a:pt x="2248" y="21"/>
                </a:lnTo>
                <a:lnTo>
                  <a:pt x="2244" y="15"/>
                </a:lnTo>
                <a:lnTo>
                  <a:pt x="2229" y="17"/>
                </a:lnTo>
                <a:lnTo>
                  <a:pt x="2217" y="19"/>
                </a:lnTo>
                <a:lnTo>
                  <a:pt x="2206" y="19"/>
                </a:lnTo>
                <a:lnTo>
                  <a:pt x="2200" y="19"/>
                </a:lnTo>
                <a:lnTo>
                  <a:pt x="2185" y="17"/>
                </a:lnTo>
                <a:lnTo>
                  <a:pt x="2173" y="17"/>
                </a:lnTo>
                <a:lnTo>
                  <a:pt x="2167" y="19"/>
                </a:lnTo>
                <a:lnTo>
                  <a:pt x="2152" y="21"/>
                </a:lnTo>
                <a:lnTo>
                  <a:pt x="2146" y="23"/>
                </a:lnTo>
                <a:lnTo>
                  <a:pt x="2143" y="21"/>
                </a:lnTo>
                <a:lnTo>
                  <a:pt x="2143" y="19"/>
                </a:lnTo>
                <a:lnTo>
                  <a:pt x="2152" y="19"/>
                </a:lnTo>
                <a:lnTo>
                  <a:pt x="2171" y="15"/>
                </a:lnTo>
                <a:lnTo>
                  <a:pt x="2208" y="15"/>
                </a:lnTo>
                <a:lnTo>
                  <a:pt x="2229" y="13"/>
                </a:lnTo>
                <a:lnTo>
                  <a:pt x="2231" y="13"/>
                </a:lnTo>
                <a:lnTo>
                  <a:pt x="2234" y="13"/>
                </a:lnTo>
                <a:lnTo>
                  <a:pt x="2231" y="11"/>
                </a:lnTo>
                <a:lnTo>
                  <a:pt x="2217" y="9"/>
                </a:lnTo>
                <a:lnTo>
                  <a:pt x="2206" y="6"/>
                </a:lnTo>
                <a:lnTo>
                  <a:pt x="2196" y="6"/>
                </a:lnTo>
                <a:lnTo>
                  <a:pt x="2196" y="6"/>
                </a:lnTo>
                <a:lnTo>
                  <a:pt x="2187" y="2"/>
                </a:lnTo>
                <a:lnTo>
                  <a:pt x="2173" y="0"/>
                </a:lnTo>
                <a:lnTo>
                  <a:pt x="2162" y="0"/>
                </a:lnTo>
                <a:lnTo>
                  <a:pt x="2129" y="0"/>
                </a:lnTo>
                <a:lnTo>
                  <a:pt x="2125" y="0"/>
                </a:lnTo>
                <a:lnTo>
                  <a:pt x="2118" y="2"/>
                </a:lnTo>
                <a:lnTo>
                  <a:pt x="2114" y="2"/>
                </a:lnTo>
                <a:lnTo>
                  <a:pt x="2110" y="2"/>
                </a:lnTo>
                <a:lnTo>
                  <a:pt x="2106" y="0"/>
                </a:lnTo>
                <a:lnTo>
                  <a:pt x="2102" y="0"/>
                </a:lnTo>
                <a:lnTo>
                  <a:pt x="2097" y="2"/>
                </a:lnTo>
                <a:lnTo>
                  <a:pt x="2093" y="2"/>
                </a:lnTo>
                <a:lnTo>
                  <a:pt x="2076" y="2"/>
                </a:lnTo>
                <a:lnTo>
                  <a:pt x="2076" y="2"/>
                </a:lnTo>
                <a:lnTo>
                  <a:pt x="2076" y="2"/>
                </a:lnTo>
                <a:lnTo>
                  <a:pt x="2076" y="4"/>
                </a:lnTo>
                <a:lnTo>
                  <a:pt x="2074" y="4"/>
                </a:lnTo>
                <a:lnTo>
                  <a:pt x="2070" y="4"/>
                </a:lnTo>
                <a:lnTo>
                  <a:pt x="2064" y="4"/>
                </a:lnTo>
                <a:lnTo>
                  <a:pt x="2062" y="4"/>
                </a:lnTo>
                <a:lnTo>
                  <a:pt x="2060" y="4"/>
                </a:lnTo>
                <a:lnTo>
                  <a:pt x="2058" y="6"/>
                </a:lnTo>
                <a:lnTo>
                  <a:pt x="2055" y="6"/>
                </a:lnTo>
                <a:lnTo>
                  <a:pt x="2055" y="6"/>
                </a:lnTo>
                <a:lnTo>
                  <a:pt x="2049" y="6"/>
                </a:lnTo>
                <a:lnTo>
                  <a:pt x="2047" y="6"/>
                </a:lnTo>
                <a:lnTo>
                  <a:pt x="2047" y="9"/>
                </a:lnTo>
                <a:lnTo>
                  <a:pt x="2047" y="9"/>
                </a:lnTo>
                <a:lnTo>
                  <a:pt x="2047" y="11"/>
                </a:lnTo>
                <a:lnTo>
                  <a:pt x="2049" y="13"/>
                </a:lnTo>
                <a:lnTo>
                  <a:pt x="2058" y="15"/>
                </a:lnTo>
                <a:lnTo>
                  <a:pt x="2058" y="15"/>
                </a:lnTo>
                <a:lnTo>
                  <a:pt x="2058" y="19"/>
                </a:lnTo>
                <a:lnTo>
                  <a:pt x="2058" y="19"/>
                </a:lnTo>
                <a:lnTo>
                  <a:pt x="2055" y="21"/>
                </a:lnTo>
                <a:lnTo>
                  <a:pt x="2055" y="21"/>
                </a:lnTo>
                <a:lnTo>
                  <a:pt x="2053" y="21"/>
                </a:lnTo>
                <a:lnTo>
                  <a:pt x="2043" y="15"/>
                </a:lnTo>
                <a:lnTo>
                  <a:pt x="2039" y="15"/>
                </a:lnTo>
                <a:lnTo>
                  <a:pt x="2035" y="13"/>
                </a:lnTo>
                <a:lnTo>
                  <a:pt x="2030" y="11"/>
                </a:lnTo>
                <a:lnTo>
                  <a:pt x="2024" y="9"/>
                </a:lnTo>
                <a:lnTo>
                  <a:pt x="2018" y="11"/>
                </a:lnTo>
                <a:lnTo>
                  <a:pt x="2014" y="15"/>
                </a:lnTo>
                <a:lnTo>
                  <a:pt x="2009" y="17"/>
                </a:lnTo>
                <a:lnTo>
                  <a:pt x="2005" y="17"/>
                </a:lnTo>
                <a:lnTo>
                  <a:pt x="2003" y="17"/>
                </a:lnTo>
                <a:lnTo>
                  <a:pt x="2001" y="17"/>
                </a:lnTo>
                <a:lnTo>
                  <a:pt x="1999" y="15"/>
                </a:lnTo>
                <a:lnTo>
                  <a:pt x="1995" y="13"/>
                </a:lnTo>
                <a:lnTo>
                  <a:pt x="1988" y="13"/>
                </a:lnTo>
                <a:lnTo>
                  <a:pt x="1984" y="13"/>
                </a:lnTo>
                <a:lnTo>
                  <a:pt x="1982" y="13"/>
                </a:lnTo>
                <a:lnTo>
                  <a:pt x="1967" y="17"/>
                </a:lnTo>
                <a:lnTo>
                  <a:pt x="1961" y="17"/>
                </a:lnTo>
                <a:lnTo>
                  <a:pt x="1955" y="19"/>
                </a:lnTo>
                <a:lnTo>
                  <a:pt x="1951" y="21"/>
                </a:lnTo>
                <a:lnTo>
                  <a:pt x="1942" y="19"/>
                </a:lnTo>
                <a:lnTo>
                  <a:pt x="1938" y="19"/>
                </a:lnTo>
                <a:lnTo>
                  <a:pt x="1934" y="23"/>
                </a:lnTo>
                <a:lnTo>
                  <a:pt x="1940" y="27"/>
                </a:lnTo>
                <a:lnTo>
                  <a:pt x="1942" y="27"/>
                </a:lnTo>
                <a:lnTo>
                  <a:pt x="1951" y="25"/>
                </a:lnTo>
                <a:lnTo>
                  <a:pt x="1955" y="25"/>
                </a:lnTo>
                <a:lnTo>
                  <a:pt x="1959" y="25"/>
                </a:lnTo>
                <a:lnTo>
                  <a:pt x="1967" y="27"/>
                </a:lnTo>
                <a:lnTo>
                  <a:pt x="2007" y="30"/>
                </a:lnTo>
                <a:lnTo>
                  <a:pt x="2009" y="30"/>
                </a:lnTo>
                <a:lnTo>
                  <a:pt x="2009" y="32"/>
                </a:lnTo>
                <a:lnTo>
                  <a:pt x="2001" y="34"/>
                </a:lnTo>
                <a:lnTo>
                  <a:pt x="1999" y="32"/>
                </a:lnTo>
                <a:lnTo>
                  <a:pt x="1999" y="32"/>
                </a:lnTo>
                <a:lnTo>
                  <a:pt x="1997" y="32"/>
                </a:lnTo>
                <a:lnTo>
                  <a:pt x="1991" y="32"/>
                </a:lnTo>
                <a:lnTo>
                  <a:pt x="1955" y="30"/>
                </a:lnTo>
                <a:lnTo>
                  <a:pt x="1951" y="30"/>
                </a:lnTo>
                <a:lnTo>
                  <a:pt x="1949" y="30"/>
                </a:lnTo>
                <a:lnTo>
                  <a:pt x="1949" y="32"/>
                </a:lnTo>
                <a:lnTo>
                  <a:pt x="1961" y="38"/>
                </a:lnTo>
                <a:lnTo>
                  <a:pt x="1965" y="40"/>
                </a:lnTo>
                <a:lnTo>
                  <a:pt x="1967" y="44"/>
                </a:lnTo>
                <a:lnTo>
                  <a:pt x="1965" y="46"/>
                </a:lnTo>
                <a:lnTo>
                  <a:pt x="1963" y="48"/>
                </a:lnTo>
                <a:lnTo>
                  <a:pt x="1961" y="53"/>
                </a:lnTo>
                <a:lnTo>
                  <a:pt x="1961" y="57"/>
                </a:lnTo>
                <a:lnTo>
                  <a:pt x="1961" y="59"/>
                </a:lnTo>
                <a:lnTo>
                  <a:pt x="1963" y="61"/>
                </a:lnTo>
                <a:lnTo>
                  <a:pt x="1963" y="61"/>
                </a:lnTo>
                <a:lnTo>
                  <a:pt x="1961" y="63"/>
                </a:lnTo>
                <a:lnTo>
                  <a:pt x="1959" y="65"/>
                </a:lnTo>
                <a:lnTo>
                  <a:pt x="1957" y="63"/>
                </a:lnTo>
                <a:lnTo>
                  <a:pt x="1951" y="63"/>
                </a:lnTo>
                <a:lnTo>
                  <a:pt x="1932" y="53"/>
                </a:lnTo>
                <a:lnTo>
                  <a:pt x="1921" y="50"/>
                </a:lnTo>
                <a:lnTo>
                  <a:pt x="1900" y="42"/>
                </a:lnTo>
                <a:lnTo>
                  <a:pt x="1884" y="40"/>
                </a:lnTo>
                <a:lnTo>
                  <a:pt x="1871" y="40"/>
                </a:lnTo>
                <a:lnTo>
                  <a:pt x="1869" y="40"/>
                </a:lnTo>
                <a:lnTo>
                  <a:pt x="1869" y="44"/>
                </a:lnTo>
                <a:lnTo>
                  <a:pt x="1873" y="48"/>
                </a:lnTo>
                <a:lnTo>
                  <a:pt x="1877" y="53"/>
                </a:lnTo>
                <a:lnTo>
                  <a:pt x="1888" y="57"/>
                </a:lnTo>
                <a:lnTo>
                  <a:pt x="1890" y="59"/>
                </a:lnTo>
                <a:lnTo>
                  <a:pt x="1888" y="61"/>
                </a:lnTo>
                <a:lnTo>
                  <a:pt x="1886" y="61"/>
                </a:lnTo>
                <a:lnTo>
                  <a:pt x="1877" y="59"/>
                </a:lnTo>
                <a:lnTo>
                  <a:pt x="1871" y="61"/>
                </a:lnTo>
                <a:lnTo>
                  <a:pt x="1863" y="57"/>
                </a:lnTo>
                <a:lnTo>
                  <a:pt x="1859" y="55"/>
                </a:lnTo>
                <a:lnTo>
                  <a:pt x="1844" y="46"/>
                </a:lnTo>
                <a:lnTo>
                  <a:pt x="1840" y="46"/>
                </a:lnTo>
                <a:lnTo>
                  <a:pt x="1838" y="48"/>
                </a:lnTo>
                <a:lnTo>
                  <a:pt x="1838" y="53"/>
                </a:lnTo>
                <a:lnTo>
                  <a:pt x="1842" y="55"/>
                </a:lnTo>
                <a:lnTo>
                  <a:pt x="1840" y="59"/>
                </a:lnTo>
                <a:lnTo>
                  <a:pt x="1840" y="61"/>
                </a:lnTo>
                <a:lnTo>
                  <a:pt x="1838" y="63"/>
                </a:lnTo>
                <a:lnTo>
                  <a:pt x="1835" y="65"/>
                </a:lnTo>
                <a:lnTo>
                  <a:pt x="1833" y="67"/>
                </a:lnTo>
                <a:lnTo>
                  <a:pt x="1831" y="69"/>
                </a:lnTo>
                <a:lnTo>
                  <a:pt x="1831" y="67"/>
                </a:lnTo>
                <a:lnTo>
                  <a:pt x="1831" y="65"/>
                </a:lnTo>
                <a:lnTo>
                  <a:pt x="1831" y="55"/>
                </a:lnTo>
                <a:lnTo>
                  <a:pt x="1829" y="50"/>
                </a:lnTo>
                <a:lnTo>
                  <a:pt x="1827" y="48"/>
                </a:lnTo>
                <a:lnTo>
                  <a:pt x="1825" y="46"/>
                </a:lnTo>
                <a:lnTo>
                  <a:pt x="1821" y="46"/>
                </a:lnTo>
                <a:lnTo>
                  <a:pt x="1817" y="44"/>
                </a:lnTo>
                <a:lnTo>
                  <a:pt x="1815" y="44"/>
                </a:lnTo>
                <a:lnTo>
                  <a:pt x="1806" y="46"/>
                </a:lnTo>
                <a:lnTo>
                  <a:pt x="1804" y="46"/>
                </a:lnTo>
                <a:lnTo>
                  <a:pt x="1802" y="48"/>
                </a:lnTo>
                <a:lnTo>
                  <a:pt x="1794" y="48"/>
                </a:lnTo>
                <a:lnTo>
                  <a:pt x="1787" y="48"/>
                </a:lnTo>
                <a:lnTo>
                  <a:pt x="1771" y="50"/>
                </a:lnTo>
                <a:lnTo>
                  <a:pt x="1758" y="53"/>
                </a:lnTo>
                <a:lnTo>
                  <a:pt x="1750" y="57"/>
                </a:lnTo>
                <a:lnTo>
                  <a:pt x="1750" y="57"/>
                </a:lnTo>
                <a:lnTo>
                  <a:pt x="1756" y="59"/>
                </a:lnTo>
                <a:lnTo>
                  <a:pt x="1760" y="61"/>
                </a:lnTo>
                <a:lnTo>
                  <a:pt x="1764" y="65"/>
                </a:lnTo>
                <a:lnTo>
                  <a:pt x="1771" y="69"/>
                </a:lnTo>
                <a:lnTo>
                  <a:pt x="1779" y="74"/>
                </a:lnTo>
                <a:lnTo>
                  <a:pt x="1783" y="76"/>
                </a:lnTo>
                <a:lnTo>
                  <a:pt x="1787" y="78"/>
                </a:lnTo>
                <a:lnTo>
                  <a:pt x="1787" y="78"/>
                </a:lnTo>
                <a:lnTo>
                  <a:pt x="1785" y="78"/>
                </a:lnTo>
                <a:lnTo>
                  <a:pt x="1783" y="78"/>
                </a:lnTo>
                <a:lnTo>
                  <a:pt x="1781" y="76"/>
                </a:lnTo>
                <a:lnTo>
                  <a:pt x="1775" y="74"/>
                </a:lnTo>
                <a:lnTo>
                  <a:pt x="1771" y="71"/>
                </a:lnTo>
                <a:lnTo>
                  <a:pt x="1766" y="69"/>
                </a:lnTo>
                <a:lnTo>
                  <a:pt x="1762" y="67"/>
                </a:lnTo>
                <a:lnTo>
                  <a:pt x="1754" y="63"/>
                </a:lnTo>
                <a:lnTo>
                  <a:pt x="1750" y="61"/>
                </a:lnTo>
                <a:lnTo>
                  <a:pt x="1743" y="61"/>
                </a:lnTo>
                <a:lnTo>
                  <a:pt x="1739" y="59"/>
                </a:lnTo>
                <a:lnTo>
                  <a:pt x="1737" y="59"/>
                </a:lnTo>
                <a:lnTo>
                  <a:pt x="1733" y="59"/>
                </a:lnTo>
                <a:lnTo>
                  <a:pt x="1727" y="61"/>
                </a:lnTo>
                <a:lnTo>
                  <a:pt x="1724" y="63"/>
                </a:lnTo>
                <a:lnTo>
                  <a:pt x="1720" y="65"/>
                </a:lnTo>
                <a:lnTo>
                  <a:pt x="1720" y="67"/>
                </a:lnTo>
                <a:lnTo>
                  <a:pt x="1722" y="69"/>
                </a:lnTo>
                <a:lnTo>
                  <a:pt x="1722" y="74"/>
                </a:lnTo>
                <a:lnTo>
                  <a:pt x="1722" y="78"/>
                </a:lnTo>
                <a:lnTo>
                  <a:pt x="1722" y="82"/>
                </a:lnTo>
                <a:lnTo>
                  <a:pt x="1720" y="84"/>
                </a:lnTo>
                <a:lnTo>
                  <a:pt x="1718" y="86"/>
                </a:lnTo>
                <a:lnTo>
                  <a:pt x="1716" y="86"/>
                </a:lnTo>
                <a:lnTo>
                  <a:pt x="1714" y="86"/>
                </a:lnTo>
                <a:lnTo>
                  <a:pt x="1712" y="86"/>
                </a:lnTo>
                <a:lnTo>
                  <a:pt x="1710" y="86"/>
                </a:lnTo>
                <a:lnTo>
                  <a:pt x="1706" y="84"/>
                </a:lnTo>
                <a:lnTo>
                  <a:pt x="1699" y="84"/>
                </a:lnTo>
                <a:lnTo>
                  <a:pt x="1697" y="84"/>
                </a:lnTo>
                <a:lnTo>
                  <a:pt x="1695" y="84"/>
                </a:lnTo>
                <a:lnTo>
                  <a:pt x="1691" y="86"/>
                </a:lnTo>
                <a:lnTo>
                  <a:pt x="1691" y="88"/>
                </a:lnTo>
                <a:lnTo>
                  <a:pt x="1693" y="92"/>
                </a:lnTo>
                <a:lnTo>
                  <a:pt x="1695" y="95"/>
                </a:lnTo>
                <a:lnTo>
                  <a:pt x="1695" y="95"/>
                </a:lnTo>
                <a:lnTo>
                  <a:pt x="1689" y="90"/>
                </a:lnTo>
                <a:lnTo>
                  <a:pt x="1687" y="90"/>
                </a:lnTo>
                <a:lnTo>
                  <a:pt x="1685" y="88"/>
                </a:lnTo>
                <a:lnTo>
                  <a:pt x="1683" y="88"/>
                </a:lnTo>
                <a:lnTo>
                  <a:pt x="1672" y="90"/>
                </a:lnTo>
                <a:lnTo>
                  <a:pt x="1670" y="92"/>
                </a:lnTo>
                <a:lnTo>
                  <a:pt x="1666" y="97"/>
                </a:lnTo>
                <a:lnTo>
                  <a:pt x="1662" y="99"/>
                </a:lnTo>
                <a:lnTo>
                  <a:pt x="1657" y="101"/>
                </a:lnTo>
                <a:lnTo>
                  <a:pt x="1655" y="103"/>
                </a:lnTo>
                <a:lnTo>
                  <a:pt x="1651" y="103"/>
                </a:lnTo>
                <a:lnTo>
                  <a:pt x="1649" y="103"/>
                </a:lnTo>
                <a:lnTo>
                  <a:pt x="1647" y="105"/>
                </a:lnTo>
                <a:lnTo>
                  <a:pt x="1643" y="107"/>
                </a:lnTo>
                <a:lnTo>
                  <a:pt x="1636" y="111"/>
                </a:lnTo>
                <a:lnTo>
                  <a:pt x="1636" y="111"/>
                </a:lnTo>
                <a:lnTo>
                  <a:pt x="1634" y="115"/>
                </a:lnTo>
                <a:lnTo>
                  <a:pt x="1634" y="118"/>
                </a:lnTo>
                <a:lnTo>
                  <a:pt x="1634" y="120"/>
                </a:lnTo>
                <a:lnTo>
                  <a:pt x="1636" y="120"/>
                </a:lnTo>
                <a:lnTo>
                  <a:pt x="1639" y="122"/>
                </a:lnTo>
                <a:lnTo>
                  <a:pt x="1639" y="122"/>
                </a:lnTo>
                <a:lnTo>
                  <a:pt x="1645" y="122"/>
                </a:lnTo>
                <a:lnTo>
                  <a:pt x="1647" y="122"/>
                </a:lnTo>
                <a:lnTo>
                  <a:pt x="1651" y="124"/>
                </a:lnTo>
                <a:lnTo>
                  <a:pt x="1655" y="124"/>
                </a:lnTo>
                <a:lnTo>
                  <a:pt x="1657" y="122"/>
                </a:lnTo>
                <a:lnTo>
                  <a:pt x="1659" y="122"/>
                </a:lnTo>
                <a:lnTo>
                  <a:pt x="1664" y="122"/>
                </a:lnTo>
                <a:lnTo>
                  <a:pt x="1666" y="122"/>
                </a:lnTo>
                <a:lnTo>
                  <a:pt x="1670" y="122"/>
                </a:lnTo>
                <a:lnTo>
                  <a:pt x="1672" y="120"/>
                </a:lnTo>
                <a:lnTo>
                  <a:pt x="1674" y="120"/>
                </a:lnTo>
                <a:lnTo>
                  <a:pt x="1676" y="120"/>
                </a:lnTo>
                <a:lnTo>
                  <a:pt x="1678" y="120"/>
                </a:lnTo>
                <a:lnTo>
                  <a:pt x="1678" y="122"/>
                </a:lnTo>
                <a:lnTo>
                  <a:pt x="1674" y="122"/>
                </a:lnTo>
                <a:lnTo>
                  <a:pt x="1672" y="122"/>
                </a:lnTo>
                <a:lnTo>
                  <a:pt x="1670" y="124"/>
                </a:lnTo>
                <a:lnTo>
                  <a:pt x="1668" y="126"/>
                </a:lnTo>
                <a:lnTo>
                  <a:pt x="1668" y="128"/>
                </a:lnTo>
                <a:lnTo>
                  <a:pt x="1666" y="132"/>
                </a:lnTo>
                <a:lnTo>
                  <a:pt x="1664" y="139"/>
                </a:lnTo>
                <a:lnTo>
                  <a:pt x="1662" y="143"/>
                </a:lnTo>
                <a:lnTo>
                  <a:pt x="1659" y="145"/>
                </a:lnTo>
                <a:lnTo>
                  <a:pt x="1657" y="147"/>
                </a:lnTo>
                <a:lnTo>
                  <a:pt x="1653" y="151"/>
                </a:lnTo>
                <a:lnTo>
                  <a:pt x="1651" y="153"/>
                </a:lnTo>
                <a:lnTo>
                  <a:pt x="1651" y="153"/>
                </a:lnTo>
                <a:lnTo>
                  <a:pt x="1649" y="153"/>
                </a:lnTo>
                <a:lnTo>
                  <a:pt x="1643" y="151"/>
                </a:lnTo>
                <a:lnTo>
                  <a:pt x="1632" y="153"/>
                </a:lnTo>
                <a:lnTo>
                  <a:pt x="1630" y="153"/>
                </a:lnTo>
                <a:lnTo>
                  <a:pt x="1626" y="153"/>
                </a:lnTo>
                <a:lnTo>
                  <a:pt x="1624" y="155"/>
                </a:lnTo>
                <a:lnTo>
                  <a:pt x="1622" y="155"/>
                </a:lnTo>
                <a:lnTo>
                  <a:pt x="1618" y="155"/>
                </a:lnTo>
                <a:lnTo>
                  <a:pt x="1611" y="157"/>
                </a:lnTo>
                <a:lnTo>
                  <a:pt x="1607" y="157"/>
                </a:lnTo>
                <a:lnTo>
                  <a:pt x="1607" y="159"/>
                </a:lnTo>
                <a:lnTo>
                  <a:pt x="1609" y="159"/>
                </a:lnTo>
                <a:lnTo>
                  <a:pt x="1609" y="162"/>
                </a:lnTo>
                <a:lnTo>
                  <a:pt x="1609" y="162"/>
                </a:lnTo>
                <a:lnTo>
                  <a:pt x="1595" y="164"/>
                </a:lnTo>
                <a:lnTo>
                  <a:pt x="1588" y="166"/>
                </a:lnTo>
                <a:lnTo>
                  <a:pt x="1584" y="166"/>
                </a:lnTo>
                <a:lnTo>
                  <a:pt x="1582" y="168"/>
                </a:lnTo>
                <a:lnTo>
                  <a:pt x="1580" y="168"/>
                </a:lnTo>
                <a:lnTo>
                  <a:pt x="1574" y="168"/>
                </a:lnTo>
                <a:lnTo>
                  <a:pt x="1571" y="168"/>
                </a:lnTo>
                <a:lnTo>
                  <a:pt x="1569" y="168"/>
                </a:lnTo>
                <a:lnTo>
                  <a:pt x="1565" y="170"/>
                </a:lnTo>
                <a:lnTo>
                  <a:pt x="1559" y="172"/>
                </a:lnTo>
                <a:lnTo>
                  <a:pt x="1557" y="172"/>
                </a:lnTo>
                <a:lnTo>
                  <a:pt x="1555" y="176"/>
                </a:lnTo>
                <a:lnTo>
                  <a:pt x="1555" y="176"/>
                </a:lnTo>
                <a:lnTo>
                  <a:pt x="1555" y="178"/>
                </a:lnTo>
                <a:lnTo>
                  <a:pt x="1557" y="178"/>
                </a:lnTo>
                <a:lnTo>
                  <a:pt x="1557" y="178"/>
                </a:lnTo>
                <a:lnTo>
                  <a:pt x="1553" y="183"/>
                </a:lnTo>
                <a:lnTo>
                  <a:pt x="1553" y="183"/>
                </a:lnTo>
                <a:lnTo>
                  <a:pt x="1557" y="185"/>
                </a:lnTo>
                <a:lnTo>
                  <a:pt x="1561" y="189"/>
                </a:lnTo>
                <a:lnTo>
                  <a:pt x="1563" y="189"/>
                </a:lnTo>
                <a:lnTo>
                  <a:pt x="1563" y="189"/>
                </a:lnTo>
                <a:lnTo>
                  <a:pt x="1569" y="191"/>
                </a:lnTo>
                <a:lnTo>
                  <a:pt x="1571" y="191"/>
                </a:lnTo>
                <a:lnTo>
                  <a:pt x="1574" y="193"/>
                </a:lnTo>
                <a:lnTo>
                  <a:pt x="1576" y="193"/>
                </a:lnTo>
                <a:lnTo>
                  <a:pt x="1580" y="195"/>
                </a:lnTo>
                <a:lnTo>
                  <a:pt x="1584" y="195"/>
                </a:lnTo>
                <a:lnTo>
                  <a:pt x="1584" y="193"/>
                </a:lnTo>
                <a:lnTo>
                  <a:pt x="1588" y="193"/>
                </a:lnTo>
                <a:lnTo>
                  <a:pt x="1592" y="193"/>
                </a:lnTo>
                <a:lnTo>
                  <a:pt x="1592" y="193"/>
                </a:lnTo>
                <a:lnTo>
                  <a:pt x="1590" y="193"/>
                </a:lnTo>
                <a:lnTo>
                  <a:pt x="1586" y="197"/>
                </a:lnTo>
                <a:lnTo>
                  <a:pt x="1586" y="197"/>
                </a:lnTo>
                <a:lnTo>
                  <a:pt x="1588" y="197"/>
                </a:lnTo>
                <a:lnTo>
                  <a:pt x="1592" y="199"/>
                </a:lnTo>
                <a:lnTo>
                  <a:pt x="1592" y="201"/>
                </a:lnTo>
                <a:lnTo>
                  <a:pt x="1595" y="201"/>
                </a:lnTo>
                <a:lnTo>
                  <a:pt x="1603" y="204"/>
                </a:lnTo>
                <a:lnTo>
                  <a:pt x="1605" y="204"/>
                </a:lnTo>
                <a:lnTo>
                  <a:pt x="1607" y="204"/>
                </a:lnTo>
                <a:lnTo>
                  <a:pt x="1609" y="204"/>
                </a:lnTo>
                <a:lnTo>
                  <a:pt x="1609" y="201"/>
                </a:lnTo>
                <a:lnTo>
                  <a:pt x="1611" y="201"/>
                </a:lnTo>
                <a:lnTo>
                  <a:pt x="1613" y="199"/>
                </a:lnTo>
                <a:lnTo>
                  <a:pt x="1615" y="199"/>
                </a:lnTo>
                <a:lnTo>
                  <a:pt x="1618" y="201"/>
                </a:lnTo>
                <a:lnTo>
                  <a:pt x="1620" y="201"/>
                </a:lnTo>
                <a:lnTo>
                  <a:pt x="1624" y="204"/>
                </a:lnTo>
                <a:lnTo>
                  <a:pt x="1628" y="204"/>
                </a:lnTo>
                <a:lnTo>
                  <a:pt x="1630" y="201"/>
                </a:lnTo>
                <a:lnTo>
                  <a:pt x="1634" y="199"/>
                </a:lnTo>
                <a:lnTo>
                  <a:pt x="1639" y="197"/>
                </a:lnTo>
                <a:lnTo>
                  <a:pt x="1641" y="197"/>
                </a:lnTo>
                <a:lnTo>
                  <a:pt x="1641" y="197"/>
                </a:lnTo>
                <a:lnTo>
                  <a:pt x="1645" y="199"/>
                </a:lnTo>
                <a:lnTo>
                  <a:pt x="1647" y="201"/>
                </a:lnTo>
                <a:lnTo>
                  <a:pt x="1647" y="204"/>
                </a:lnTo>
                <a:lnTo>
                  <a:pt x="1647" y="204"/>
                </a:lnTo>
                <a:lnTo>
                  <a:pt x="1645" y="206"/>
                </a:lnTo>
                <a:lnTo>
                  <a:pt x="1645" y="208"/>
                </a:lnTo>
                <a:lnTo>
                  <a:pt x="1647" y="210"/>
                </a:lnTo>
                <a:lnTo>
                  <a:pt x="1647" y="210"/>
                </a:lnTo>
                <a:lnTo>
                  <a:pt x="1641" y="208"/>
                </a:lnTo>
                <a:lnTo>
                  <a:pt x="1639" y="208"/>
                </a:lnTo>
                <a:lnTo>
                  <a:pt x="1630" y="208"/>
                </a:lnTo>
                <a:lnTo>
                  <a:pt x="1620" y="208"/>
                </a:lnTo>
                <a:lnTo>
                  <a:pt x="1613" y="208"/>
                </a:lnTo>
                <a:lnTo>
                  <a:pt x="1611" y="210"/>
                </a:lnTo>
                <a:lnTo>
                  <a:pt x="1609" y="212"/>
                </a:lnTo>
                <a:lnTo>
                  <a:pt x="1599" y="212"/>
                </a:lnTo>
                <a:lnTo>
                  <a:pt x="1584" y="212"/>
                </a:lnTo>
                <a:lnTo>
                  <a:pt x="1582" y="214"/>
                </a:lnTo>
                <a:lnTo>
                  <a:pt x="1580" y="214"/>
                </a:lnTo>
                <a:lnTo>
                  <a:pt x="1578" y="214"/>
                </a:lnTo>
                <a:lnTo>
                  <a:pt x="1578" y="216"/>
                </a:lnTo>
                <a:lnTo>
                  <a:pt x="1578" y="218"/>
                </a:lnTo>
                <a:lnTo>
                  <a:pt x="1580" y="218"/>
                </a:lnTo>
                <a:lnTo>
                  <a:pt x="1582" y="220"/>
                </a:lnTo>
                <a:lnTo>
                  <a:pt x="1582" y="220"/>
                </a:lnTo>
                <a:lnTo>
                  <a:pt x="1582" y="222"/>
                </a:lnTo>
                <a:lnTo>
                  <a:pt x="1582" y="222"/>
                </a:lnTo>
                <a:lnTo>
                  <a:pt x="1582" y="222"/>
                </a:lnTo>
                <a:lnTo>
                  <a:pt x="1584" y="224"/>
                </a:lnTo>
                <a:lnTo>
                  <a:pt x="1588" y="224"/>
                </a:lnTo>
                <a:lnTo>
                  <a:pt x="1590" y="222"/>
                </a:lnTo>
                <a:lnTo>
                  <a:pt x="1599" y="218"/>
                </a:lnTo>
                <a:lnTo>
                  <a:pt x="1599" y="220"/>
                </a:lnTo>
                <a:lnTo>
                  <a:pt x="1597" y="220"/>
                </a:lnTo>
                <a:lnTo>
                  <a:pt x="1595" y="222"/>
                </a:lnTo>
                <a:lnTo>
                  <a:pt x="1595" y="224"/>
                </a:lnTo>
                <a:lnTo>
                  <a:pt x="1597" y="224"/>
                </a:lnTo>
                <a:lnTo>
                  <a:pt x="1597" y="227"/>
                </a:lnTo>
                <a:lnTo>
                  <a:pt x="1599" y="227"/>
                </a:lnTo>
                <a:lnTo>
                  <a:pt x="1605" y="229"/>
                </a:lnTo>
                <a:lnTo>
                  <a:pt x="1611" y="229"/>
                </a:lnTo>
                <a:lnTo>
                  <a:pt x="1620" y="229"/>
                </a:lnTo>
                <a:lnTo>
                  <a:pt x="1622" y="229"/>
                </a:lnTo>
                <a:lnTo>
                  <a:pt x="1620" y="229"/>
                </a:lnTo>
                <a:lnTo>
                  <a:pt x="1620" y="231"/>
                </a:lnTo>
                <a:lnTo>
                  <a:pt x="1613" y="231"/>
                </a:lnTo>
                <a:lnTo>
                  <a:pt x="1609" y="231"/>
                </a:lnTo>
                <a:lnTo>
                  <a:pt x="1603" y="235"/>
                </a:lnTo>
                <a:lnTo>
                  <a:pt x="1601" y="237"/>
                </a:lnTo>
                <a:lnTo>
                  <a:pt x="1601" y="237"/>
                </a:lnTo>
                <a:lnTo>
                  <a:pt x="1603" y="239"/>
                </a:lnTo>
                <a:lnTo>
                  <a:pt x="1607" y="239"/>
                </a:lnTo>
                <a:lnTo>
                  <a:pt x="1611" y="243"/>
                </a:lnTo>
                <a:lnTo>
                  <a:pt x="1615" y="243"/>
                </a:lnTo>
                <a:lnTo>
                  <a:pt x="1618" y="245"/>
                </a:lnTo>
                <a:lnTo>
                  <a:pt x="1620" y="245"/>
                </a:lnTo>
                <a:lnTo>
                  <a:pt x="1641" y="250"/>
                </a:lnTo>
                <a:lnTo>
                  <a:pt x="1643" y="250"/>
                </a:lnTo>
                <a:lnTo>
                  <a:pt x="1639" y="248"/>
                </a:lnTo>
                <a:lnTo>
                  <a:pt x="1636" y="243"/>
                </a:lnTo>
                <a:lnTo>
                  <a:pt x="1636" y="243"/>
                </a:lnTo>
                <a:lnTo>
                  <a:pt x="1636" y="241"/>
                </a:lnTo>
                <a:lnTo>
                  <a:pt x="1639" y="241"/>
                </a:lnTo>
                <a:lnTo>
                  <a:pt x="1643" y="243"/>
                </a:lnTo>
                <a:lnTo>
                  <a:pt x="1643" y="243"/>
                </a:lnTo>
                <a:lnTo>
                  <a:pt x="1645" y="243"/>
                </a:lnTo>
                <a:lnTo>
                  <a:pt x="1647" y="243"/>
                </a:lnTo>
                <a:lnTo>
                  <a:pt x="1649" y="241"/>
                </a:lnTo>
                <a:lnTo>
                  <a:pt x="1653" y="241"/>
                </a:lnTo>
                <a:lnTo>
                  <a:pt x="1653" y="241"/>
                </a:lnTo>
                <a:lnTo>
                  <a:pt x="1655" y="241"/>
                </a:lnTo>
                <a:lnTo>
                  <a:pt x="1655" y="243"/>
                </a:lnTo>
                <a:lnTo>
                  <a:pt x="1657" y="243"/>
                </a:lnTo>
                <a:lnTo>
                  <a:pt x="1659" y="243"/>
                </a:lnTo>
                <a:lnTo>
                  <a:pt x="1662" y="243"/>
                </a:lnTo>
                <a:lnTo>
                  <a:pt x="1662" y="243"/>
                </a:lnTo>
                <a:lnTo>
                  <a:pt x="1666" y="243"/>
                </a:lnTo>
                <a:lnTo>
                  <a:pt x="1668" y="243"/>
                </a:lnTo>
                <a:lnTo>
                  <a:pt x="1670" y="241"/>
                </a:lnTo>
                <a:lnTo>
                  <a:pt x="1672" y="241"/>
                </a:lnTo>
                <a:lnTo>
                  <a:pt x="1674" y="239"/>
                </a:lnTo>
                <a:lnTo>
                  <a:pt x="1676" y="239"/>
                </a:lnTo>
                <a:lnTo>
                  <a:pt x="1676" y="239"/>
                </a:lnTo>
                <a:lnTo>
                  <a:pt x="1678" y="241"/>
                </a:lnTo>
                <a:lnTo>
                  <a:pt x="1680" y="241"/>
                </a:lnTo>
                <a:lnTo>
                  <a:pt x="1683" y="241"/>
                </a:lnTo>
                <a:lnTo>
                  <a:pt x="1687" y="239"/>
                </a:lnTo>
                <a:lnTo>
                  <a:pt x="1689" y="239"/>
                </a:lnTo>
                <a:lnTo>
                  <a:pt x="1691" y="237"/>
                </a:lnTo>
                <a:lnTo>
                  <a:pt x="1695" y="239"/>
                </a:lnTo>
                <a:lnTo>
                  <a:pt x="1697" y="241"/>
                </a:lnTo>
                <a:lnTo>
                  <a:pt x="1699" y="241"/>
                </a:lnTo>
                <a:lnTo>
                  <a:pt x="1701" y="241"/>
                </a:lnTo>
                <a:lnTo>
                  <a:pt x="1708" y="241"/>
                </a:lnTo>
                <a:lnTo>
                  <a:pt x="1714" y="243"/>
                </a:lnTo>
                <a:lnTo>
                  <a:pt x="1718" y="243"/>
                </a:lnTo>
                <a:lnTo>
                  <a:pt x="1720" y="243"/>
                </a:lnTo>
                <a:lnTo>
                  <a:pt x="1727" y="245"/>
                </a:lnTo>
                <a:lnTo>
                  <a:pt x="1737" y="248"/>
                </a:lnTo>
                <a:lnTo>
                  <a:pt x="1743" y="252"/>
                </a:lnTo>
                <a:lnTo>
                  <a:pt x="1747" y="252"/>
                </a:lnTo>
                <a:lnTo>
                  <a:pt x="1750" y="254"/>
                </a:lnTo>
                <a:lnTo>
                  <a:pt x="1752" y="256"/>
                </a:lnTo>
                <a:lnTo>
                  <a:pt x="1754" y="256"/>
                </a:lnTo>
                <a:lnTo>
                  <a:pt x="1758" y="256"/>
                </a:lnTo>
                <a:lnTo>
                  <a:pt x="1760" y="258"/>
                </a:lnTo>
                <a:lnTo>
                  <a:pt x="1762" y="260"/>
                </a:lnTo>
                <a:lnTo>
                  <a:pt x="1764" y="262"/>
                </a:lnTo>
                <a:lnTo>
                  <a:pt x="1764" y="264"/>
                </a:lnTo>
                <a:lnTo>
                  <a:pt x="1758" y="266"/>
                </a:lnTo>
                <a:lnTo>
                  <a:pt x="1760" y="266"/>
                </a:lnTo>
                <a:lnTo>
                  <a:pt x="1764" y="269"/>
                </a:lnTo>
                <a:lnTo>
                  <a:pt x="1764" y="271"/>
                </a:lnTo>
                <a:lnTo>
                  <a:pt x="1766" y="271"/>
                </a:lnTo>
                <a:lnTo>
                  <a:pt x="1768" y="275"/>
                </a:lnTo>
                <a:lnTo>
                  <a:pt x="1771" y="277"/>
                </a:lnTo>
                <a:lnTo>
                  <a:pt x="1777" y="279"/>
                </a:lnTo>
                <a:lnTo>
                  <a:pt x="1779" y="281"/>
                </a:lnTo>
                <a:lnTo>
                  <a:pt x="1781" y="281"/>
                </a:lnTo>
                <a:lnTo>
                  <a:pt x="1783" y="283"/>
                </a:lnTo>
                <a:lnTo>
                  <a:pt x="1783" y="285"/>
                </a:lnTo>
                <a:lnTo>
                  <a:pt x="1783" y="285"/>
                </a:lnTo>
                <a:lnTo>
                  <a:pt x="1785" y="287"/>
                </a:lnTo>
                <a:lnTo>
                  <a:pt x="1789" y="287"/>
                </a:lnTo>
                <a:lnTo>
                  <a:pt x="1794" y="292"/>
                </a:lnTo>
                <a:lnTo>
                  <a:pt x="1791" y="292"/>
                </a:lnTo>
                <a:lnTo>
                  <a:pt x="1789" y="292"/>
                </a:lnTo>
                <a:lnTo>
                  <a:pt x="1787" y="294"/>
                </a:lnTo>
                <a:lnTo>
                  <a:pt x="1785" y="294"/>
                </a:lnTo>
                <a:lnTo>
                  <a:pt x="1787" y="296"/>
                </a:lnTo>
                <a:lnTo>
                  <a:pt x="1787" y="296"/>
                </a:lnTo>
                <a:lnTo>
                  <a:pt x="1787" y="298"/>
                </a:lnTo>
                <a:lnTo>
                  <a:pt x="1785" y="300"/>
                </a:lnTo>
                <a:lnTo>
                  <a:pt x="1783" y="300"/>
                </a:lnTo>
                <a:lnTo>
                  <a:pt x="1781" y="302"/>
                </a:lnTo>
                <a:lnTo>
                  <a:pt x="1779" y="302"/>
                </a:lnTo>
                <a:lnTo>
                  <a:pt x="1779" y="302"/>
                </a:lnTo>
                <a:lnTo>
                  <a:pt x="1783" y="302"/>
                </a:lnTo>
                <a:lnTo>
                  <a:pt x="1787" y="302"/>
                </a:lnTo>
                <a:lnTo>
                  <a:pt x="1789" y="300"/>
                </a:lnTo>
                <a:lnTo>
                  <a:pt x="1791" y="300"/>
                </a:lnTo>
                <a:lnTo>
                  <a:pt x="1791" y="302"/>
                </a:lnTo>
                <a:lnTo>
                  <a:pt x="1794" y="302"/>
                </a:lnTo>
                <a:lnTo>
                  <a:pt x="1794" y="304"/>
                </a:lnTo>
                <a:lnTo>
                  <a:pt x="1796" y="306"/>
                </a:lnTo>
                <a:lnTo>
                  <a:pt x="1796" y="306"/>
                </a:lnTo>
                <a:lnTo>
                  <a:pt x="1796" y="306"/>
                </a:lnTo>
                <a:lnTo>
                  <a:pt x="1796" y="308"/>
                </a:lnTo>
                <a:lnTo>
                  <a:pt x="1798" y="308"/>
                </a:lnTo>
                <a:lnTo>
                  <a:pt x="1798" y="310"/>
                </a:lnTo>
                <a:lnTo>
                  <a:pt x="1798" y="313"/>
                </a:lnTo>
                <a:lnTo>
                  <a:pt x="1798" y="313"/>
                </a:lnTo>
                <a:lnTo>
                  <a:pt x="1798" y="313"/>
                </a:lnTo>
                <a:lnTo>
                  <a:pt x="1796" y="315"/>
                </a:lnTo>
                <a:lnTo>
                  <a:pt x="1796" y="317"/>
                </a:lnTo>
                <a:lnTo>
                  <a:pt x="1796" y="317"/>
                </a:lnTo>
                <a:lnTo>
                  <a:pt x="1796" y="319"/>
                </a:lnTo>
                <a:lnTo>
                  <a:pt x="1796" y="319"/>
                </a:lnTo>
                <a:lnTo>
                  <a:pt x="1798" y="319"/>
                </a:lnTo>
                <a:lnTo>
                  <a:pt x="1800" y="321"/>
                </a:lnTo>
                <a:lnTo>
                  <a:pt x="1800" y="321"/>
                </a:lnTo>
                <a:lnTo>
                  <a:pt x="1800" y="323"/>
                </a:lnTo>
                <a:lnTo>
                  <a:pt x="1802" y="323"/>
                </a:lnTo>
                <a:lnTo>
                  <a:pt x="1804" y="321"/>
                </a:lnTo>
                <a:lnTo>
                  <a:pt x="1806" y="323"/>
                </a:lnTo>
                <a:lnTo>
                  <a:pt x="1806" y="325"/>
                </a:lnTo>
                <a:lnTo>
                  <a:pt x="1806" y="325"/>
                </a:lnTo>
                <a:lnTo>
                  <a:pt x="1806" y="327"/>
                </a:lnTo>
                <a:lnTo>
                  <a:pt x="1804" y="329"/>
                </a:lnTo>
                <a:lnTo>
                  <a:pt x="1802" y="329"/>
                </a:lnTo>
                <a:lnTo>
                  <a:pt x="1800" y="329"/>
                </a:lnTo>
                <a:lnTo>
                  <a:pt x="1800" y="331"/>
                </a:lnTo>
                <a:lnTo>
                  <a:pt x="1802" y="333"/>
                </a:lnTo>
                <a:lnTo>
                  <a:pt x="1802" y="333"/>
                </a:lnTo>
                <a:lnTo>
                  <a:pt x="1802" y="333"/>
                </a:lnTo>
                <a:lnTo>
                  <a:pt x="1804" y="333"/>
                </a:lnTo>
                <a:lnTo>
                  <a:pt x="1806" y="333"/>
                </a:lnTo>
                <a:lnTo>
                  <a:pt x="1806" y="336"/>
                </a:lnTo>
                <a:lnTo>
                  <a:pt x="1808" y="336"/>
                </a:lnTo>
                <a:lnTo>
                  <a:pt x="1808" y="333"/>
                </a:lnTo>
                <a:lnTo>
                  <a:pt x="1810" y="333"/>
                </a:lnTo>
                <a:lnTo>
                  <a:pt x="1812" y="333"/>
                </a:lnTo>
                <a:lnTo>
                  <a:pt x="1815" y="336"/>
                </a:lnTo>
                <a:lnTo>
                  <a:pt x="1815" y="338"/>
                </a:lnTo>
                <a:lnTo>
                  <a:pt x="1815" y="338"/>
                </a:lnTo>
                <a:lnTo>
                  <a:pt x="1815" y="340"/>
                </a:lnTo>
                <a:lnTo>
                  <a:pt x="1815" y="340"/>
                </a:lnTo>
                <a:lnTo>
                  <a:pt x="1815" y="342"/>
                </a:lnTo>
                <a:lnTo>
                  <a:pt x="1815" y="344"/>
                </a:lnTo>
                <a:lnTo>
                  <a:pt x="1812" y="344"/>
                </a:lnTo>
                <a:lnTo>
                  <a:pt x="1810" y="346"/>
                </a:lnTo>
                <a:lnTo>
                  <a:pt x="1808" y="346"/>
                </a:lnTo>
                <a:lnTo>
                  <a:pt x="1804" y="346"/>
                </a:lnTo>
                <a:lnTo>
                  <a:pt x="1802" y="348"/>
                </a:lnTo>
                <a:lnTo>
                  <a:pt x="1802" y="348"/>
                </a:lnTo>
                <a:lnTo>
                  <a:pt x="1804" y="348"/>
                </a:lnTo>
                <a:lnTo>
                  <a:pt x="1806" y="350"/>
                </a:lnTo>
                <a:lnTo>
                  <a:pt x="1806" y="352"/>
                </a:lnTo>
                <a:lnTo>
                  <a:pt x="1802" y="352"/>
                </a:lnTo>
                <a:lnTo>
                  <a:pt x="1802" y="352"/>
                </a:lnTo>
                <a:lnTo>
                  <a:pt x="1802" y="354"/>
                </a:lnTo>
                <a:lnTo>
                  <a:pt x="1802" y="357"/>
                </a:lnTo>
                <a:lnTo>
                  <a:pt x="1806" y="354"/>
                </a:lnTo>
                <a:lnTo>
                  <a:pt x="1812" y="350"/>
                </a:lnTo>
                <a:lnTo>
                  <a:pt x="1812" y="350"/>
                </a:lnTo>
                <a:lnTo>
                  <a:pt x="1812" y="350"/>
                </a:lnTo>
                <a:lnTo>
                  <a:pt x="1812" y="352"/>
                </a:lnTo>
                <a:lnTo>
                  <a:pt x="1810" y="352"/>
                </a:lnTo>
                <a:lnTo>
                  <a:pt x="1806" y="357"/>
                </a:lnTo>
                <a:lnTo>
                  <a:pt x="1804" y="361"/>
                </a:lnTo>
                <a:lnTo>
                  <a:pt x="1802" y="367"/>
                </a:lnTo>
                <a:lnTo>
                  <a:pt x="1802" y="367"/>
                </a:lnTo>
                <a:lnTo>
                  <a:pt x="1802" y="369"/>
                </a:lnTo>
                <a:lnTo>
                  <a:pt x="1802" y="371"/>
                </a:lnTo>
                <a:lnTo>
                  <a:pt x="1802" y="373"/>
                </a:lnTo>
                <a:lnTo>
                  <a:pt x="1804" y="375"/>
                </a:lnTo>
                <a:lnTo>
                  <a:pt x="1806" y="375"/>
                </a:lnTo>
                <a:lnTo>
                  <a:pt x="1810" y="375"/>
                </a:lnTo>
                <a:lnTo>
                  <a:pt x="1815" y="378"/>
                </a:lnTo>
                <a:lnTo>
                  <a:pt x="1815" y="378"/>
                </a:lnTo>
                <a:lnTo>
                  <a:pt x="1821" y="378"/>
                </a:lnTo>
                <a:lnTo>
                  <a:pt x="1823" y="375"/>
                </a:lnTo>
                <a:lnTo>
                  <a:pt x="1823" y="375"/>
                </a:lnTo>
                <a:lnTo>
                  <a:pt x="1825" y="375"/>
                </a:lnTo>
                <a:lnTo>
                  <a:pt x="1827" y="373"/>
                </a:lnTo>
                <a:lnTo>
                  <a:pt x="1825" y="371"/>
                </a:lnTo>
                <a:lnTo>
                  <a:pt x="1825" y="369"/>
                </a:lnTo>
                <a:lnTo>
                  <a:pt x="1825" y="369"/>
                </a:lnTo>
                <a:lnTo>
                  <a:pt x="1827" y="369"/>
                </a:lnTo>
                <a:lnTo>
                  <a:pt x="1829" y="369"/>
                </a:lnTo>
                <a:lnTo>
                  <a:pt x="1829" y="367"/>
                </a:lnTo>
                <a:lnTo>
                  <a:pt x="1829" y="367"/>
                </a:lnTo>
                <a:lnTo>
                  <a:pt x="1831" y="365"/>
                </a:lnTo>
                <a:lnTo>
                  <a:pt x="1833" y="365"/>
                </a:lnTo>
                <a:lnTo>
                  <a:pt x="1833" y="363"/>
                </a:lnTo>
                <a:lnTo>
                  <a:pt x="1833" y="361"/>
                </a:lnTo>
                <a:lnTo>
                  <a:pt x="1831" y="359"/>
                </a:lnTo>
                <a:lnTo>
                  <a:pt x="1829" y="359"/>
                </a:lnTo>
                <a:lnTo>
                  <a:pt x="1829" y="357"/>
                </a:lnTo>
                <a:lnTo>
                  <a:pt x="1827" y="354"/>
                </a:lnTo>
                <a:lnTo>
                  <a:pt x="1827" y="354"/>
                </a:lnTo>
                <a:lnTo>
                  <a:pt x="1827" y="352"/>
                </a:lnTo>
                <a:lnTo>
                  <a:pt x="1827" y="352"/>
                </a:lnTo>
                <a:lnTo>
                  <a:pt x="1827" y="350"/>
                </a:lnTo>
                <a:lnTo>
                  <a:pt x="1831" y="350"/>
                </a:lnTo>
                <a:lnTo>
                  <a:pt x="1829" y="350"/>
                </a:lnTo>
                <a:lnTo>
                  <a:pt x="1829" y="352"/>
                </a:lnTo>
                <a:lnTo>
                  <a:pt x="1827" y="352"/>
                </a:lnTo>
                <a:lnTo>
                  <a:pt x="1829" y="357"/>
                </a:lnTo>
                <a:lnTo>
                  <a:pt x="1831" y="357"/>
                </a:lnTo>
                <a:lnTo>
                  <a:pt x="1831" y="359"/>
                </a:lnTo>
                <a:lnTo>
                  <a:pt x="1833" y="361"/>
                </a:lnTo>
                <a:lnTo>
                  <a:pt x="1835" y="363"/>
                </a:lnTo>
                <a:lnTo>
                  <a:pt x="1835" y="363"/>
                </a:lnTo>
                <a:lnTo>
                  <a:pt x="1835" y="365"/>
                </a:lnTo>
                <a:lnTo>
                  <a:pt x="1835" y="367"/>
                </a:lnTo>
                <a:lnTo>
                  <a:pt x="1838" y="365"/>
                </a:lnTo>
                <a:lnTo>
                  <a:pt x="1838" y="367"/>
                </a:lnTo>
                <a:lnTo>
                  <a:pt x="1835" y="369"/>
                </a:lnTo>
                <a:lnTo>
                  <a:pt x="1835" y="369"/>
                </a:lnTo>
                <a:lnTo>
                  <a:pt x="1833" y="369"/>
                </a:lnTo>
                <a:lnTo>
                  <a:pt x="1833" y="371"/>
                </a:lnTo>
                <a:lnTo>
                  <a:pt x="1833" y="371"/>
                </a:lnTo>
                <a:lnTo>
                  <a:pt x="1835" y="373"/>
                </a:lnTo>
                <a:lnTo>
                  <a:pt x="1838" y="373"/>
                </a:lnTo>
                <a:lnTo>
                  <a:pt x="1842" y="371"/>
                </a:lnTo>
                <a:lnTo>
                  <a:pt x="1844" y="369"/>
                </a:lnTo>
                <a:lnTo>
                  <a:pt x="1844" y="369"/>
                </a:lnTo>
                <a:lnTo>
                  <a:pt x="1852" y="371"/>
                </a:lnTo>
                <a:lnTo>
                  <a:pt x="1852" y="369"/>
                </a:lnTo>
                <a:lnTo>
                  <a:pt x="1856" y="369"/>
                </a:lnTo>
                <a:lnTo>
                  <a:pt x="1859" y="369"/>
                </a:lnTo>
                <a:lnTo>
                  <a:pt x="1859" y="369"/>
                </a:lnTo>
                <a:lnTo>
                  <a:pt x="1854" y="371"/>
                </a:lnTo>
                <a:lnTo>
                  <a:pt x="1844" y="373"/>
                </a:lnTo>
                <a:lnTo>
                  <a:pt x="1842" y="375"/>
                </a:lnTo>
                <a:lnTo>
                  <a:pt x="1842" y="375"/>
                </a:lnTo>
                <a:lnTo>
                  <a:pt x="1840" y="378"/>
                </a:lnTo>
                <a:lnTo>
                  <a:pt x="1838" y="378"/>
                </a:lnTo>
                <a:lnTo>
                  <a:pt x="1838" y="380"/>
                </a:lnTo>
                <a:lnTo>
                  <a:pt x="1840" y="382"/>
                </a:lnTo>
                <a:lnTo>
                  <a:pt x="1842" y="382"/>
                </a:lnTo>
                <a:lnTo>
                  <a:pt x="1844" y="382"/>
                </a:lnTo>
                <a:lnTo>
                  <a:pt x="1846" y="382"/>
                </a:lnTo>
                <a:lnTo>
                  <a:pt x="1848" y="382"/>
                </a:lnTo>
                <a:lnTo>
                  <a:pt x="1850" y="384"/>
                </a:lnTo>
                <a:lnTo>
                  <a:pt x="1854" y="384"/>
                </a:lnTo>
                <a:lnTo>
                  <a:pt x="1856" y="384"/>
                </a:lnTo>
                <a:lnTo>
                  <a:pt x="1863" y="384"/>
                </a:lnTo>
                <a:lnTo>
                  <a:pt x="1867" y="386"/>
                </a:lnTo>
                <a:lnTo>
                  <a:pt x="1869" y="386"/>
                </a:lnTo>
                <a:lnTo>
                  <a:pt x="1869" y="388"/>
                </a:lnTo>
                <a:lnTo>
                  <a:pt x="1867" y="388"/>
                </a:lnTo>
                <a:lnTo>
                  <a:pt x="1865" y="388"/>
                </a:lnTo>
                <a:lnTo>
                  <a:pt x="1861" y="386"/>
                </a:lnTo>
                <a:lnTo>
                  <a:pt x="1859" y="386"/>
                </a:lnTo>
                <a:lnTo>
                  <a:pt x="1859" y="386"/>
                </a:lnTo>
                <a:lnTo>
                  <a:pt x="1859" y="388"/>
                </a:lnTo>
                <a:lnTo>
                  <a:pt x="1863" y="388"/>
                </a:lnTo>
                <a:lnTo>
                  <a:pt x="1863" y="390"/>
                </a:lnTo>
                <a:lnTo>
                  <a:pt x="1865" y="390"/>
                </a:lnTo>
                <a:lnTo>
                  <a:pt x="1865" y="392"/>
                </a:lnTo>
                <a:lnTo>
                  <a:pt x="1865" y="394"/>
                </a:lnTo>
                <a:lnTo>
                  <a:pt x="1865" y="394"/>
                </a:lnTo>
                <a:lnTo>
                  <a:pt x="1865" y="398"/>
                </a:lnTo>
                <a:lnTo>
                  <a:pt x="1867" y="398"/>
                </a:lnTo>
                <a:lnTo>
                  <a:pt x="1869" y="401"/>
                </a:lnTo>
                <a:lnTo>
                  <a:pt x="1873" y="401"/>
                </a:lnTo>
                <a:lnTo>
                  <a:pt x="1873" y="403"/>
                </a:lnTo>
                <a:lnTo>
                  <a:pt x="1873" y="403"/>
                </a:lnTo>
                <a:lnTo>
                  <a:pt x="1871" y="403"/>
                </a:lnTo>
                <a:lnTo>
                  <a:pt x="1869" y="403"/>
                </a:lnTo>
                <a:lnTo>
                  <a:pt x="1863" y="403"/>
                </a:lnTo>
                <a:lnTo>
                  <a:pt x="1861" y="401"/>
                </a:lnTo>
                <a:lnTo>
                  <a:pt x="1859" y="401"/>
                </a:lnTo>
                <a:lnTo>
                  <a:pt x="1848" y="394"/>
                </a:lnTo>
                <a:lnTo>
                  <a:pt x="1846" y="394"/>
                </a:lnTo>
                <a:lnTo>
                  <a:pt x="1842" y="394"/>
                </a:lnTo>
                <a:lnTo>
                  <a:pt x="1838" y="392"/>
                </a:lnTo>
                <a:lnTo>
                  <a:pt x="1833" y="392"/>
                </a:lnTo>
                <a:lnTo>
                  <a:pt x="1833" y="392"/>
                </a:lnTo>
                <a:lnTo>
                  <a:pt x="1829" y="392"/>
                </a:lnTo>
                <a:lnTo>
                  <a:pt x="1827" y="392"/>
                </a:lnTo>
                <a:lnTo>
                  <a:pt x="1823" y="392"/>
                </a:lnTo>
                <a:lnTo>
                  <a:pt x="1821" y="392"/>
                </a:lnTo>
                <a:lnTo>
                  <a:pt x="1819" y="394"/>
                </a:lnTo>
                <a:lnTo>
                  <a:pt x="1819" y="394"/>
                </a:lnTo>
                <a:lnTo>
                  <a:pt x="1819" y="396"/>
                </a:lnTo>
                <a:lnTo>
                  <a:pt x="1821" y="398"/>
                </a:lnTo>
                <a:lnTo>
                  <a:pt x="1823" y="401"/>
                </a:lnTo>
                <a:lnTo>
                  <a:pt x="1825" y="403"/>
                </a:lnTo>
                <a:lnTo>
                  <a:pt x="1829" y="403"/>
                </a:lnTo>
                <a:lnTo>
                  <a:pt x="1835" y="405"/>
                </a:lnTo>
                <a:lnTo>
                  <a:pt x="1840" y="405"/>
                </a:lnTo>
                <a:lnTo>
                  <a:pt x="1844" y="407"/>
                </a:lnTo>
                <a:lnTo>
                  <a:pt x="1846" y="409"/>
                </a:lnTo>
                <a:lnTo>
                  <a:pt x="1850" y="411"/>
                </a:lnTo>
                <a:lnTo>
                  <a:pt x="1850" y="411"/>
                </a:lnTo>
                <a:lnTo>
                  <a:pt x="1861" y="413"/>
                </a:lnTo>
                <a:lnTo>
                  <a:pt x="1861" y="413"/>
                </a:lnTo>
                <a:lnTo>
                  <a:pt x="1863" y="413"/>
                </a:lnTo>
                <a:lnTo>
                  <a:pt x="1867" y="411"/>
                </a:lnTo>
                <a:lnTo>
                  <a:pt x="1867" y="411"/>
                </a:lnTo>
                <a:lnTo>
                  <a:pt x="1869" y="411"/>
                </a:lnTo>
                <a:lnTo>
                  <a:pt x="1871" y="413"/>
                </a:lnTo>
                <a:lnTo>
                  <a:pt x="1875" y="413"/>
                </a:lnTo>
                <a:lnTo>
                  <a:pt x="1877" y="411"/>
                </a:lnTo>
                <a:lnTo>
                  <a:pt x="1879" y="413"/>
                </a:lnTo>
                <a:lnTo>
                  <a:pt x="1879" y="413"/>
                </a:lnTo>
                <a:lnTo>
                  <a:pt x="1879" y="413"/>
                </a:lnTo>
                <a:lnTo>
                  <a:pt x="1877" y="413"/>
                </a:lnTo>
                <a:lnTo>
                  <a:pt x="1875" y="415"/>
                </a:lnTo>
                <a:lnTo>
                  <a:pt x="1877" y="417"/>
                </a:lnTo>
                <a:lnTo>
                  <a:pt x="1877" y="417"/>
                </a:lnTo>
                <a:lnTo>
                  <a:pt x="1877" y="419"/>
                </a:lnTo>
                <a:lnTo>
                  <a:pt x="1873" y="419"/>
                </a:lnTo>
                <a:lnTo>
                  <a:pt x="1871" y="422"/>
                </a:lnTo>
                <a:lnTo>
                  <a:pt x="1871" y="424"/>
                </a:lnTo>
                <a:lnTo>
                  <a:pt x="1871" y="426"/>
                </a:lnTo>
                <a:lnTo>
                  <a:pt x="1871" y="428"/>
                </a:lnTo>
                <a:lnTo>
                  <a:pt x="1869" y="432"/>
                </a:lnTo>
                <a:lnTo>
                  <a:pt x="1867" y="432"/>
                </a:lnTo>
                <a:lnTo>
                  <a:pt x="1871" y="432"/>
                </a:lnTo>
                <a:lnTo>
                  <a:pt x="1873" y="432"/>
                </a:lnTo>
                <a:lnTo>
                  <a:pt x="1875" y="432"/>
                </a:lnTo>
                <a:lnTo>
                  <a:pt x="1877" y="434"/>
                </a:lnTo>
                <a:lnTo>
                  <a:pt x="1879" y="434"/>
                </a:lnTo>
                <a:lnTo>
                  <a:pt x="1879" y="434"/>
                </a:lnTo>
                <a:lnTo>
                  <a:pt x="1877" y="434"/>
                </a:lnTo>
                <a:lnTo>
                  <a:pt x="1871" y="436"/>
                </a:lnTo>
                <a:lnTo>
                  <a:pt x="1867" y="434"/>
                </a:lnTo>
                <a:lnTo>
                  <a:pt x="1867" y="436"/>
                </a:lnTo>
                <a:lnTo>
                  <a:pt x="1867" y="440"/>
                </a:lnTo>
                <a:lnTo>
                  <a:pt x="1865" y="445"/>
                </a:lnTo>
                <a:lnTo>
                  <a:pt x="1867" y="445"/>
                </a:lnTo>
                <a:lnTo>
                  <a:pt x="1869" y="445"/>
                </a:lnTo>
                <a:lnTo>
                  <a:pt x="1871" y="443"/>
                </a:lnTo>
                <a:lnTo>
                  <a:pt x="1871" y="443"/>
                </a:lnTo>
                <a:lnTo>
                  <a:pt x="1869" y="447"/>
                </a:lnTo>
                <a:lnTo>
                  <a:pt x="1867" y="449"/>
                </a:lnTo>
                <a:lnTo>
                  <a:pt x="1867" y="449"/>
                </a:lnTo>
                <a:lnTo>
                  <a:pt x="1863" y="449"/>
                </a:lnTo>
                <a:lnTo>
                  <a:pt x="1861" y="451"/>
                </a:lnTo>
                <a:lnTo>
                  <a:pt x="1859" y="449"/>
                </a:lnTo>
                <a:lnTo>
                  <a:pt x="1850" y="447"/>
                </a:lnTo>
                <a:lnTo>
                  <a:pt x="1846" y="445"/>
                </a:lnTo>
                <a:lnTo>
                  <a:pt x="1842" y="447"/>
                </a:lnTo>
                <a:lnTo>
                  <a:pt x="1840" y="449"/>
                </a:lnTo>
                <a:lnTo>
                  <a:pt x="1838" y="453"/>
                </a:lnTo>
                <a:lnTo>
                  <a:pt x="1835" y="455"/>
                </a:lnTo>
                <a:lnTo>
                  <a:pt x="1833" y="455"/>
                </a:lnTo>
                <a:lnTo>
                  <a:pt x="1835" y="455"/>
                </a:lnTo>
                <a:lnTo>
                  <a:pt x="1838" y="455"/>
                </a:lnTo>
                <a:lnTo>
                  <a:pt x="1844" y="455"/>
                </a:lnTo>
                <a:lnTo>
                  <a:pt x="1844" y="457"/>
                </a:lnTo>
                <a:lnTo>
                  <a:pt x="1844" y="457"/>
                </a:lnTo>
                <a:lnTo>
                  <a:pt x="1848" y="457"/>
                </a:lnTo>
                <a:lnTo>
                  <a:pt x="1852" y="457"/>
                </a:lnTo>
                <a:lnTo>
                  <a:pt x="1856" y="457"/>
                </a:lnTo>
                <a:lnTo>
                  <a:pt x="1861" y="457"/>
                </a:lnTo>
                <a:lnTo>
                  <a:pt x="1863" y="455"/>
                </a:lnTo>
                <a:lnTo>
                  <a:pt x="1863" y="453"/>
                </a:lnTo>
                <a:lnTo>
                  <a:pt x="1863" y="453"/>
                </a:lnTo>
                <a:lnTo>
                  <a:pt x="1865" y="453"/>
                </a:lnTo>
                <a:lnTo>
                  <a:pt x="1865" y="453"/>
                </a:lnTo>
                <a:lnTo>
                  <a:pt x="1867" y="453"/>
                </a:lnTo>
                <a:lnTo>
                  <a:pt x="1865" y="455"/>
                </a:lnTo>
                <a:lnTo>
                  <a:pt x="1865" y="457"/>
                </a:lnTo>
                <a:lnTo>
                  <a:pt x="1863" y="457"/>
                </a:lnTo>
                <a:lnTo>
                  <a:pt x="1863" y="459"/>
                </a:lnTo>
                <a:lnTo>
                  <a:pt x="1863" y="459"/>
                </a:lnTo>
                <a:lnTo>
                  <a:pt x="1863" y="459"/>
                </a:lnTo>
                <a:lnTo>
                  <a:pt x="1861" y="461"/>
                </a:lnTo>
                <a:lnTo>
                  <a:pt x="1861" y="461"/>
                </a:lnTo>
                <a:lnTo>
                  <a:pt x="1859" y="461"/>
                </a:lnTo>
                <a:lnTo>
                  <a:pt x="1854" y="461"/>
                </a:lnTo>
                <a:lnTo>
                  <a:pt x="1848" y="459"/>
                </a:lnTo>
                <a:lnTo>
                  <a:pt x="1842" y="457"/>
                </a:lnTo>
                <a:lnTo>
                  <a:pt x="1840" y="457"/>
                </a:lnTo>
                <a:lnTo>
                  <a:pt x="1838" y="457"/>
                </a:lnTo>
                <a:lnTo>
                  <a:pt x="1838" y="459"/>
                </a:lnTo>
                <a:lnTo>
                  <a:pt x="1835" y="463"/>
                </a:lnTo>
                <a:lnTo>
                  <a:pt x="1831" y="468"/>
                </a:lnTo>
                <a:lnTo>
                  <a:pt x="1831" y="470"/>
                </a:lnTo>
                <a:lnTo>
                  <a:pt x="1831" y="470"/>
                </a:lnTo>
                <a:lnTo>
                  <a:pt x="1831" y="472"/>
                </a:lnTo>
                <a:lnTo>
                  <a:pt x="1829" y="474"/>
                </a:lnTo>
                <a:lnTo>
                  <a:pt x="1831" y="474"/>
                </a:lnTo>
                <a:lnTo>
                  <a:pt x="1833" y="474"/>
                </a:lnTo>
                <a:lnTo>
                  <a:pt x="1840" y="470"/>
                </a:lnTo>
                <a:lnTo>
                  <a:pt x="1842" y="470"/>
                </a:lnTo>
                <a:lnTo>
                  <a:pt x="1844" y="468"/>
                </a:lnTo>
                <a:lnTo>
                  <a:pt x="1846" y="468"/>
                </a:lnTo>
                <a:lnTo>
                  <a:pt x="1850" y="468"/>
                </a:lnTo>
                <a:lnTo>
                  <a:pt x="1852" y="468"/>
                </a:lnTo>
                <a:lnTo>
                  <a:pt x="1854" y="470"/>
                </a:lnTo>
                <a:lnTo>
                  <a:pt x="1859" y="470"/>
                </a:lnTo>
                <a:lnTo>
                  <a:pt x="1863" y="470"/>
                </a:lnTo>
                <a:lnTo>
                  <a:pt x="1865" y="468"/>
                </a:lnTo>
                <a:lnTo>
                  <a:pt x="1869" y="468"/>
                </a:lnTo>
                <a:lnTo>
                  <a:pt x="1871" y="468"/>
                </a:lnTo>
                <a:lnTo>
                  <a:pt x="1869" y="470"/>
                </a:lnTo>
                <a:lnTo>
                  <a:pt x="1867" y="470"/>
                </a:lnTo>
                <a:lnTo>
                  <a:pt x="1867" y="470"/>
                </a:lnTo>
                <a:lnTo>
                  <a:pt x="1873" y="474"/>
                </a:lnTo>
                <a:lnTo>
                  <a:pt x="1875" y="474"/>
                </a:lnTo>
                <a:lnTo>
                  <a:pt x="1873" y="476"/>
                </a:lnTo>
                <a:lnTo>
                  <a:pt x="1867" y="472"/>
                </a:lnTo>
                <a:lnTo>
                  <a:pt x="1863" y="472"/>
                </a:lnTo>
                <a:lnTo>
                  <a:pt x="1859" y="472"/>
                </a:lnTo>
                <a:lnTo>
                  <a:pt x="1856" y="472"/>
                </a:lnTo>
                <a:lnTo>
                  <a:pt x="1848" y="470"/>
                </a:lnTo>
                <a:lnTo>
                  <a:pt x="1846" y="470"/>
                </a:lnTo>
                <a:lnTo>
                  <a:pt x="1844" y="470"/>
                </a:lnTo>
                <a:lnTo>
                  <a:pt x="1840" y="472"/>
                </a:lnTo>
                <a:lnTo>
                  <a:pt x="1838" y="474"/>
                </a:lnTo>
                <a:lnTo>
                  <a:pt x="1833" y="474"/>
                </a:lnTo>
                <a:lnTo>
                  <a:pt x="1831" y="476"/>
                </a:lnTo>
                <a:lnTo>
                  <a:pt x="1829" y="478"/>
                </a:lnTo>
                <a:lnTo>
                  <a:pt x="1829" y="480"/>
                </a:lnTo>
                <a:lnTo>
                  <a:pt x="1827" y="484"/>
                </a:lnTo>
                <a:lnTo>
                  <a:pt x="1829" y="489"/>
                </a:lnTo>
                <a:lnTo>
                  <a:pt x="1831" y="489"/>
                </a:lnTo>
                <a:lnTo>
                  <a:pt x="1833" y="489"/>
                </a:lnTo>
                <a:lnTo>
                  <a:pt x="1835" y="489"/>
                </a:lnTo>
                <a:lnTo>
                  <a:pt x="1838" y="489"/>
                </a:lnTo>
                <a:lnTo>
                  <a:pt x="1842" y="491"/>
                </a:lnTo>
                <a:lnTo>
                  <a:pt x="1846" y="491"/>
                </a:lnTo>
                <a:lnTo>
                  <a:pt x="1848" y="491"/>
                </a:lnTo>
                <a:lnTo>
                  <a:pt x="1848" y="491"/>
                </a:lnTo>
                <a:lnTo>
                  <a:pt x="1848" y="491"/>
                </a:lnTo>
                <a:lnTo>
                  <a:pt x="1848" y="491"/>
                </a:lnTo>
                <a:lnTo>
                  <a:pt x="1846" y="491"/>
                </a:lnTo>
                <a:lnTo>
                  <a:pt x="1840" y="491"/>
                </a:lnTo>
                <a:lnTo>
                  <a:pt x="1838" y="493"/>
                </a:lnTo>
                <a:lnTo>
                  <a:pt x="1838" y="495"/>
                </a:lnTo>
                <a:lnTo>
                  <a:pt x="1833" y="497"/>
                </a:lnTo>
                <a:lnTo>
                  <a:pt x="1833" y="497"/>
                </a:lnTo>
                <a:lnTo>
                  <a:pt x="1833" y="497"/>
                </a:lnTo>
                <a:lnTo>
                  <a:pt x="1831" y="499"/>
                </a:lnTo>
                <a:lnTo>
                  <a:pt x="1831" y="501"/>
                </a:lnTo>
                <a:lnTo>
                  <a:pt x="1831" y="503"/>
                </a:lnTo>
                <a:lnTo>
                  <a:pt x="1831" y="505"/>
                </a:lnTo>
                <a:lnTo>
                  <a:pt x="1831" y="508"/>
                </a:lnTo>
                <a:lnTo>
                  <a:pt x="1831" y="508"/>
                </a:lnTo>
                <a:lnTo>
                  <a:pt x="1833" y="508"/>
                </a:lnTo>
                <a:lnTo>
                  <a:pt x="1838" y="508"/>
                </a:lnTo>
                <a:lnTo>
                  <a:pt x="1840" y="508"/>
                </a:lnTo>
                <a:lnTo>
                  <a:pt x="1842" y="505"/>
                </a:lnTo>
                <a:lnTo>
                  <a:pt x="1842" y="505"/>
                </a:lnTo>
                <a:lnTo>
                  <a:pt x="1844" y="503"/>
                </a:lnTo>
                <a:lnTo>
                  <a:pt x="1848" y="501"/>
                </a:lnTo>
                <a:lnTo>
                  <a:pt x="1856" y="495"/>
                </a:lnTo>
                <a:lnTo>
                  <a:pt x="1859" y="493"/>
                </a:lnTo>
                <a:lnTo>
                  <a:pt x="1863" y="491"/>
                </a:lnTo>
                <a:lnTo>
                  <a:pt x="1865" y="491"/>
                </a:lnTo>
                <a:lnTo>
                  <a:pt x="1865" y="491"/>
                </a:lnTo>
                <a:lnTo>
                  <a:pt x="1865" y="491"/>
                </a:lnTo>
                <a:lnTo>
                  <a:pt x="1861" y="495"/>
                </a:lnTo>
                <a:lnTo>
                  <a:pt x="1859" y="495"/>
                </a:lnTo>
                <a:lnTo>
                  <a:pt x="1856" y="497"/>
                </a:lnTo>
                <a:lnTo>
                  <a:pt x="1856" y="497"/>
                </a:lnTo>
                <a:lnTo>
                  <a:pt x="1854" y="497"/>
                </a:lnTo>
                <a:lnTo>
                  <a:pt x="1854" y="499"/>
                </a:lnTo>
                <a:lnTo>
                  <a:pt x="1852" y="501"/>
                </a:lnTo>
                <a:lnTo>
                  <a:pt x="1850" y="501"/>
                </a:lnTo>
                <a:lnTo>
                  <a:pt x="1846" y="503"/>
                </a:lnTo>
                <a:lnTo>
                  <a:pt x="1840" y="508"/>
                </a:lnTo>
                <a:lnTo>
                  <a:pt x="1835" y="510"/>
                </a:lnTo>
                <a:lnTo>
                  <a:pt x="1833" y="510"/>
                </a:lnTo>
                <a:lnTo>
                  <a:pt x="1835" y="512"/>
                </a:lnTo>
                <a:lnTo>
                  <a:pt x="1835" y="512"/>
                </a:lnTo>
                <a:lnTo>
                  <a:pt x="1835" y="512"/>
                </a:lnTo>
                <a:lnTo>
                  <a:pt x="1838" y="512"/>
                </a:lnTo>
                <a:lnTo>
                  <a:pt x="1835" y="518"/>
                </a:lnTo>
                <a:lnTo>
                  <a:pt x="1838" y="522"/>
                </a:lnTo>
                <a:lnTo>
                  <a:pt x="1838" y="522"/>
                </a:lnTo>
                <a:lnTo>
                  <a:pt x="1840" y="522"/>
                </a:lnTo>
                <a:lnTo>
                  <a:pt x="1844" y="522"/>
                </a:lnTo>
                <a:lnTo>
                  <a:pt x="1846" y="524"/>
                </a:lnTo>
                <a:lnTo>
                  <a:pt x="1850" y="524"/>
                </a:lnTo>
                <a:lnTo>
                  <a:pt x="1854" y="522"/>
                </a:lnTo>
                <a:lnTo>
                  <a:pt x="1856" y="520"/>
                </a:lnTo>
                <a:lnTo>
                  <a:pt x="1859" y="518"/>
                </a:lnTo>
                <a:lnTo>
                  <a:pt x="1859" y="518"/>
                </a:lnTo>
                <a:lnTo>
                  <a:pt x="1863" y="516"/>
                </a:lnTo>
                <a:lnTo>
                  <a:pt x="1867" y="516"/>
                </a:lnTo>
                <a:lnTo>
                  <a:pt x="1867" y="516"/>
                </a:lnTo>
                <a:lnTo>
                  <a:pt x="1867" y="518"/>
                </a:lnTo>
                <a:lnTo>
                  <a:pt x="1865" y="518"/>
                </a:lnTo>
                <a:lnTo>
                  <a:pt x="1861" y="518"/>
                </a:lnTo>
                <a:lnTo>
                  <a:pt x="1859" y="520"/>
                </a:lnTo>
                <a:lnTo>
                  <a:pt x="1854" y="522"/>
                </a:lnTo>
                <a:lnTo>
                  <a:pt x="1852" y="524"/>
                </a:lnTo>
                <a:lnTo>
                  <a:pt x="1848" y="526"/>
                </a:lnTo>
                <a:lnTo>
                  <a:pt x="1848" y="526"/>
                </a:lnTo>
                <a:lnTo>
                  <a:pt x="1846" y="526"/>
                </a:lnTo>
                <a:lnTo>
                  <a:pt x="1848" y="528"/>
                </a:lnTo>
                <a:lnTo>
                  <a:pt x="1848" y="531"/>
                </a:lnTo>
                <a:lnTo>
                  <a:pt x="1848" y="531"/>
                </a:lnTo>
                <a:lnTo>
                  <a:pt x="1850" y="531"/>
                </a:lnTo>
                <a:lnTo>
                  <a:pt x="1850" y="533"/>
                </a:lnTo>
                <a:lnTo>
                  <a:pt x="1852" y="539"/>
                </a:lnTo>
                <a:lnTo>
                  <a:pt x="1852" y="543"/>
                </a:lnTo>
                <a:lnTo>
                  <a:pt x="1852" y="545"/>
                </a:lnTo>
                <a:lnTo>
                  <a:pt x="1852" y="549"/>
                </a:lnTo>
                <a:lnTo>
                  <a:pt x="1854" y="549"/>
                </a:lnTo>
                <a:lnTo>
                  <a:pt x="1854" y="552"/>
                </a:lnTo>
                <a:lnTo>
                  <a:pt x="1856" y="554"/>
                </a:lnTo>
                <a:lnTo>
                  <a:pt x="1856" y="554"/>
                </a:lnTo>
                <a:lnTo>
                  <a:pt x="1859" y="552"/>
                </a:lnTo>
                <a:lnTo>
                  <a:pt x="1859" y="549"/>
                </a:lnTo>
                <a:lnTo>
                  <a:pt x="1863" y="545"/>
                </a:lnTo>
                <a:lnTo>
                  <a:pt x="1863" y="543"/>
                </a:lnTo>
                <a:lnTo>
                  <a:pt x="1863" y="541"/>
                </a:lnTo>
                <a:lnTo>
                  <a:pt x="1865" y="541"/>
                </a:lnTo>
                <a:lnTo>
                  <a:pt x="1867" y="541"/>
                </a:lnTo>
                <a:lnTo>
                  <a:pt x="1867" y="541"/>
                </a:lnTo>
                <a:lnTo>
                  <a:pt x="1865" y="543"/>
                </a:lnTo>
                <a:lnTo>
                  <a:pt x="1869" y="543"/>
                </a:lnTo>
                <a:lnTo>
                  <a:pt x="1871" y="543"/>
                </a:lnTo>
                <a:lnTo>
                  <a:pt x="1871" y="541"/>
                </a:lnTo>
                <a:lnTo>
                  <a:pt x="1873" y="539"/>
                </a:lnTo>
                <a:lnTo>
                  <a:pt x="1873" y="539"/>
                </a:lnTo>
                <a:lnTo>
                  <a:pt x="1871" y="535"/>
                </a:lnTo>
                <a:lnTo>
                  <a:pt x="1871" y="533"/>
                </a:lnTo>
                <a:lnTo>
                  <a:pt x="1869" y="531"/>
                </a:lnTo>
                <a:lnTo>
                  <a:pt x="1869" y="531"/>
                </a:lnTo>
                <a:lnTo>
                  <a:pt x="1871" y="533"/>
                </a:lnTo>
                <a:lnTo>
                  <a:pt x="1871" y="535"/>
                </a:lnTo>
                <a:lnTo>
                  <a:pt x="1873" y="537"/>
                </a:lnTo>
                <a:lnTo>
                  <a:pt x="1873" y="537"/>
                </a:lnTo>
                <a:lnTo>
                  <a:pt x="1873" y="539"/>
                </a:lnTo>
                <a:lnTo>
                  <a:pt x="1875" y="541"/>
                </a:lnTo>
                <a:lnTo>
                  <a:pt x="1879" y="541"/>
                </a:lnTo>
                <a:lnTo>
                  <a:pt x="1879" y="541"/>
                </a:lnTo>
                <a:lnTo>
                  <a:pt x="1882" y="541"/>
                </a:lnTo>
                <a:lnTo>
                  <a:pt x="1882" y="545"/>
                </a:lnTo>
                <a:lnTo>
                  <a:pt x="1884" y="547"/>
                </a:lnTo>
                <a:lnTo>
                  <a:pt x="1884" y="547"/>
                </a:lnTo>
                <a:lnTo>
                  <a:pt x="1882" y="547"/>
                </a:lnTo>
                <a:lnTo>
                  <a:pt x="1879" y="543"/>
                </a:lnTo>
                <a:lnTo>
                  <a:pt x="1877" y="543"/>
                </a:lnTo>
                <a:lnTo>
                  <a:pt x="1875" y="543"/>
                </a:lnTo>
                <a:lnTo>
                  <a:pt x="1873" y="543"/>
                </a:lnTo>
                <a:lnTo>
                  <a:pt x="1871" y="543"/>
                </a:lnTo>
                <a:lnTo>
                  <a:pt x="1871" y="543"/>
                </a:lnTo>
                <a:lnTo>
                  <a:pt x="1871" y="545"/>
                </a:lnTo>
                <a:lnTo>
                  <a:pt x="1871" y="545"/>
                </a:lnTo>
                <a:lnTo>
                  <a:pt x="1867" y="545"/>
                </a:lnTo>
                <a:lnTo>
                  <a:pt x="1865" y="545"/>
                </a:lnTo>
                <a:lnTo>
                  <a:pt x="1863" y="547"/>
                </a:lnTo>
                <a:lnTo>
                  <a:pt x="1861" y="552"/>
                </a:lnTo>
                <a:lnTo>
                  <a:pt x="1859" y="554"/>
                </a:lnTo>
                <a:lnTo>
                  <a:pt x="1859" y="554"/>
                </a:lnTo>
                <a:lnTo>
                  <a:pt x="1861" y="556"/>
                </a:lnTo>
                <a:lnTo>
                  <a:pt x="1861" y="556"/>
                </a:lnTo>
                <a:lnTo>
                  <a:pt x="1863" y="556"/>
                </a:lnTo>
                <a:lnTo>
                  <a:pt x="1863" y="556"/>
                </a:lnTo>
                <a:lnTo>
                  <a:pt x="1865" y="556"/>
                </a:lnTo>
                <a:lnTo>
                  <a:pt x="1867" y="554"/>
                </a:lnTo>
                <a:lnTo>
                  <a:pt x="1873" y="554"/>
                </a:lnTo>
                <a:lnTo>
                  <a:pt x="1875" y="552"/>
                </a:lnTo>
                <a:lnTo>
                  <a:pt x="1877" y="552"/>
                </a:lnTo>
                <a:lnTo>
                  <a:pt x="1877" y="552"/>
                </a:lnTo>
                <a:lnTo>
                  <a:pt x="1875" y="554"/>
                </a:lnTo>
                <a:lnTo>
                  <a:pt x="1875" y="554"/>
                </a:lnTo>
                <a:lnTo>
                  <a:pt x="1877" y="554"/>
                </a:lnTo>
                <a:lnTo>
                  <a:pt x="1879" y="554"/>
                </a:lnTo>
                <a:lnTo>
                  <a:pt x="1877" y="554"/>
                </a:lnTo>
                <a:lnTo>
                  <a:pt x="1875" y="554"/>
                </a:lnTo>
                <a:lnTo>
                  <a:pt x="1873" y="556"/>
                </a:lnTo>
                <a:lnTo>
                  <a:pt x="1871" y="556"/>
                </a:lnTo>
                <a:lnTo>
                  <a:pt x="1865" y="558"/>
                </a:lnTo>
                <a:lnTo>
                  <a:pt x="1861" y="558"/>
                </a:lnTo>
                <a:lnTo>
                  <a:pt x="1863" y="560"/>
                </a:lnTo>
                <a:lnTo>
                  <a:pt x="1861" y="564"/>
                </a:lnTo>
                <a:lnTo>
                  <a:pt x="1863" y="566"/>
                </a:lnTo>
                <a:lnTo>
                  <a:pt x="1867" y="570"/>
                </a:lnTo>
                <a:lnTo>
                  <a:pt x="1869" y="575"/>
                </a:lnTo>
                <a:lnTo>
                  <a:pt x="1871" y="577"/>
                </a:lnTo>
                <a:lnTo>
                  <a:pt x="1871" y="579"/>
                </a:lnTo>
                <a:lnTo>
                  <a:pt x="1873" y="579"/>
                </a:lnTo>
                <a:lnTo>
                  <a:pt x="1875" y="581"/>
                </a:lnTo>
                <a:lnTo>
                  <a:pt x="1875" y="581"/>
                </a:lnTo>
                <a:lnTo>
                  <a:pt x="1875" y="583"/>
                </a:lnTo>
                <a:lnTo>
                  <a:pt x="1877" y="585"/>
                </a:lnTo>
                <a:lnTo>
                  <a:pt x="1877" y="585"/>
                </a:lnTo>
                <a:lnTo>
                  <a:pt x="1877" y="585"/>
                </a:lnTo>
                <a:lnTo>
                  <a:pt x="1882" y="581"/>
                </a:lnTo>
                <a:lnTo>
                  <a:pt x="1886" y="581"/>
                </a:lnTo>
                <a:lnTo>
                  <a:pt x="1882" y="583"/>
                </a:lnTo>
                <a:lnTo>
                  <a:pt x="1879" y="585"/>
                </a:lnTo>
                <a:lnTo>
                  <a:pt x="1879" y="587"/>
                </a:lnTo>
                <a:lnTo>
                  <a:pt x="1879" y="587"/>
                </a:lnTo>
                <a:lnTo>
                  <a:pt x="1879" y="591"/>
                </a:lnTo>
                <a:lnTo>
                  <a:pt x="1879" y="591"/>
                </a:lnTo>
                <a:lnTo>
                  <a:pt x="1879" y="593"/>
                </a:lnTo>
                <a:lnTo>
                  <a:pt x="1879" y="593"/>
                </a:lnTo>
                <a:lnTo>
                  <a:pt x="1882" y="593"/>
                </a:lnTo>
                <a:lnTo>
                  <a:pt x="1882" y="596"/>
                </a:lnTo>
                <a:lnTo>
                  <a:pt x="1884" y="596"/>
                </a:lnTo>
                <a:lnTo>
                  <a:pt x="1886" y="598"/>
                </a:lnTo>
                <a:lnTo>
                  <a:pt x="1888" y="598"/>
                </a:lnTo>
                <a:lnTo>
                  <a:pt x="1890" y="598"/>
                </a:lnTo>
                <a:lnTo>
                  <a:pt x="1888" y="600"/>
                </a:lnTo>
                <a:lnTo>
                  <a:pt x="1888" y="602"/>
                </a:lnTo>
                <a:lnTo>
                  <a:pt x="1888" y="602"/>
                </a:lnTo>
                <a:lnTo>
                  <a:pt x="1888" y="604"/>
                </a:lnTo>
                <a:lnTo>
                  <a:pt x="1892" y="604"/>
                </a:lnTo>
                <a:lnTo>
                  <a:pt x="1894" y="602"/>
                </a:lnTo>
                <a:lnTo>
                  <a:pt x="1894" y="602"/>
                </a:lnTo>
                <a:lnTo>
                  <a:pt x="1896" y="600"/>
                </a:lnTo>
                <a:lnTo>
                  <a:pt x="1898" y="602"/>
                </a:lnTo>
                <a:lnTo>
                  <a:pt x="1900" y="602"/>
                </a:lnTo>
                <a:lnTo>
                  <a:pt x="1896" y="602"/>
                </a:lnTo>
                <a:lnTo>
                  <a:pt x="1896" y="604"/>
                </a:lnTo>
                <a:lnTo>
                  <a:pt x="1896" y="604"/>
                </a:lnTo>
                <a:lnTo>
                  <a:pt x="1894" y="604"/>
                </a:lnTo>
                <a:lnTo>
                  <a:pt x="1892" y="606"/>
                </a:lnTo>
                <a:lnTo>
                  <a:pt x="1892" y="606"/>
                </a:lnTo>
                <a:lnTo>
                  <a:pt x="1894" y="608"/>
                </a:lnTo>
                <a:lnTo>
                  <a:pt x="1894" y="608"/>
                </a:lnTo>
                <a:lnTo>
                  <a:pt x="1894" y="610"/>
                </a:lnTo>
                <a:lnTo>
                  <a:pt x="1894" y="610"/>
                </a:lnTo>
                <a:lnTo>
                  <a:pt x="1894" y="612"/>
                </a:lnTo>
                <a:lnTo>
                  <a:pt x="1894" y="612"/>
                </a:lnTo>
                <a:lnTo>
                  <a:pt x="1894" y="612"/>
                </a:lnTo>
                <a:lnTo>
                  <a:pt x="1896" y="614"/>
                </a:lnTo>
                <a:lnTo>
                  <a:pt x="1898" y="617"/>
                </a:lnTo>
                <a:lnTo>
                  <a:pt x="1898" y="617"/>
                </a:lnTo>
                <a:lnTo>
                  <a:pt x="1898" y="619"/>
                </a:lnTo>
                <a:lnTo>
                  <a:pt x="1905" y="621"/>
                </a:lnTo>
                <a:lnTo>
                  <a:pt x="1905" y="621"/>
                </a:lnTo>
                <a:lnTo>
                  <a:pt x="1905" y="621"/>
                </a:lnTo>
                <a:lnTo>
                  <a:pt x="1907" y="621"/>
                </a:lnTo>
                <a:lnTo>
                  <a:pt x="1907" y="621"/>
                </a:lnTo>
                <a:lnTo>
                  <a:pt x="1907" y="623"/>
                </a:lnTo>
                <a:lnTo>
                  <a:pt x="1907" y="625"/>
                </a:lnTo>
                <a:lnTo>
                  <a:pt x="1909" y="625"/>
                </a:lnTo>
                <a:lnTo>
                  <a:pt x="1911" y="625"/>
                </a:lnTo>
                <a:lnTo>
                  <a:pt x="1915" y="625"/>
                </a:lnTo>
                <a:lnTo>
                  <a:pt x="1915" y="625"/>
                </a:lnTo>
                <a:lnTo>
                  <a:pt x="1913" y="627"/>
                </a:lnTo>
                <a:lnTo>
                  <a:pt x="1909" y="629"/>
                </a:lnTo>
                <a:lnTo>
                  <a:pt x="1909" y="629"/>
                </a:lnTo>
                <a:lnTo>
                  <a:pt x="1909" y="631"/>
                </a:lnTo>
                <a:lnTo>
                  <a:pt x="1911" y="631"/>
                </a:lnTo>
                <a:lnTo>
                  <a:pt x="1913" y="631"/>
                </a:lnTo>
                <a:lnTo>
                  <a:pt x="1915" y="631"/>
                </a:lnTo>
                <a:lnTo>
                  <a:pt x="1917" y="631"/>
                </a:lnTo>
                <a:lnTo>
                  <a:pt x="1915" y="629"/>
                </a:lnTo>
                <a:lnTo>
                  <a:pt x="1915" y="629"/>
                </a:lnTo>
                <a:lnTo>
                  <a:pt x="1917" y="629"/>
                </a:lnTo>
                <a:lnTo>
                  <a:pt x="1919" y="629"/>
                </a:lnTo>
                <a:lnTo>
                  <a:pt x="1919" y="629"/>
                </a:lnTo>
                <a:lnTo>
                  <a:pt x="1921" y="629"/>
                </a:lnTo>
                <a:lnTo>
                  <a:pt x="1923" y="629"/>
                </a:lnTo>
                <a:lnTo>
                  <a:pt x="1926" y="629"/>
                </a:lnTo>
                <a:lnTo>
                  <a:pt x="1928" y="629"/>
                </a:lnTo>
                <a:lnTo>
                  <a:pt x="1928" y="629"/>
                </a:lnTo>
                <a:lnTo>
                  <a:pt x="1930" y="629"/>
                </a:lnTo>
                <a:lnTo>
                  <a:pt x="1932" y="627"/>
                </a:lnTo>
                <a:lnTo>
                  <a:pt x="1932" y="627"/>
                </a:lnTo>
                <a:lnTo>
                  <a:pt x="1936" y="625"/>
                </a:lnTo>
                <a:lnTo>
                  <a:pt x="1940" y="623"/>
                </a:lnTo>
                <a:lnTo>
                  <a:pt x="1942" y="623"/>
                </a:lnTo>
                <a:lnTo>
                  <a:pt x="1942" y="621"/>
                </a:lnTo>
                <a:lnTo>
                  <a:pt x="1942" y="621"/>
                </a:lnTo>
                <a:lnTo>
                  <a:pt x="1942" y="621"/>
                </a:lnTo>
                <a:lnTo>
                  <a:pt x="1944" y="621"/>
                </a:lnTo>
                <a:lnTo>
                  <a:pt x="1942" y="623"/>
                </a:lnTo>
                <a:lnTo>
                  <a:pt x="1942" y="625"/>
                </a:lnTo>
                <a:lnTo>
                  <a:pt x="1940" y="625"/>
                </a:lnTo>
                <a:lnTo>
                  <a:pt x="1940" y="629"/>
                </a:lnTo>
                <a:lnTo>
                  <a:pt x="1940" y="633"/>
                </a:lnTo>
                <a:lnTo>
                  <a:pt x="1942" y="633"/>
                </a:lnTo>
                <a:lnTo>
                  <a:pt x="1942" y="633"/>
                </a:lnTo>
                <a:lnTo>
                  <a:pt x="1947" y="635"/>
                </a:lnTo>
                <a:lnTo>
                  <a:pt x="1947" y="635"/>
                </a:lnTo>
                <a:lnTo>
                  <a:pt x="1949" y="637"/>
                </a:lnTo>
                <a:lnTo>
                  <a:pt x="1951" y="637"/>
                </a:lnTo>
                <a:lnTo>
                  <a:pt x="1951" y="637"/>
                </a:lnTo>
                <a:lnTo>
                  <a:pt x="1955" y="635"/>
                </a:lnTo>
                <a:lnTo>
                  <a:pt x="1959" y="633"/>
                </a:lnTo>
                <a:lnTo>
                  <a:pt x="1959" y="633"/>
                </a:lnTo>
                <a:lnTo>
                  <a:pt x="1957" y="635"/>
                </a:lnTo>
                <a:lnTo>
                  <a:pt x="1957" y="637"/>
                </a:lnTo>
                <a:lnTo>
                  <a:pt x="1955" y="637"/>
                </a:lnTo>
                <a:lnTo>
                  <a:pt x="1953" y="640"/>
                </a:lnTo>
                <a:lnTo>
                  <a:pt x="1951" y="640"/>
                </a:lnTo>
                <a:lnTo>
                  <a:pt x="1951" y="640"/>
                </a:lnTo>
                <a:lnTo>
                  <a:pt x="1951" y="642"/>
                </a:lnTo>
                <a:lnTo>
                  <a:pt x="1959" y="646"/>
                </a:lnTo>
                <a:lnTo>
                  <a:pt x="1961" y="646"/>
                </a:lnTo>
                <a:lnTo>
                  <a:pt x="1963" y="646"/>
                </a:lnTo>
                <a:lnTo>
                  <a:pt x="1963" y="644"/>
                </a:lnTo>
                <a:lnTo>
                  <a:pt x="1965" y="642"/>
                </a:lnTo>
                <a:lnTo>
                  <a:pt x="1967" y="642"/>
                </a:lnTo>
                <a:lnTo>
                  <a:pt x="1967" y="642"/>
                </a:lnTo>
                <a:lnTo>
                  <a:pt x="1967" y="644"/>
                </a:lnTo>
                <a:lnTo>
                  <a:pt x="1965" y="646"/>
                </a:lnTo>
                <a:lnTo>
                  <a:pt x="1963" y="646"/>
                </a:lnTo>
                <a:lnTo>
                  <a:pt x="1963" y="648"/>
                </a:lnTo>
                <a:lnTo>
                  <a:pt x="1965" y="648"/>
                </a:lnTo>
                <a:lnTo>
                  <a:pt x="1965" y="648"/>
                </a:lnTo>
                <a:lnTo>
                  <a:pt x="1965" y="650"/>
                </a:lnTo>
                <a:lnTo>
                  <a:pt x="1967" y="648"/>
                </a:lnTo>
                <a:lnTo>
                  <a:pt x="1970" y="648"/>
                </a:lnTo>
                <a:lnTo>
                  <a:pt x="1970" y="650"/>
                </a:lnTo>
                <a:lnTo>
                  <a:pt x="1970" y="650"/>
                </a:lnTo>
                <a:lnTo>
                  <a:pt x="1972" y="650"/>
                </a:lnTo>
                <a:lnTo>
                  <a:pt x="1974" y="650"/>
                </a:lnTo>
                <a:lnTo>
                  <a:pt x="1974" y="650"/>
                </a:lnTo>
                <a:lnTo>
                  <a:pt x="1976" y="650"/>
                </a:lnTo>
                <a:lnTo>
                  <a:pt x="1974" y="648"/>
                </a:lnTo>
                <a:lnTo>
                  <a:pt x="1972" y="648"/>
                </a:lnTo>
                <a:lnTo>
                  <a:pt x="1972" y="646"/>
                </a:lnTo>
                <a:lnTo>
                  <a:pt x="1976" y="648"/>
                </a:lnTo>
                <a:lnTo>
                  <a:pt x="1976" y="648"/>
                </a:lnTo>
                <a:lnTo>
                  <a:pt x="1980" y="648"/>
                </a:lnTo>
                <a:lnTo>
                  <a:pt x="1982" y="648"/>
                </a:lnTo>
                <a:lnTo>
                  <a:pt x="1982" y="646"/>
                </a:lnTo>
                <a:lnTo>
                  <a:pt x="1982" y="642"/>
                </a:lnTo>
                <a:lnTo>
                  <a:pt x="1982" y="640"/>
                </a:lnTo>
                <a:lnTo>
                  <a:pt x="1982" y="640"/>
                </a:lnTo>
                <a:lnTo>
                  <a:pt x="1982" y="637"/>
                </a:lnTo>
                <a:lnTo>
                  <a:pt x="1980" y="637"/>
                </a:lnTo>
                <a:lnTo>
                  <a:pt x="1978" y="637"/>
                </a:lnTo>
                <a:lnTo>
                  <a:pt x="1976" y="635"/>
                </a:lnTo>
                <a:lnTo>
                  <a:pt x="1972" y="635"/>
                </a:lnTo>
                <a:lnTo>
                  <a:pt x="1972" y="635"/>
                </a:lnTo>
                <a:lnTo>
                  <a:pt x="1972" y="633"/>
                </a:lnTo>
                <a:lnTo>
                  <a:pt x="1974" y="633"/>
                </a:lnTo>
                <a:lnTo>
                  <a:pt x="1976" y="635"/>
                </a:lnTo>
                <a:lnTo>
                  <a:pt x="1980" y="635"/>
                </a:lnTo>
                <a:lnTo>
                  <a:pt x="1982" y="635"/>
                </a:lnTo>
                <a:lnTo>
                  <a:pt x="1982" y="635"/>
                </a:lnTo>
                <a:lnTo>
                  <a:pt x="1984" y="635"/>
                </a:lnTo>
                <a:lnTo>
                  <a:pt x="1988" y="631"/>
                </a:lnTo>
                <a:lnTo>
                  <a:pt x="1991" y="623"/>
                </a:lnTo>
                <a:lnTo>
                  <a:pt x="1993" y="617"/>
                </a:lnTo>
                <a:lnTo>
                  <a:pt x="1993" y="614"/>
                </a:lnTo>
                <a:lnTo>
                  <a:pt x="1995" y="612"/>
                </a:lnTo>
                <a:lnTo>
                  <a:pt x="1995" y="610"/>
                </a:lnTo>
                <a:lnTo>
                  <a:pt x="1991" y="610"/>
                </a:lnTo>
                <a:lnTo>
                  <a:pt x="1991" y="608"/>
                </a:lnTo>
                <a:lnTo>
                  <a:pt x="1995" y="608"/>
                </a:lnTo>
                <a:lnTo>
                  <a:pt x="1995" y="608"/>
                </a:lnTo>
                <a:lnTo>
                  <a:pt x="1997" y="606"/>
                </a:lnTo>
                <a:lnTo>
                  <a:pt x="1997" y="604"/>
                </a:lnTo>
                <a:lnTo>
                  <a:pt x="1997" y="604"/>
                </a:lnTo>
                <a:lnTo>
                  <a:pt x="1997" y="602"/>
                </a:lnTo>
                <a:lnTo>
                  <a:pt x="1995" y="600"/>
                </a:lnTo>
                <a:lnTo>
                  <a:pt x="1995" y="598"/>
                </a:lnTo>
                <a:lnTo>
                  <a:pt x="1997" y="596"/>
                </a:lnTo>
                <a:lnTo>
                  <a:pt x="1997" y="593"/>
                </a:lnTo>
                <a:lnTo>
                  <a:pt x="1995" y="593"/>
                </a:lnTo>
                <a:lnTo>
                  <a:pt x="1997" y="591"/>
                </a:lnTo>
                <a:lnTo>
                  <a:pt x="1997" y="591"/>
                </a:lnTo>
                <a:lnTo>
                  <a:pt x="1993" y="589"/>
                </a:lnTo>
                <a:lnTo>
                  <a:pt x="1988" y="589"/>
                </a:lnTo>
                <a:lnTo>
                  <a:pt x="1986" y="587"/>
                </a:lnTo>
                <a:lnTo>
                  <a:pt x="1986" y="587"/>
                </a:lnTo>
                <a:lnTo>
                  <a:pt x="1986" y="587"/>
                </a:lnTo>
                <a:lnTo>
                  <a:pt x="1988" y="587"/>
                </a:lnTo>
                <a:lnTo>
                  <a:pt x="1993" y="587"/>
                </a:lnTo>
                <a:lnTo>
                  <a:pt x="1995" y="587"/>
                </a:lnTo>
                <a:lnTo>
                  <a:pt x="1999" y="587"/>
                </a:lnTo>
                <a:lnTo>
                  <a:pt x="1999" y="587"/>
                </a:lnTo>
                <a:lnTo>
                  <a:pt x="2001" y="587"/>
                </a:lnTo>
                <a:lnTo>
                  <a:pt x="2003" y="583"/>
                </a:lnTo>
                <a:lnTo>
                  <a:pt x="2005" y="583"/>
                </a:lnTo>
                <a:lnTo>
                  <a:pt x="2005" y="581"/>
                </a:lnTo>
                <a:lnTo>
                  <a:pt x="2001" y="579"/>
                </a:lnTo>
                <a:lnTo>
                  <a:pt x="1999" y="579"/>
                </a:lnTo>
                <a:lnTo>
                  <a:pt x="1997" y="577"/>
                </a:lnTo>
                <a:lnTo>
                  <a:pt x="1997" y="577"/>
                </a:lnTo>
                <a:lnTo>
                  <a:pt x="1999" y="577"/>
                </a:lnTo>
                <a:lnTo>
                  <a:pt x="1999" y="577"/>
                </a:lnTo>
                <a:lnTo>
                  <a:pt x="2001" y="579"/>
                </a:lnTo>
                <a:lnTo>
                  <a:pt x="2005" y="579"/>
                </a:lnTo>
                <a:lnTo>
                  <a:pt x="2007" y="579"/>
                </a:lnTo>
                <a:lnTo>
                  <a:pt x="2007" y="579"/>
                </a:lnTo>
                <a:lnTo>
                  <a:pt x="2009" y="579"/>
                </a:lnTo>
                <a:lnTo>
                  <a:pt x="2011" y="577"/>
                </a:lnTo>
                <a:lnTo>
                  <a:pt x="2011" y="575"/>
                </a:lnTo>
                <a:lnTo>
                  <a:pt x="2011" y="575"/>
                </a:lnTo>
                <a:lnTo>
                  <a:pt x="2011" y="572"/>
                </a:lnTo>
                <a:lnTo>
                  <a:pt x="2014" y="572"/>
                </a:lnTo>
                <a:lnTo>
                  <a:pt x="2014" y="568"/>
                </a:lnTo>
                <a:lnTo>
                  <a:pt x="2016" y="570"/>
                </a:lnTo>
                <a:lnTo>
                  <a:pt x="2018" y="568"/>
                </a:lnTo>
                <a:lnTo>
                  <a:pt x="2018" y="566"/>
                </a:lnTo>
                <a:lnTo>
                  <a:pt x="2020" y="564"/>
                </a:lnTo>
                <a:lnTo>
                  <a:pt x="2020" y="564"/>
                </a:lnTo>
                <a:lnTo>
                  <a:pt x="2018" y="560"/>
                </a:lnTo>
                <a:lnTo>
                  <a:pt x="2020" y="556"/>
                </a:lnTo>
                <a:lnTo>
                  <a:pt x="2016" y="554"/>
                </a:lnTo>
                <a:lnTo>
                  <a:pt x="2014" y="554"/>
                </a:lnTo>
                <a:lnTo>
                  <a:pt x="2014" y="556"/>
                </a:lnTo>
                <a:lnTo>
                  <a:pt x="2011" y="554"/>
                </a:lnTo>
                <a:lnTo>
                  <a:pt x="2005" y="552"/>
                </a:lnTo>
                <a:lnTo>
                  <a:pt x="2011" y="552"/>
                </a:lnTo>
                <a:lnTo>
                  <a:pt x="2014" y="552"/>
                </a:lnTo>
                <a:lnTo>
                  <a:pt x="2014" y="554"/>
                </a:lnTo>
                <a:lnTo>
                  <a:pt x="2018" y="554"/>
                </a:lnTo>
                <a:lnTo>
                  <a:pt x="2018" y="552"/>
                </a:lnTo>
                <a:lnTo>
                  <a:pt x="2018" y="552"/>
                </a:lnTo>
                <a:lnTo>
                  <a:pt x="2022" y="549"/>
                </a:lnTo>
                <a:lnTo>
                  <a:pt x="2024" y="549"/>
                </a:lnTo>
                <a:lnTo>
                  <a:pt x="2026" y="547"/>
                </a:lnTo>
                <a:lnTo>
                  <a:pt x="2026" y="545"/>
                </a:lnTo>
                <a:lnTo>
                  <a:pt x="2024" y="545"/>
                </a:lnTo>
                <a:lnTo>
                  <a:pt x="2022" y="543"/>
                </a:lnTo>
                <a:lnTo>
                  <a:pt x="2020" y="539"/>
                </a:lnTo>
                <a:lnTo>
                  <a:pt x="2018" y="537"/>
                </a:lnTo>
                <a:lnTo>
                  <a:pt x="2016" y="539"/>
                </a:lnTo>
                <a:lnTo>
                  <a:pt x="2014" y="539"/>
                </a:lnTo>
                <a:lnTo>
                  <a:pt x="2014" y="535"/>
                </a:lnTo>
                <a:lnTo>
                  <a:pt x="2011" y="535"/>
                </a:lnTo>
                <a:lnTo>
                  <a:pt x="2011" y="533"/>
                </a:lnTo>
                <a:lnTo>
                  <a:pt x="2016" y="533"/>
                </a:lnTo>
                <a:lnTo>
                  <a:pt x="2018" y="533"/>
                </a:lnTo>
                <a:lnTo>
                  <a:pt x="2024" y="535"/>
                </a:lnTo>
                <a:lnTo>
                  <a:pt x="2028" y="533"/>
                </a:lnTo>
                <a:lnTo>
                  <a:pt x="2028" y="533"/>
                </a:lnTo>
                <a:lnTo>
                  <a:pt x="2032" y="528"/>
                </a:lnTo>
                <a:lnTo>
                  <a:pt x="2032" y="528"/>
                </a:lnTo>
                <a:lnTo>
                  <a:pt x="2035" y="526"/>
                </a:lnTo>
                <a:lnTo>
                  <a:pt x="2032" y="526"/>
                </a:lnTo>
                <a:lnTo>
                  <a:pt x="2026" y="522"/>
                </a:lnTo>
                <a:lnTo>
                  <a:pt x="2026" y="522"/>
                </a:lnTo>
                <a:lnTo>
                  <a:pt x="2028" y="522"/>
                </a:lnTo>
                <a:lnTo>
                  <a:pt x="2037" y="522"/>
                </a:lnTo>
                <a:lnTo>
                  <a:pt x="2041" y="520"/>
                </a:lnTo>
                <a:lnTo>
                  <a:pt x="2047" y="520"/>
                </a:lnTo>
                <a:lnTo>
                  <a:pt x="2053" y="518"/>
                </a:lnTo>
                <a:lnTo>
                  <a:pt x="2053" y="516"/>
                </a:lnTo>
                <a:lnTo>
                  <a:pt x="2053" y="516"/>
                </a:lnTo>
                <a:lnTo>
                  <a:pt x="2051" y="514"/>
                </a:lnTo>
                <a:lnTo>
                  <a:pt x="2049" y="512"/>
                </a:lnTo>
                <a:lnTo>
                  <a:pt x="2051" y="512"/>
                </a:lnTo>
                <a:lnTo>
                  <a:pt x="2055" y="514"/>
                </a:lnTo>
                <a:lnTo>
                  <a:pt x="2055" y="512"/>
                </a:lnTo>
                <a:lnTo>
                  <a:pt x="2058" y="508"/>
                </a:lnTo>
                <a:lnTo>
                  <a:pt x="2060" y="508"/>
                </a:lnTo>
                <a:lnTo>
                  <a:pt x="2062" y="505"/>
                </a:lnTo>
                <a:lnTo>
                  <a:pt x="2058" y="503"/>
                </a:lnTo>
                <a:lnTo>
                  <a:pt x="2055" y="503"/>
                </a:lnTo>
                <a:lnTo>
                  <a:pt x="2055" y="501"/>
                </a:lnTo>
                <a:lnTo>
                  <a:pt x="2060" y="503"/>
                </a:lnTo>
                <a:lnTo>
                  <a:pt x="2064" y="503"/>
                </a:lnTo>
                <a:lnTo>
                  <a:pt x="2068" y="503"/>
                </a:lnTo>
                <a:lnTo>
                  <a:pt x="2068" y="503"/>
                </a:lnTo>
                <a:lnTo>
                  <a:pt x="2064" y="508"/>
                </a:lnTo>
                <a:lnTo>
                  <a:pt x="2060" y="512"/>
                </a:lnTo>
                <a:lnTo>
                  <a:pt x="2060" y="514"/>
                </a:lnTo>
                <a:lnTo>
                  <a:pt x="2060" y="516"/>
                </a:lnTo>
                <a:lnTo>
                  <a:pt x="2060" y="516"/>
                </a:lnTo>
                <a:lnTo>
                  <a:pt x="2058" y="518"/>
                </a:lnTo>
                <a:lnTo>
                  <a:pt x="2058" y="520"/>
                </a:lnTo>
                <a:lnTo>
                  <a:pt x="2062" y="522"/>
                </a:lnTo>
                <a:lnTo>
                  <a:pt x="2062" y="520"/>
                </a:lnTo>
                <a:lnTo>
                  <a:pt x="2064" y="520"/>
                </a:lnTo>
                <a:lnTo>
                  <a:pt x="2066" y="520"/>
                </a:lnTo>
                <a:lnTo>
                  <a:pt x="2066" y="518"/>
                </a:lnTo>
                <a:lnTo>
                  <a:pt x="2068" y="516"/>
                </a:lnTo>
                <a:lnTo>
                  <a:pt x="2068" y="516"/>
                </a:lnTo>
                <a:lnTo>
                  <a:pt x="2070" y="514"/>
                </a:lnTo>
                <a:lnTo>
                  <a:pt x="2072" y="516"/>
                </a:lnTo>
                <a:lnTo>
                  <a:pt x="2072" y="516"/>
                </a:lnTo>
                <a:lnTo>
                  <a:pt x="2074" y="518"/>
                </a:lnTo>
                <a:lnTo>
                  <a:pt x="2076" y="516"/>
                </a:lnTo>
                <a:lnTo>
                  <a:pt x="2076" y="516"/>
                </a:lnTo>
                <a:lnTo>
                  <a:pt x="2076" y="516"/>
                </a:lnTo>
                <a:lnTo>
                  <a:pt x="2079" y="514"/>
                </a:lnTo>
                <a:lnTo>
                  <a:pt x="2079" y="512"/>
                </a:lnTo>
                <a:lnTo>
                  <a:pt x="2079" y="512"/>
                </a:lnTo>
                <a:lnTo>
                  <a:pt x="2081" y="512"/>
                </a:lnTo>
                <a:lnTo>
                  <a:pt x="2081" y="514"/>
                </a:lnTo>
                <a:lnTo>
                  <a:pt x="2081" y="516"/>
                </a:lnTo>
                <a:lnTo>
                  <a:pt x="2083" y="514"/>
                </a:lnTo>
                <a:lnTo>
                  <a:pt x="2085" y="512"/>
                </a:lnTo>
                <a:lnTo>
                  <a:pt x="2089" y="510"/>
                </a:lnTo>
                <a:lnTo>
                  <a:pt x="2091" y="510"/>
                </a:lnTo>
                <a:lnTo>
                  <a:pt x="2091" y="508"/>
                </a:lnTo>
                <a:lnTo>
                  <a:pt x="2089" y="503"/>
                </a:lnTo>
                <a:lnTo>
                  <a:pt x="2089" y="503"/>
                </a:lnTo>
                <a:lnTo>
                  <a:pt x="2089" y="503"/>
                </a:lnTo>
                <a:lnTo>
                  <a:pt x="2089" y="501"/>
                </a:lnTo>
                <a:lnTo>
                  <a:pt x="2089" y="501"/>
                </a:lnTo>
                <a:lnTo>
                  <a:pt x="2091" y="503"/>
                </a:lnTo>
                <a:lnTo>
                  <a:pt x="2091" y="503"/>
                </a:lnTo>
                <a:lnTo>
                  <a:pt x="2095" y="505"/>
                </a:lnTo>
                <a:lnTo>
                  <a:pt x="2097" y="505"/>
                </a:lnTo>
                <a:lnTo>
                  <a:pt x="2097" y="505"/>
                </a:lnTo>
                <a:lnTo>
                  <a:pt x="2099" y="505"/>
                </a:lnTo>
                <a:lnTo>
                  <a:pt x="2106" y="501"/>
                </a:lnTo>
                <a:lnTo>
                  <a:pt x="2106" y="501"/>
                </a:lnTo>
                <a:lnTo>
                  <a:pt x="2108" y="499"/>
                </a:lnTo>
                <a:lnTo>
                  <a:pt x="2108" y="497"/>
                </a:lnTo>
                <a:lnTo>
                  <a:pt x="2110" y="497"/>
                </a:lnTo>
                <a:lnTo>
                  <a:pt x="2110" y="497"/>
                </a:lnTo>
                <a:lnTo>
                  <a:pt x="2112" y="497"/>
                </a:lnTo>
                <a:lnTo>
                  <a:pt x="2112" y="495"/>
                </a:lnTo>
                <a:lnTo>
                  <a:pt x="2114" y="495"/>
                </a:lnTo>
                <a:lnTo>
                  <a:pt x="2116" y="489"/>
                </a:lnTo>
                <a:lnTo>
                  <a:pt x="2120" y="482"/>
                </a:lnTo>
                <a:lnTo>
                  <a:pt x="2123" y="482"/>
                </a:lnTo>
                <a:lnTo>
                  <a:pt x="2123" y="480"/>
                </a:lnTo>
                <a:lnTo>
                  <a:pt x="2123" y="478"/>
                </a:lnTo>
                <a:lnTo>
                  <a:pt x="2123" y="478"/>
                </a:lnTo>
                <a:lnTo>
                  <a:pt x="2123" y="478"/>
                </a:lnTo>
                <a:lnTo>
                  <a:pt x="2125" y="476"/>
                </a:lnTo>
                <a:lnTo>
                  <a:pt x="2125" y="476"/>
                </a:lnTo>
                <a:lnTo>
                  <a:pt x="2127" y="472"/>
                </a:lnTo>
                <a:lnTo>
                  <a:pt x="2129" y="472"/>
                </a:lnTo>
                <a:lnTo>
                  <a:pt x="2129" y="472"/>
                </a:lnTo>
                <a:lnTo>
                  <a:pt x="2131" y="470"/>
                </a:lnTo>
                <a:lnTo>
                  <a:pt x="2137" y="466"/>
                </a:lnTo>
                <a:lnTo>
                  <a:pt x="2139" y="466"/>
                </a:lnTo>
                <a:lnTo>
                  <a:pt x="2139" y="466"/>
                </a:lnTo>
                <a:lnTo>
                  <a:pt x="2141" y="463"/>
                </a:lnTo>
                <a:lnTo>
                  <a:pt x="2141" y="461"/>
                </a:lnTo>
                <a:lnTo>
                  <a:pt x="2141" y="459"/>
                </a:lnTo>
                <a:lnTo>
                  <a:pt x="2139" y="457"/>
                </a:lnTo>
                <a:lnTo>
                  <a:pt x="2139" y="457"/>
                </a:lnTo>
                <a:lnTo>
                  <a:pt x="2139" y="457"/>
                </a:lnTo>
                <a:lnTo>
                  <a:pt x="2141" y="457"/>
                </a:lnTo>
                <a:lnTo>
                  <a:pt x="2141" y="457"/>
                </a:lnTo>
                <a:lnTo>
                  <a:pt x="2141" y="455"/>
                </a:lnTo>
                <a:lnTo>
                  <a:pt x="2139" y="455"/>
                </a:lnTo>
                <a:lnTo>
                  <a:pt x="2139" y="453"/>
                </a:lnTo>
                <a:lnTo>
                  <a:pt x="2139" y="453"/>
                </a:lnTo>
                <a:lnTo>
                  <a:pt x="2141" y="453"/>
                </a:lnTo>
                <a:lnTo>
                  <a:pt x="2148" y="457"/>
                </a:lnTo>
                <a:lnTo>
                  <a:pt x="2152" y="459"/>
                </a:lnTo>
                <a:lnTo>
                  <a:pt x="2156" y="461"/>
                </a:lnTo>
                <a:lnTo>
                  <a:pt x="2158" y="461"/>
                </a:lnTo>
                <a:lnTo>
                  <a:pt x="2160" y="461"/>
                </a:lnTo>
                <a:lnTo>
                  <a:pt x="2164" y="459"/>
                </a:lnTo>
                <a:lnTo>
                  <a:pt x="2164" y="459"/>
                </a:lnTo>
                <a:lnTo>
                  <a:pt x="2162" y="457"/>
                </a:lnTo>
                <a:lnTo>
                  <a:pt x="2162" y="457"/>
                </a:lnTo>
                <a:lnTo>
                  <a:pt x="2169" y="459"/>
                </a:lnTo>
                <a:lnTo>
                  <a:pt x="2171" y="459"/>
                </a:lnTo>
                <a:lnTo>
                  <a:pt x="2173" y="457"/>
                </a:lnTo>
                <a:lnTo>
                  <a:pt x="2173" y="455"/>
                </a:lnTo>
                <a:lnTo>
                  <a:pt x="2175" y="455"/>
                </a:lnTo>
                <a:lnTo>
                  <a:pt x="2177" y="455"/>
                </a:lnTo>
                <a:lnTo>
                  <a:pt x="2181" y="455"/>
                </a:lnTo>
                <a:lnTo>
                  <a:pt x="2183" y="455"/>
                </a:lnTo>
                <a:lnTo>
                  <a:pt x="2185" y="455"/>
                </a:lnTo>
                <a:lnTo>
                  <a:pt x="2190" y="455"/>
                </a:lnTo>
                <a:lnTo>
                  <a:pt x="2196" y="453"/>
                </a:lnTo>
                <a:lnTo>
                  <a:pt x="2200" y="451"/>
                </a:lnTo>
                <a:lnTo>
                  <a:pt x="2204" y="451"/>
                </a:lnTo>
                <a:lnTo>
                  <a:pt x="2213" y="449"/>
                </a:lnTo>
                <a:lnTo>
                  <a:pt x="2215" y="449"/>
                </a:lnTo>
                <a:lnTo>
                  <a:pt x="2219" y="447"/>
                </a:lnTo>
                <a:lnTo>
                  <a:pt x="2221" y="447"/>
                </a:lnTo>
                <a:lnTo>
                  <a:pt x="2223" y="447"/>
                </a:lnTo>
                <a:lnTo>
                  <a:pt x="2225" y="447"/>
                </a:lnTo>
                <a:lnTo>
                  <a:pt x="2227" y="445"/>
                </a:lnTo>
                <a:lnTo>
                  <a:pt x="2229" y="445"/>
                </a:lnTo>
                <a:lnTo>
                  <a:pt x="2231" y="443"/>
                </a:lnTo>
                <a:lnTo>
                  <a:pt x="2236" y="440"/>
                </a:lnTo>
                <a:lnTo>
                  <a:pt x="2236" y="440"/>
                </a:lnTo>
                <a:lnTo>
                  <a:pt x="2236" y="440"/>
                </a:lnTo>
                <a:lnTo>
                  <a:pt x="2238" y="438"/>
                </a:lnTo>
                <a:lnTo>
                  <a:pt x="2238" y="436"/>
                </a:lnTo>
                <a:lnTo>
                  <a:pt x="2242" y="436"/>
                </a:lnTo>
                <a:lnTo>
                  <a:pt x="2244" y="434"/>
                </a:lnTo>
                <a:lnTo>
                  <a:pt x="2244" y="434"/>
                </a:lnTo>
                <a:lnTo>
                  <a:pt x="2242" y="432"/>
                </a:lnTo>
                <a:lnTo>
                  <a:pt x="2244" y="432"/>
                </a:lnTo>
                <a:lnTo>
                  <a:pt x="2248" y="430"/>
                </a:lnTo>
                <a:lnTo>
                  <a:pt x="2248" y="430"/>
                </a:lnTo>
                <a:lnTo>
                  <a:pt x="2252" y="428"/>
                </a:lnTo>
                <a:lnTo>
                  <a:pt x="2257" y="428"/>
                </a:lnTo>
                <a:close/>
                <a:moveTo>
                  <a:pt x="1886" y="1627"/>
                </a:moveTo>
                <a:lnTo>
                  <a:pt x="1882" y="1627"/>
                </a:lnTo>
                <a:lnTo>
                  <a:pt x="1879" y="1627"/>
                </a:lnTo>
                <a:lnTo>
                  <a:pt x="1877" y="1629"/>
                </a:lnTo>
                <a:lnTo>
                  <a:pt x="1877" y="1631"/>
                </a:lnTo>
                <a:lnTo>
                  <a:pt x="1879" y="1631"/>
                </a:lnTo>
                <a:lnTo>
                  <a:pt x="1882" y="1631"/>
                </a:lnTo>
                <a:lnTo>
                  <a:pt x="1884" y="1631"/>
                </a:lnTo>
                <a:lnTo>
                  <a:pt x="1884" y="1631"/>
                </a:lnTo>
                <a:lnTo>
                  <a:pt x="1886" y="1631"/>
                </a:lnTo>
                <a:lnTo>
                  <a:pt x="1888" y="1627"/>
                </a:lnTo>
                <a:lnTo>
                  <a:pt x="1888" y="1627"/>
                </a:lnTo>
                <a:lnTo>
                  <a:pt x="1886" y="1627"/>
                </a:lnTo>
                <a:close/>
                <a:moveTo>
                  <a:pt x="1882" y="1625"/>
                </a:moveTo>
                <a:lnTo>
                  <a:pt x="1884" y="1623"/>
                </a:lnTo>
                <a:lnTo>
                  <a:pt x="1884" y="1623"/>
                </a:lnTo>
                <a:lnTo>
                  <a:pt x="1882" y="1623"/>
                </a:lnTo>
                <a:lnTo>
                  <a:pt x="1882" y="1623"/>
                </a:lnTo>
                <a:lnTo>
                  <a:pt x="1882" y="1623"/>
                </a:lnTo>
                <a:lnTo>
                  <a:pt x="1879" y="1623"/>
                </a:lnTo>
                <a:lnTo>
                  <a:pt x="1879" y="1623"/>
                </a:lnTo>
                <a:lnTo>
                  <a:pt x="1879" y="1625"/>
                </a:lnTo>
                <a:lnTo>
                  <a:pt x="1879" y="1627"/>
                </a:lnTo>
                <a:lnTo>
                  <a:pt x="1882" y="1625"/>
                </a:lnTo>
                <a:close/>
                <a:moveTo>
                  <a:pt x="1877" y="1629"/>
                </a:moveTo>
                <a:lnTo>
                  <a:pt x="1879" y="1627"/>
                </a:lnTo>
                <a:lnTo>
                  <a:pt x="1877" y="1625"/>
                </a:lnTo>
                <a:lnTo>
                  <a:pt x="1877" y="1623"/>
                </a:lnTo>
                <a:lnTo>
                  <a:pt x="1877" y="1623"/>
                </a:lnTo>
                <a:lnTo>
                  <a:pt x="1877" y="1623"/>
                </a:lnTo>
                <a:lnTo>
                  <a:pt x="1877" y="1623"/>
                </a:lnTo>
                <a:lnTo>
                  <a:pt x="1877" y="1625"/>
                </a:lnTo>
                <a:lnTo>
                  <a:pt x="1877" y="1627"/>
                </a:lnTo>
                <a:lnTo>
                  <a:pt x="1875" y="1627"/>
                </a:lnTo>
                <a:lnTo>
                  <a:pt x="1875" y="1629"/>
                </a:lnTo>
                <a:lnTo>
                  <a:pt x="1875" y="1631"/>
                </a:lnTo>
                <a:lnTo>
                  <a:pt x="1877" y="1631"/>
                </a:lnTo>
                <a:lnTo>
                  <a:pt x="1877" y="1629"/>
                </a:lnTo>
                <a:close/>
                <a:moveTo>
                  <a:pt x="1890" y="1629"/>
                </a:moveTo>
                <a:lnTo>
                  <a:pt x="1890" y="1631"/>
                </a:lnTo>
                <a:lnTo>
                  <a:pt x="1888" y="1631"/>
                </a:lnTo>
                <a:lnTo>
                  <a:pt x="1886" y="1631"/>
                </a:lnTo>
                <a:lnTo>
                  <a:pt x="1886" y="1633"/>
                </a:lnTo>
                <a:lnTo>
                  <a:pt x="1888" y="1633"/>
                </a:lnTo>
                <a:lnTo>
                  <a:pt x="1892" y="1633"/>
                </a:lnTo>
                <a:lnTo>
                  <a:pt x="1892" y="1631"/>
                </a:lnTo>
                <a:lnTo>
                  <a:pt x="1892" y="1631"/>
                </a:lnTo>
                <a:lnTo>
                  <a:pt x="1892" y="1631"/>
                </a:lnTo>
                <a:lnTo>
                  <a:pt x="1890" y="1629"/>
                </a:lnTo>
                <a:close/>
                <a:moveTo>
                  <a:pt x="2156" y="1032"/>
                </a:moveTo>
                <a:lnTo>
                  <a:pt x="2154" y="1034"/>
                </a:lnTo>
                <a:lnTo>
                  <a:pt x="2154" y="1036"/>
                </a:lnTo>
                <a:lnTo>
                  <a:pt x="2154" y="1036"/>
                </a:lnTo>
                <a:lnTo>
                  <a:pt x="2156" y="1036"/>
                </a:lnTo>
                <a:lnTo>
                  <a:pt x="2156" y="1034"/>
                </a:lnTo>
                <a:lnTo>
                  <a:pt x="2156" y="1034"/>
                </a:lnTo>
                <a:lnTo>
                  <a:pt x="2156" y="1032"/>
                </a:lnTo>
                <a:close/>
                <a:moveTo>
                  <a:pt x="1963" y="1671"/>
                </a:moveTo>
                <a:lnTo>
                  <a:pt x="1961" y="1671"/>
                </a:lnTo>
                <a:lnTo>
                  <a:pt x="1961" y="1671"/>
                </a:lnTo>
                <a:lnTo>
                  <a:pt x="1961" y="1673"/>
                </a:lnTo>
                <a:lnTo>
                  <a:pt x="1961" y="1675"/>
                </a:lnTo>
                <a:lnTo>
                  <a:pt x="1963" y="1673"/>
                </a:lnTo>
                <a:lnTo>
                  <a:pt x="1963" y="1671"/>
                </a:lnTo>
                <a:lnTo>
                  <a:pt x="1963" y="1671"/>
                </a:lnTo>
                <a:lnTo>
                  <a:pt x="1963" y="1671"/>
                </a:lnTo>
                <a:lnTo>
                  <a:pt x="1963" y="1671"/>
                </a:lnTo>
                <a:close/>
                <a:moveTo>
                  <a:pt x="2242" y="1063"/>
                </a:moveTo>
                <a:lnTo>
                  <a:pt x="2242" y="1061"/>
                </a:lnTo>
                <a:lnTo>
                  <a:pt x="2242" y="1061"/>
                </a:lnTo>
                <a:lnTo>
                  <a:pt x="2238" y="1061"/>
                </a:lnTo>
                <a:lnTo>
                  <a:pt x="2236" y="1061"/>
                </a:lnTo>
                <a:lnTo>
                  <a:pt x="2234" y="1059"/>
                </a:lnTo>
                <a:lnTo>
                  <a:pt x="2234" y="1059"/>
                </a:lnTo>
                <a:lnTo>
                  <a:pt x="2234" y="1061"/>
                </a:lnTo>
                <a:lnTo>
                  <a:pt x="2234" y="1061"/>
                </a:lnTo>
                <a:lnTo>
                  <a:pt x="2236" y="1063"/>
                </a:lnTo>
                <a:lnTo>
                  <a:pt x="2240" y="1063"/>
                </a:lnTo>
                <a:lnTo>
                  <a:pt x="2242" y="1063"/>
                </a:lnTo>
                <a:lnTo>
                  <a:pt x="2242" y="1063"/>
                </a:lnTo>
                <a:close/>
                <a:moveTo>
                  <a:pt x="2246" y="1384"/>
                </a:moveTo>
                <a:lnTo>
                  <a:pt x="2244" y="1382"/>
                </a:lnTo>
                <a:lnTo>
                  <a:pt x="2244" y="1382"/>
                </a:lnTo>
                <a:lnTo>
                  <a:pt x="2240" y="1384"/>
                </a:lnTo>
                <a:lnTo>
                  <a:pt x="2240" y="1384"/>
                </a:lnTo>
                <a:lnTo>
                  <a:pt x="2240" y="1384"/>
                </a:lnTo>
                <a:lnTo>
                  <a:pt x="2242" y="1386"/>
                </a:lnTo>
                <a:lnTo>
                  <a:pt x="2242" y="1386"/>
                </a:lnTo>
                <a:lnTo>
                  <a:pt x="2244" y="1386"/>
                </a:lnTo>
                <a:lnTo>
                  <a:pt x="2246" y="1384"/>
                </a:lnTo>
                <a:lnTo>
                  <a:pt x="2246" y="1384"/>
                </a:lnTo>
                <a:close/>
                <a:moveTo>
                  <a:pt x="2244" y="1076"/>
                </a:moveTo>
                <a:lnTo>
                  <a:pt x="2244" y="1076"/>
                </a:lnTo>
                <a:lnTo>
                  <a:pt x="2244" y="1076"/>
                </a:lnTo>
                <a:lnTo>
                  <a:pt x="2246" y="1076"/>
                </a:lnTo>
                <a:lnTo>
                  <a:pt x="2244" y="1076"/>
                </a:lnTo>
                <a:lnTo>
                  <a:pt x="2244" y="1074"/>
                </a:lnTo>
                <a:lnTo>
                  <a:pt x="2244" y="1074"/>
                </a:lnTo>
                <a:lnTo>
                  <a:pt x="2242" y="1076"/>
                </a:lnTo>
                <a:lnTo>
                  <a:pt x="2244" y="1076"/>
                </a:lnTo>
                <a:close/>
                <a:moveTo>
                  <a:pt x="2246" y="1386"/>
                </a:moveTo>
                <a:lnTo>
                  <a:pt x="2246" y="1386"/>
                </a:lnTo>
                <a:lnTo>
                  <a:pt x="2244" y="1386"/>
                </a:lnTo>
                <a:lnTo>
                  <a:pt x="2244" y="1388"/>
                </a:lnTo>
                <a:lnTo>
                  <a:pt x="2246" y="1388"/>
                </a:lnTo>
                <a:lnTo>
                  <a:pt x="2246" y="1388"/>
                </a:lnTo>
                <a:lnTo>
                  <a:pt x="2246" y="1388"/>
                </a:lnTo>
                <a:lnTo>
                  <a:pt x="2246" y="1388"/>
                </a:lnTo>
                <a:lnTo>
                  <a:pt x="2246" y="1386"/>
                </a:lnTo>
                <a:close/>
                <a:moveTo>
                  <a:pt x="2213" y="1044"/>
                </a:moveTo>
                <a:lnTo>
                  <a:pt x="2211" y="1044"/>
                </a:lnTo>
                <a:lnTo>
                  <a:pt x="2211" y="1046"/>
                </a:lnTo>
                <a:lnTo>
                  <a:pt x="2211" y="1046"/>
                </a:lnTo>
                <a:lnTo>
                  <a:pt x="2213" y="1046"/>
                </a:lnTo>
                <a:lnTo>
                  <a:pt x="2215" y="1048"/>
                </a:lnTo>
                <a:lnTo>
                  <a:pt x="2215" y="1048"/>
                </a:lnTo>
                <a:lnTo>
                  <a:pt x="2217" y="1046"/>
                </a:lnTo>
                <a:lnTo>
                  <a:pt x="2217" y="1046"/>
                </a:lnTo>
                <a:lnTo>
                  <a:pt x="2215" y="1044"/>
                </a:lnTo>
                <a:lnTo>
                  <a:pt x="2213" y="1044"/>
                </a:lnTo>
                <a:close/>
                <a:moveTo>
                  <a:pt x="2227" y="2581"/>
                </a:moveTo>
                <a:lnTo>
                  <a:pt x="2227" y="2581"/>
                </a:lnTo>
                <a:lnTo>
                  <a:pt x="2225" y="2581"/>
                </a:lnTo>
                <a:lnTo>
                  <a:pt x="2225" y="2581"/>
                </a:lnTo>
                <a:lnTo>
                  <a:pt x="2225" y="2583"/>
                </a:lnTo>
                <a:lnTo>
                  <a:pt x="2227" y="2583"/>
                </a:lnTo>
                <a:lnTo>
                  <a:pt x="2227" y="2583"/>
                </a:lnTo>
                <a:lnTo>
                  <a:pt x="2227" y="2581"/>
                </a:lnTo>
                <a:close/>
                <a:moveTo>
                  <a:pt x="2196" y="1048"/>
                </a:moveTo>
                <a:lnTo>
                  <a:pt x="2194" y="1048"/>
                </a:lnTo>
                <a:lnTo>
                  <a:pt x="2194" y="1050"/>
                </a:lnTo>
                <a:lnTo>
                  <a:pt x="2194" y="1050"/>
                </a:lnTo>
                <a:lnTo>
                  <a:pt x="2196" y="1050"/>
                </a:lnTo>
                <a:lnTo>
                  <a:pt x="2198" y="1050"/>
                </a:lnTo>
                <a:lnTo>
                  <a:pt x="2198" y="1053"/>
                </a:lnTo>
                <a:lnTo>
                  <a:pt x="2200" y="1050"/>
                </a:lnTo>
                <a:lnTo>
                  <a:pt x="2202" y="1050"/>
                </a:lnTo>
                <a:lnTo>
                  <a:pt x="2200" y="1050"/>
                </a:lnTo>
                <a:lnTo>
                  <a:pt x="2196" y="1048"/>
                </a:lnTo>
                <a:close/>
                <a:moveTo>
                  <a:pt x="2198" y="1046"/>
                </a:moveTo>
                <a:lnTo>
                  <a:pt x="2200" y="1046"/>
                </a:lnTo>
                <a:lnTo>
                  <a:pt x="2200" y="1048"/>
                </a:lnTo>
                <a:lnTo>
                  <a:pt x="2204" y="1048"/>
                </a:lnTo>
                <a:lnTo>
                  <a:pt x="2204" y="1048"/>
                </a:lnTo>
                <a:lnTo>
                  <a:pt x="2202" y="1048"/>
                </a:lnTo>
                <a:lnTo>
                  <a:pt x="2198" y="1046"/>
                </a:lnTo>
                <a:close/>
                <a:moveTo>
                  <a:pt x="2192" y="1048"/>
                </a:moveTo>
                <a:lnTo>
                  <a:pt x="2192" y="1048"/>
                </a:lnTo>
                <a:lnTo>
                  <a:pt x="2190" y="1048"/>
                </a:lnTo>
                <a:lnTo>
                  <a:pt x="2192" y="1048"/>
                </a:lnTo>
                <a:lnTo>
                  <a:pt x="2194" y="1048"/>
                </a:lnTo>
                <a:lnTo>
                  <a:pt x="2194" y="1048"/>
                </a:lnTo>
                <a:lnTo>
                  <a:pt x="2194" y="1048"/>
                </a:lnTo>
                <a:lnTo>
                  <a:pt x="2192" y="1048"/>
                </a:lnTo>
                <a:close/>
                <a:moveTo>
                  <a:pt x="1720" y="1401"/>
                </a:moveTo>
                <a:lnTo>
                  <a:pt x="1720" y="1399"/>
                </a:lnTo>
                <a:lnTo>
                  <a:pt x="1720" y="1401"/>
                </a:lnTo>
                <a:lnTo>
                  <a:pt x="1720" y="1401"/>
                </a:lnTo>
                <a:lnTo>
                  <a:pt x="1720" y="1401"/>
                </a:lnTo>
                <a:lnTo>
                  <a:pt x="1720" y="1401"/>
                </a:lnTo>
                <a:lnTo>
                  <a:pt x="1720" y="1401"/>
                </a:lnTo>
                <a:lnTo>
                  <a:pt x="1720" y="1401"/>
                </a:lnTo>
                <a:lnTo>
                  <a:pt x="1720" y="1401"/>
                </a:lnTo>
                <a:close/>
                <a:moveTo>
                  <a:pt x="1695" y="1367"/>
                </a:moveTo>
                <a:lnTo>
                  <a:pt x="1695" y="1365"/>
                </a:lnTo>
                <a:lnTo>
                  <a:pt x="1693" y="1367"/>
                </a:lnTo>
                <a:lnTo>
                  <a:pt x="1693" y="1367"/>
                </a:lnTo>
                <a:lnTo>
                  <a:pt x="1695" y="1367"/>
                </a:lnTo>
                <a:lnTo>
                  <a:pt x="1695" y="1367"/>
                </a:lnTo>
                <a:close/>
                <a:moveTo>
                  <a:pt x="1674" y="883"/>
                </a:moveTo>
                <a:lnTo>
                  <a:pt x="1674" y="883"/>
                </a:lnTo>
                <a:lnTo>
                  <a:pt x="1672" y="883"/>
                </a:lnTo>
                <a:lnTo>
                  <a:pt x="1672" y="885"/>
                </a:lnTo>
                <a:lnTo>
                  <a:pt x="1672" y="885"/>
                </a:lnTo>
                <a:lnTo>
                  <a:pt x="1674" y="885"/>
                </a:lnTo>
                <a:lnTo>
                  <a:pt x="1674" y="883"/>
                </a:lnTo>
                <a:close/>
                <a:moveTo>
                  <a:pt x="1670" y="889"/>
                </a:moveTo>
                <a:lnTo>
                  <a:pt x="1672" y="889"/>
                </a:lnTo>
                <a:lnTo>
                  <a:pt x="1672" y="887"/>
                </a:lnTo>
                <a:lnTo>
                  <a:pt x="1674" y="887"/>
                </a:lnTo>
                <a:lnTo>
                  <a:pt x="1672" y="887"/>
                </a:lnTo>
                <a:lnTo>
                  <a:pt x="1672" y="887"/>
                </a:lnTo>
                <a:lnTo>
                  <a:pt x="1670" y="887"/>
                </a:lnTo>
                <a:lnTo>
                  <a:pt x="1670" y="887"/>
                </a:lnTo>
                <a:lnTo>
                  <a:pt x="1670" y="889"/>
                </a:lnTo>
                <a:lnTo>
                  <a:pt x="1670" y="889"/>
                </a:lnTo>
                <a:close/>
                <a:moveTo>
                  <a:pt x="1701" y="1382"/>
                </a:moveTo>
                <a:lnTo>
                  <a:pt x="1701" y="1384"/>
                </a:lnTo>
                <a:lnTo>
                  <a:pt x="1701" y="1384"/>
                </a:lnTo>
                <a:lnTo>
                  <a:pt x="1701" y="1384"/>
                </a:lnTo>
                <a:lnTo>
                  <a:pt x="1701" y="1382"/>
                </a:lnTo>
                <a:lnTo>
                  <a:pt x="1701" y="1382"/>
                </a:lnTo>
                <a:lnTo>
                  <a:pt x="1701" y="1382"/>
                </a:lnTo>
                <a:close/>
                <a:moveTo>
                  <a:pt x="1714" y="864"/>
                </a:moveTo>
                <a:lnTo>
                  <a:pt x="1714" y="864"/>
                </a:lnTo>
                <a:lnTo>
                  <a:pt x="1714" y="862"/>
                </a:lnTo>
                <a:lnTo>
                  <a:pt x="1712" y="860"/>
                </a:lnTo>
                <a:lnTo>
                  <a:pt x="1710" y="858"/>
                </a:lnTo>
                <a:lnTo>
                  <a:pt x="1708" y="858"/>
                </a:lnTo>
                <a:lnTo>
                  <a:pt x="1699" y="853"/>
                </a:lnTo>
                <a:lnTo>
                  <a:pt x="1697" y="851"/>
                </a:lnTo>
                <a:lnTo>
                  <a:pt x="1693" y="851"/>
                </a:lnTo>
                <a:lnTo>
                  <a:pt x="1691" y="849"/>
                </a:lnTo>
                <a:lnTo>
                  <a:pt x="1685" y="849"/>
                </a:lnTo>
                <a:lnTo>
                  <a:pt x="1678" y="847"/>
                </a:lnTo>
                <a:lnTo>
                  <a:pt x="1676" y="847"/>
                </a:lnTo>
                <a:lnTo>
                  <a:pt x="1674" y="849"/>
                </a:lnTo>
                <a:lnTo>
                  <a:pt x="1674" y="849"/>
                </a:lnTo>
                <a:lnTo>
                  <a:pt x="1674" y="849"/>
                </a:lnTo>
                <a:lnTo>
                  <a:pt x="1683" y="853"/>
                </a:lnTo>
                <a:lnTo>
                  <a:pt x="1685" y="853"/>
                </a:lnTo>
                <a:lnTo>
                  <a:pt x="1685" y="856"/>
                </a:lnTo>
                <a:lnTo>
                  <a:pt x="1687" y="858"/>
                </a:lnTo>
                <a:lnTo>
                  <a:pt x="1687" y="858"/>
                </a:lnTo>
                <a:lnTo>
                  <a:pt x="1695" y="862"/>
                </a:lnTo>
                <a:lnTo>
                  <a:pt x="1697" y="862"/>
                </a:lnTo>
                <a:lnTo>
                  <a:pt x="1701" y="862"/>
                </a:lnTo>
                <a:lnTo>
                  <a:pt x="1706" y="864"/>
                </a:lnTo>
                <a:lnTo>
                  <a:pt x="1712" y="864"/>
                </a:lnTo>
                <a:lnTo>
                  <a:pt x="1714" y="864"/>
                </a:lnTo>
                <a:close/>
                <a:moveTo>
                  <a:pt x="1706" y="1388"/>
                </a:moveTo>
                <a:lnTo>
                  <a:pt x="1706" y="1390"/>
                </a:lnTo>
                <a:lnTo>
                  <a:pt x="1708" y="1390"/>
                </a:lnTo>
                <a:lnTo>
                  <a:pt x="1708" y="1388"/>
                </a:lnTo>
                <a:lnTo>
                  <a:pt x="1708" y="1388"/>
                </a:lnTo>
                <a:lnTo>
                  <a:pt x="1708" y="1388"/>
                </a:lnTo>
                <a:lnTo>
                  <a:pt x="1706" y="1388"/>
                </a:lnTo>
                <a:close/>
                <a:moveTo>
                  <a:pt x="1540" y="927"/>
                </a:moveTo>
                <a:lnTo>
                  <a:pt x="1542" y="925"/>
                </a:lnTo>
                <a:lnTo>
                  <a:pt x="1540" y="927"/>
                </a:lnTo>
                <a:lnTo>
                  <a:pt x="1538" y="927"/>
                </a:lnTo>
                <a:lnTo>
                  <a:pt x="1538" y="929"/>
                </a:lnTo>
                <a:lnTo>
                  <a:pt x="1540" y="927"/>
                </a:lnTo>
                <a:close/>
                <a:moveTo>
                  <a:pt x="1578" y="904"/>
                </a:moveTo>
                <a:lnTo>
                  <a:pt x="1578" y="904"/>
                </a:lnTo>
                <a:lnTo>
                  <a:pt x="1578" y="904"/>
                </a:lnTo>
                <a:lnTo>
                  <a:pt x="1580" y="904"/>
                </a:lnTo>
                <a:lnTo>
                  <a:pt x="1582" y="902"/>
                </a:lnTo>
                <a:lnTo>
                  <a:pt x="1580" y="902"/>
                </a:lnTo>
                <a:lnTo>
                  <a:pt x="1580" y="904"/>
                </a:lnTo>
                <a:lnTo>
                  <a:pt x="1578" y="904"/>
                </a:lnTo>
                <a:close/>
                <a:moveTo>
                  <a:pt x="1737" y="958"/>
                </a:moveTo>
                <a:lnTo>
                  <a:pt x="1739" y="958"/>
                </a:lnTo>
                <a:lnTo>
                  <a:pt x="1741" y="956"/>
                </a:lnTo>
                <a:lnTo>
                  <a:pt x="1743" y="956"/>
                </a:lnTo>
                <a:lnTo>
                  <a:pt x="1741" y="956"/>
                </a:lnTo>
                <a:lnTo>
                  <a:pt x="1739" y="956"/>
                </a:lnTo>
                <a:lnTo>
                  <a:pt x="1737" y="956"/>
                </a:lnTo>
                <a:lnTo>
                  <a:pt x="1737" y="956"/>
                </a:lnTo>
                <a:lnTo>
                  <a:pt x="1737" y="958"/>
                </a:lnTo>
                <a:close/>
                <a:moveTo>
                  <a:pt x="1536" y="931"/>
                </a:moveTo>
                <a:lnTo>
                  <a:pt x="1538" y="929"/>
                </a:lnTo>
                <a:lnTo>
                  <a:pt x="1540" y="931"/>
                </a:lnTo>
                <a:lnTo>
                  <a:pt x="1542" y="929"/>
                </a:lnTo>
                <a:lnTo>
                  <a:pt x="1542" y="929"/>
                </a:lnTo>
                <a:lnTo>
                  <a:pt x="1542" y="929"/>
                </a:lnTo>
                <a:lnTo>
                  <a:pt x="1544" y="925"/>
                </a:lnTo>
                <a:lnTo>
                  <a:pt x="1542" y="925"/>
                </a:lnTo>
                <a:lnTo>
                  <a:pt x="1540" y="929"/>
                </a:lnTo>
                <a:lnTo>
                  <a:pt x="1538" y="929"/>
                </a:lnTo>
                <a:lnTo>
                  <a:pt x="1536" y="931"/>
                </a:lnTo>
                <a:lnTo>
                  <a:pt x="1536" y="931"/>
                </a:lnTo>
                <a:close/>
                <a:moveTo>
                  <a:pt x="1699" y="1380"/>
                </a:moveTo>
                <a:lnTo>
                  <a:pt x="1697" y="1380"/>
                </a:lnTo>
                <a:lnTo>
                  <a:pt x="1697" y="1380"/>
                </a:lnTo>
                <a:lnTo>
                  <a:pt x="1697" y="1380"/>
                </a:lnTo>
                <a:lnTo>
                  <a:pt x="1697" y="1380"/>
                </a:lnTo>
                <a:lnTo>
                  <a:pt x="1697" y="1380"/>
                </a:lnTo>
                <a:lnTo>
                  <a:pt x="1699" y="1380"/>
                </a:lnTo>
                <a:lnTo>
                  <a:pt x="1699" y="1380"/>
                </a:lnTo>
                <a:lnTo>
                  <a:pt x="1699" y="1382"/>
                </a:lnTo>
                <a:lnTo>
                  <a:pt x="1701" y="1382"/>
                </a:lnTo>
                <a:lnTo>
                  <a:pt x="1699" y="1382"/>
                </a:lnTo>
                <a:lnTo>
                  <a:pt x="1699" y="1380"/>
                </a:lnTo>
                <a:lnTo>
                  <a:pt x="1699" y="1380"/>
                </a:lnTo>
                <a:close/>
                <a:moveTo>
                  <a:pt x="1672" y="1373"/>
                </a:moveTo>
                <a:lnTo>
                  <a:pt x="1670" y="1373"/>
                </a:lnTo>
                <a:lnTo>
                  <a:pt x="1670" y="1373"/>
                </a:lnTo>
                <a:lnTo>
                  <a:pt x="1668" y="1373"/>
                </a:lnTo>
                <a:lnTo>
                  <a:pt x="1668" y="1375"/>
                </a:lnTo>
                <a:lnTo>
                  <a:pt x="1670" y="1373"/>
                </a:lnTo>
                <a:lnTo>
                  <a:pt x="1672" y="1373"/>
                </a:lnTo>
                <a:close/>
                <a:moveTo>
                  <a:pt x="1672" y="1363"/>
                </a:moveTo>
                <a:lnTo>
                  <a:pt x="1672" y="1363"/>
                </a:lnTo>
                <a:lnTo>
                  <a:pt x="1670" y="1363"/>
                </a:lnTo>
                <a:lnTo>
                  <a:pt x="1670" y="1365"/>
                </a:lnTo>
                <a:lnTo>
                  <a:pt x="1672" y="1365"/>
                </a:lnTo>
                <a:lnTo>
                  <a:pt x="1672" y="1363"/>
                </a:lnTo>
                <a:lnTo>
                  <a:pt x="1672" y="1363"/>
                </a:lnTo>
                <a:close/>
                <a:moveTo>
                  <a:pt x="1668" y="1365"/>
                </a:moveTo>
                <a:lnTo>
                  <a:pt x="1666" y="1365"/>
                </a:lnTo>
                <a:lnTo>
                  <a:pt x="1668" y="1365"/>
                </a:lnTo>
                <a:lnTo>
                  <a:pt x="1668" y="1365"/>
                </a:lnTo>
                <a:lnTo>
                  <a:pt x="1668" y="1365"/>
                </a:lnTo>
                <a:lnTo>
                  <a:pt x="1668" y="1365"/>
                </a:lnTo>
                <a:close/>
                <a:moveTo>
                  <a:pt x="1662" y="1474"/>
                </a:moveTo>
                <a:lnTo>
                  <a:pt x="1664" y="1474"/>
                </a:lnTo>
                <a:lnTo>
                  <a:pt x="1664" y="1474"/>
                </a:lnTo>
                <a:lnTo>
                  <a:pt x="1662" y="1474"/>
                </a:lnTo>
                <a:lnTo>
                  <a:pt x="1659" y="1474"/>
                </a:lnTo>
                <a:lnTo>
                  <a:pt x="1659" y="1474"/>
                </a:lnTo>
                <a:lnTo>
                  <a:pt x="1662" y="1474"/>
                </a:lnTo>
                <a:lnTo>
                  <a:pt x="1662" y="1474"/>
                </a:lnTo>
                <a:close/>
                <a:moveTo>
                  <a:pt x="1693" y="1369"/>
                </a:moveTo>
                <a:lnTo>
                  <a:pt x="1693" y="1369"/>
                </a:lnTo>
                <a:lnTo>
                  <a:pt x="1693" y="1369"/>
                </a:lnTo>
                <a:lnTo>
                  <a:pt x="1695" y="1369"/>
                </a:lnTo>
                <a:lnTo>
                  <a:pt x="1695" y="1369"/>
                </a:lnTo>
                <a:lnTo>
                  <a:pt x="1695" y="1369"/>
                </a:lnTo>
                <a:lnTo>
                  <a:pt x="1695" y="1369"/>
                </a:lnTo>
                <a:lnTo>
                  <a:pt x="1695" y="1369"/>
                </a:lnTo>
                <a:lnTo>
                  <a:pt x="1693" y="1369"/>
                </a:lnTo>
                <a:close/>
                <a:moveTo>
                  <a:pt x="1678" y="1474"/>
                </a:moveTo>
                <a:lnTo>
                  <a:pt x="1678" y="1474"/>
                </a:lnTo>
                <a:lnTo>
                  <a:pt x="1678" y="1474"/>
                </a:lnTo>
                <a:lnTo>
                  <a:pt x="1680" y="1474"/>
                </a:lnTo>
                <a:lnTo>
                  <a:pt x="1680" y="1474"/>
                </a:lnTo>
                <a:lnTo>
                  <a:pt x="1683" y="1474"/>
                </a:lnTo>
                <a:lnTo>
                  <a:pt x="1683" y="1474"/>
                </a:lnTo>
                <a:lnTo>
                  <a:pt x="1683" y="1472"/>
                </a:lnTo>
                <a:lnTo>
                  <a:pt x="1683" y="1470"/>
                </a:lnTo>
                <a:lnTo>
                  <a:pt x="1683" y="1470"/>
                </a:lnTo>
                <a:lnTo>
                  <a:pt x="1680" y="1472"/>
                </a:lnTo>
                <a:lnTo>
                  <a:pt x="1680" y="1472"/>
                </a:lnTo>
                <a:lnTo>
                  <a:pt x="1678" y="1472"/>
                </a:lnTo>
                <a:lnTo>
                  <a:pt x="1678" y="1472"/>
                </a:lnTo>
                <a:lnTo>
                  <a:pt x="1678" y="1472"/>
                </a:lnTo>
                <a:lnTo>
                  <a:pt x="1676" y="1472"/>
                </a:lnTo>
                <a:lnTo>
                  <a:pt x="1676" y="1472"/>
                </a:lnTo>
                <a:lnTo>
                  <a:pt x="1674" y="1472"/>
                </a:lnTo>
                <a:lnTo>
                  <a:pt x="1676" y="1474"/>
                </a:lnTo>
                <a:lnTo>
                  <a:pt x="1678" y="1474"/>
                </a:lnTo>
                <a:close/>
                <a:moveTo>
                  <a:pt x="1674" y="1363"/>
                </a:moveTo>
                <a:lnTo>
                  <a:pt x="1674" y="1363"/>
                </a:lnTo>
                <a:lnTo>
                  <a:pt x="1674" y="1363"/>
                </a:lnTo>
                <a:lnTo>
                  <a:pt x="1674" y="1363"/>
                </a:lnTo>
                <a:lnTo>
                  <a:pt x="1674" y="1363"/>
                </a:lnTo>
                <a:lnTo>
                  <a:pt x="1676" y="1363"/>
                </a:lnTo>
                <a:lnTo>
                  <a:pt x="1674" y="1363"/>
                </a:lnTo>
                <a:close/>
                <a:moveTo>
                  <a:pt x="1670" y="1365"/>
                </a:moveTo>
                <a:lnTo>
                  <a:pt x="1670" y="1365"/>
                </a:lnTo>
                <a:lnTo>
                  <a:pt x="1670" y="1365"/>
                </a:lnTo>
                <a:lnTo>
                  <a:pt x="1670" y="1365"/>
                </a:lnTo>
                <a:lnTo>
                  <a:pt x="1670" y="1365"/>
                </a:lnTo>
                <a:lnTo>
                  <a:pt x="1670" y="1365"/>
                </a:lnTo>
                <a:close/>
                <a:moveTo>
                  <a:pt x="1662" y="1367"/>
                </a:moveTo>
                <a:lnTo>
                  <a:pt x="1662" y="1367"/>
                </a:lnTo>
                <a:lnTo>
                  <a:pt x="1659" y="1367"/>
                </a:lnTo>
                <a:lnTo>
                  <a:pt x="1657" y="1367"/>
                </a:lnTo>
                <a:lnTo>
                  <a:pt x="1657" y="1369"/>
                </a:lnTo>
                <a:lnTo>
                  <a:pt x="1659" y="1369"/>
                </a:lnTo>
                <a:lnTo>
                  <a:pt x="1659" y="1369"/>
                </a:lnTo>
                <a:lnTo>
                  <a:pt x="1662" y="1367"/>
                </a:lnTo>
                <a:lnTo>
                  <a:pt x="1662" y="1367"/>
                </a:lnTo>
                <a:close/>
                <a:moveTo>
                  <a:pt x="1670" y="1149"/>
                </a:moveTo>
                <a:lnTo>
                  <a:pt x="1670" y="1151"/>
                </a:lnTo>
                <a:lnTo>
                  <a:pt x="1668" y="1151"/>
                </a:lnTo>
                <a:lnTo>
                  <a:pt x="1668" y="1151"/>
                </a:lnTo>
                <a:lnTo>
                  <a:pt x="1668" y="1151"/>
                </a:lnTo>
                <a:lnTo>
                  <a:pt x="1670" y="1151"/>
                </a:lnTo>
                <a:lnTo>
                  <a:pt x="1670" y="1149"/>
                </a:lnTo>
                <a:lnTo>
                  <a:pt x="1670" y="1149"/>
                </a:lnTo>
                <a:close/>
                <a:moveTo>
                  <a:pt x="1735" y="925"/>
                </a:moveTo>
                <a:lnTo>
                  <a:pt x="1737" y="923"/>
                </a:lnTo>
                <a:lnTo>
                  <a:pt x="1739" y="923"/>
                </a:lnTo>
                <a:lnTo>
                  <a:pt x="1741" y="921"/>
                </a:lnTo>
                <a:lnTo>
                  <a:pt x="1741" y="921"/>
                </a:lnTo>
                <a:lnTo>
                  <a:pt x="1739" y="921"/>
                </a:lnTo>
                <a:lnTo>
                  <a:pt x="1741" y="918"/>
                </a:lnTo>
                <a:lnTo>
                  <a:pt x="1741" y="918"/>
                </a:lnTo>
                <a:lnTo>
                  <a:pt x="1741" y="918"/>
                </a:lnTo>
                <a:lnTo>
                  <a:pt x="1741" y="916"/>
                </a:lnTo>
                <a:lnTo>
                  <a:pt x="1739" y="916"/>
                </a:lnTo>
                <a:lnTo>
                  <a:pt x="1737" y="916"/>
                </a:lnTo>
                <a:lnTo>
                  <a:pt x="1735" y="916"/>
                </a:lnTo>
                <a:lnTo>
                  <a:pt x="1735" y="916"/>
                </a:lnTo>
                <a:lnTo>
                  <a:pt x="1735" y="914"/>
                </a:lnTo>
                <a:lnTo>
                  <a:pt x="1733" y="914"/>
                </a:lnTo>
                <a:lnTo>
                  <a:pt x="1733" y="916"/>
                </a:lnTo>
                <a:lnTo>
                  <a:pt x="1731" y="916"/>
                </a:lnTo>
                <a:lnTo>
                  <a:pt x="1731" y="918"/>
                </a:lnTo>
                <a:lnTo>
                  <a:pt x="1731" y="918"/>
                </a:lnTo>
                <a:lnTo>
                  <a:pt x="1729" y="921"/>
                </a:lnTo>
                <a:lnTo>
                  <a:pt x="1729" y="921"/>
                </a:lnTo>
                <a:lnTo>
                  <a:pt x="1733" y="921"/>
                </a:lnTo>
                <a:lnTo>
                  <a:pt x="1731" y="921"/>
                </a:lnTo>
                <a:lnTo>
                  <a:pt x="1729" y="925"/>
                </a:lnTo>
                <a:lnTo>
                  <a:pt x="1729" y="925"/>
                </a:lnTo>
                <a:lnTo>
                  <a:pt x="1727" y="925"/>
                </a:lnTo>
                <a:lnTo>
                  <a:pt x="1727" y="925"/>
                </a:lnTo>
                <a:lnTo>
                  <a:pt x="1724" y="925"/>
                </a:lnTo>
                <a:lnTo>
                  <a:pt x="1722" y="925"/>
                </a:lnTo>
                <a:lnTo>
                  <a:pt x="1722" y="925"/>
                </a:lnTo>
                <a:lnTo>
                  <a:pt x="1722" y="925"/>
                </a:lnTo>
                <a:lnTo>
                  <a:pt x="1724" y="923"/>
                </a:lnTo>
                <a:lnTo>
                  <a:pt x="1724" y="923"/>
                </a:lnTo>
                <a:lnTo>
                  <a:pt x="1724" y="923"/>
                </a:lnTo>
                <a:lnTo>
                  <a:pt x="1724" y="923"/>
                </a:lnTo>
                <a:lnTo>
                  <a:pt x="1727" y="921"/>
                </a:lnTo>
                <a:lnTo>
                  <a:pt x="1727" y="921"/>
                </a:lnTo>
                <a:lnTo>
                  <a:pt x="1724" y="921"/>
                </a:lnTo>
                <a:lnTo>
                  <a:pt x="1722" y="921"/>
                </a:lnTo>
                <a:lnTo>
                  <a:pt x="1722" y="921"/>
                </a:lnTo>
                <a:lnTo>
                  <a:pt x="1724" y="918"/>
                </a:lnTo>
                <a:lnTo>
                  <a:pt x="1727" y="918"/>
                </a:lnTo>
                <a:lnTo>
                  <a:pt x="1729" y="918"/>
                </a:lnTo>
                <a:lnTo>
                  <a:pt x="1731" y="916"/>
                </a:lnTo>
                <a:lnTo>
                  <a:pt x="1731" y="916"/>
                </a:lnTo>
                <a:lnTo>
                  <a:pt x="1731" y="916"/>
                </a:lnTo>
                <a:lnTo>
                  <a:pt x="1731" y="914"/>
                </a:lnTo>
                <a:lnTo>
                  <a:pt x="1731" y="912"/>
                </a:lnTo>
                <a:lnTo>
                  <a:pt x="1733" y="910"/>
                </a:lnTo>
                <a:lnTo>
                  <a:pt x="1733" y="906"/>
                </a:lnTo>
                <a:lnTo>
                  <a:pt x="1733" y="906"/>
                </a:lnTo>
                <a:lnTo>
                  <a:pt x="1733" y="904"/>
                </a:lnTo>
                <a:lnTo>
                  <a:pt x="1733" y="904"/>
                </a:lnTo>
                <a:lnTo>
                  <a:pt x="1733" y="902"/>
                </a:lnTo>
                <a:lnTo>
                  <a:pt x="1731" y="902"/>
                </a:lnTo>
                <a:lnTo>
                  <a:pt x="1731" y="902"/>
                </a:lnTo>
                <a:lnTo>
                  <a:pt x="1729" y="902"/>
                </a:lnTo>
                <a:lnTo>
                  <a:pt x="1727" y="904"/>
                </a:lnTo>
                <a:lnTo>
                  <a:pt x="1727" y="906"/>
                </a:lnTo>
                <a:lnTo>
                  <a:pt x="1724" y="908"/>
                </a:lnTo>
                <a:lnTo>
                  <a:pt x="1724" y="908"/>
                </a:lnTo>
                <a:lnTo>
                  <a:pt x="1720" y="914"/>
                </a:lnTo>
                <a:lnTo>
                  <a:pt x="1720" y="916"/>
                </a:lnTo>
                <a:lnTo>
                  <a:pt x="1718" y="916"/>
                </a:lnTo>
                <a:lnTo>
                  <a:pt x="1716" y="918"/>
                </a:lnTo>
                <a:lnTo>
                  <a:pt x="1716" y="921"/>
                </a:lnTo>
                <a:lnTo>
                  <a:pt x="1718" y="925"/>
                </a:lnTo>
                <a:lnTo>
                  <a:pt x="1718" y="927"/>
                </a:lnTo>
                <a:lnTo>
                  <a:pt x="1720" y="927"/>
                </a:lnTo>
                <a:lnTo>
                  <a:pt x="1720" y="927"/>
                </a:lnTo>
                <a:lnTo>
                  <a:pt x="1720" y="927"/>
                </a:lnTo>
                <a:lnTo>
                  <a:pt x="1720" y="927"/>
                </a:lnTo>
                <a:lnTo>
                  <a:pt x="1722" y="927"/>
                </a:lnTo>
                <a:lnTo>
                  <a:pt x="1724" y="927"/>
                </a:lnTo>
                <a:lnTo>
                  <a:pt x="1727" y="927"/>
                </a:lnTo>
                <a:lnTo>
                  <a:pt x="1727" y="927"/>
                </a:lnTo>
                <a:lnTo>
                  <a:pt x="1729" y="927"/>
                </a:lnTo>
                <a:lnTo>
                  <a:pt x="1733" y="927"/>
                </a:lnTo>
                <a:lnTo>
                  <a:pt x="1735" y="925"/>
                </a:lnTo>
                <a:close/>
                <a:moveTo>
                  <a:pt x="1724" y="1474"/>
                </a:moveTo>
                <a:lnTo>
                  <a:pt x="1722" y="1476"/>
                </a:lnTo>
                <a:lnTo>
                  <a:pt x="1722" y="1476"/>
                </a:lnTo>
                <a:lnTo>
                  <a:pt x="1718" y="1476"/>
                </a:lnTo>
                <a:lnTo>
                  <a:pt x="1718" y="1476"/>
                </a:lnTo>
                <a:lnTo>
                  <a:pt x="1716" y="1476"/>
                </a:lnTo>
                <a:lnTo>
                  <a:pt x="1714" y="1476"/>
                </a:lnTo>
                <a:lnTo>
                  <a:pt x="1714" y="1476"/>
                </a:lnTo>
                <a:lnTo>
                  <a:pt x="1716" y="1478"/>
                </a:lnTo>
                <a:lnTo>
                  <a:pt x="1716" y="1478"/>
                </a:lnTo>
                <a:lnTo>
                  <a:pt x="1716" y="1478"/>
                </a:lnTo>
                <a:lnTo>
                  <a:pt x="1718" y="1480"/>
                </a:lnTo>
                <a:lnTo>
                  <a:pt x="1716" y="1482"/>
                </a:lnTo>
                <a:lnTo>
                  <a:pt x="1716" y="1484"/>
                </a:lnTo>
                <a:lnTo>
                  <a:pt x="1714" y="1484"/>
                </a:lnTo>
                <a:lnTo>
                  <a:pt x="1714" y="1484"/>
                </a:lnTo>
                <a:lnTo>
                  <a:pt x="1712" y="1487"/>
                </a:lnTo>
                <a:lnTo>
                  <a:pt x="1712" y="1487"/>
                </a:lnTo>
                <a:lnTo>
                  <a:pt x="1716" y="1487"/>
                </a:lnTo>
                <a:lnTo>
                  <a:pt x="1722" y="1487"/>
                </a:lnTo>
                <a:lnTo>
                  <a:pt x="1724" y="1484"/>
                </a:lnTo>
                <a:lnTo>
                  <a:pt x="1724" y="1484"/>
                </a:lnTo>
                <a:lnTo>
                  <a:pt x="1724" y="1482"/>
                </a:lnTo>
                <a:lnTo>
                  <a:pt x="1724" y="1482"/>
                </a:lnTo>
                <a:lnTo>
                  <a:pt x="1724" y="1482"/>
                </a:lnTo>
                <a:lnTo>
                  <a:pt x="1724" y="1480"/>
                </a:lnTo>
                <a:lnTo>
                  <a:pt x="1724" y="1478"/>
                </a:lnTo>
                <a:lnTo>
                  <a:pt x="1724" y="1478"/>
                </a:lnTo>
                <a:lnTo>
                  <a:pt x="1724" y="1476"/>
                </a:lnTo>
                <a:lnTo>
                  <a:pt x="1724" y="1474"/>
                </a:lnTo>
                <a:close/>
                <a:moveTo>
                  <a:pt x="1712" y="1384"/>
                </a:moveTo>
                <a:lnTo>
                  <a:pt x="1712" y="1384"/>
                </a:lnTo>
                <a:lnTo>
                  <a:pt x="1714" y="1384"/>
                </a:lnTo>
                <a:lnTo>
                  <a:pt x="1714" y="1384"/>
                </a:lnTo>
                <a:lnTo>
                  <a:pt x="1714" y="1384"/>
                </a:lnTo>
                <a:lnTo>
                  <a:pt x="1714" y="1384"/>
                </a:lnTo>
                <a:lnTo>
                  <a:pt x="1714" y="1384"/>
                </a:lnTo>
                <a:lnTo>
                  <a:pt x="1714" y="1384"/>
                </a:lnTo>
                <a:lnTo>
                  <a:pt x="1714" y="1382"/>
                </a:lnTo>
                <a:lnTo>
                  <a:pt x="1712" y="1382"/>
                </a:lnTo>
                <a:lnTo>
                  <a:pt x="1712" y="1384"/>
                </a:lnTo>
                <a:lnTo>
                  <a:pt x="1712" y="1384"/>
                </a:lnTo>
                <a:close/>
                <a:moveTo>
                  <a:pt x="1714" y="1375"/>
                </a:moveTo>
                <a:lnTo>
                  <a:pt x="1714" y="1375"/>
                </a:lnTo>
                <a:lnTo>
                  <a:pt x="1712" y="1375"/>
                </a:lnTo>
                <a:lnTo>
                  <a:pt x="1712" y="1375"/>
                </a:lnTo>
                <a:lnTo>
                  <a:pt x="1712" y="1373"/>
                </a:lnTo>
                <a:lnTo>
                  <a:pt x="1712" y="1373"/>
                </a:lnTo>
                <a:lnTo>
                  <a:pt x="1712" y="1375"/>
                </a:lnTo>
                <a:lnTo>
                  <a:pt x="1712" y="1375"/>
                </a:lnTo>
                <a:lnTo>
                  <a:pt x="1714" y="1378"/>
                </a:lnTo>
                <a:lnTo>
                  <a:pt x="1714" y="1375"/>
                </a:lnTo>
                <a:close/>
                <a:moveTo>
                  <a:pt x="1731" y="1468"/>
                </a:moveTo>
                <a:lnTo>
                  <a:pt x="1731" y="1468"/>
                </a:lnTo>
                <a:lnTo>
                  <a:pt x="1729" y="1468"/>
                </a:lnTo>
                <a:lnTo>
                  <a:pt x="1727" y="1470"/>
                </a:lnTo>
                <a:lnTo>
                  <a:pt x="1727" y="1470"/>
                </a:lnTo>
                <a:lnTo>
                  <a:pt x="1727" y="1470"/>
                </a:lnTo>
                <a:lnTo>
                  <a:pt x="1731" y="1470"/>
                </a:lnTo>
                <a:lnTo>
                  <a:pt x="1731" y="1468"/>
                </a:lnTo>
                <a:close/>
                <a:moveTo>
                  <a:pt x="1791" y="906"/>
                </a:moveTo>
                <a:lnTo>
                  <a:pt x="1791" y="906"/>
                </a:lnTo>
                <a:lnTo>
                  <a:pt x="1794" y="906"/>
                </a:lnTo>
                <a:lnTo>
                  <a:pt x="1794" y="904"/>
                </a:lnTo>
                <a:lnTo>
                  <a:pt x="1791" y="904"/>
                </a:lnTo>
                <a:lnTo>
                  <a:pt x="1791" y="904"/>
                </a:lnTo>
                <a:lnTo>
                  <a:pt x="1791" y="902"/>
                </a:lnTo>
                <a:lnTo>
                  <a:pt x="1791" y="902"/>
                </a:lnTo>
                <a:lnTo>
                  <a:pt x="1791" y="900"/>
                </a:lnTo>
                <a:lnTo>
                  <a:pt x="1791" y="900"/>
                </a:lnTo>
                <a:lnTo>
                  <a:pt x="1791" y="902"/>
                </a:lnTo>
                <a:lnTo>
                  <a:pt x="1791" y="904"/>
                </a:lnTo>
                <a:lnTo>
                  <a:pt x="1791" y="904"/>
                </a:lnTo>
                <a:lnTo>
                  <a:pt x="1791" y="906"/>
                </a:lnTo>
                <a:lnTo>
                  <a:pt x="1791" y="906"/>
                </a:lnTo>
                <a:close/>
                <a:moveTo>
                  <a:pt x="1716" y="1394"/>
                </a:moveTo>
                <a:lnTo>
                  <a:pt x="1714" y="1394"/>
                </a:lnTo>
                <a:lnTo>
                  <a:pt x="1714" y="1394"/>
                </a:lnTo>
                <a:lnTo>
                  <a:pt x="1712" y="1394"/>
                </a:lnTo>
                <a:lnTo>
                  <a:pt x="1712" y="1394"/>
                </a:lnTo>
                <a:lnTo>
                  <a:pt x="1714" y="1399"/>
                </a:lnTo>
                <a:lnTo>
                  <a:pt x="1714" y="1401"/>
                </a:lnTo>
                <a:lnTo>
                  <a:pt x="1714" y="1401"/>
                </a:lnTo>
                <a:lnTo>
                  <a:pt x="1716" y="1399"/>
                </a:lnTo>
                <a:lnTo>
                  <a:pt x="1716" y="1399"/>
                </a:lnTo>
                <a:lnTo>
                  <a:pt x="1716" y="1396"/>
                </a:lnTo>
                <a:lnTo>
                  <a:pt x="1716" y="1396"/>
                </a:lnTo>
                <a:lnTo>
                  <a:pt x="1716" y="1394"/>
                </a:lnTo>
                <a:close/>
                <a:moveTo>
                  <a:pt x="1743" y="1438"/>
                </a:moveTo>
                <a:lnTo>
                  <a:pt x="1743" y="1440"/>
                </a:lnTo>
                <a:lnTo>
                  <a:pt x="1743" y="1443"/>
                </a:lnTo>
                <a:lnTo>
                  <a:pt x="1745" y="1443"/>
                </a:lnTo>
                <a:lnTo>
                  <a:pt x="1745" y="1443"/>
                </a:lnTo>
                <a:lnTo>
                  <a:pt x="1747" y="1440"/>
                </a:lnTo>
                <a:lnTo>
                  <a:pt x="1745" y="1440"/>
                </a:lnTo>
                <a:lnTo>
                  <a:pt x="1745" y="1438"/>
                </a:lnTo>
                <a:lnTo>
                  <a:pt x="1743" y="1438"/>
                </a:lnTo>
                <a:close/>
                <a:moveTo>
                  <a:pt x="1724" y="1501"/>
                </a:moveTo>
                <a:lnTo>
                  <a:pt x="1724" y="1501"/>
                </a:lnTo>
                <a:lnTo>
                  <a:pt x="1722" y="1501"/>
                </a:lnTo>
                <a:lnTo>
                  <a:pt x="1722" y="1503"/>
                </a:lnTo>
                <a:lnTo>
                  <a:pt x="1722" y="1503"/>
                </a:lnTo>
                <a:lnTo>
                  <a:pt x="1724" y="1503"/>
                </a:lnTo>
                <a:lnTo>
                  <a:pt x="1724" y="1503"/>
                </a:lnTo>
                <a:lnTo>
                  <a:pt x="1727" y="1503"/>
                </a:lnTo>
                <a:lnTo>
                  <a:pt x="1727" y="1501"/>
                </a:lnTo>
                <a:lnTo>
                  <a:pt x="1724" y="1501"/>
                </a:lnTo>
                <a:lnTo>
                  <a:pt x="1727" y="1501"/>
                </a:lnTo>
                <a:lnTo>
                  <a:pt x="1724" y="1501"/>
                </a:lnTo>
                <a:close/>
                <a:moveTo>
                  <a:pt x="1727" y="1499"/>
                </a:moveTo>
                <a:lnTo>
                  <a:pt x="1729" y="1499"/>
                </a:lnTo>
                <a:lnTo>
                  <a:pt x="1727" y="1499"/>
                </a:lnTo>
                <a:lnTo>
                  <a:pt x="1727" y="1499"/>
                </a:lnTo>
                <a:lnTo>
                  <a:pt x="1727" y="1499"/>
                </a:lnTo>
                <a:lnTo>
                  <a:pt x="1727" y="1499"/>
                </a:lnTo>
                <a:lnTo>
                  <a:pt x="1724" y="1499"/>
                </a:lnTo>
                <a:lnTo>
                  <a:pt x="1724" y="1499"/>
                </a:lnTo>
                <a:lnTo>
                  <a:pt x="1724" y="1499"/>
                </a:lnTo>
                <a:lnTo>
                  <a:pt x="1727" y="1499"/>
                </a:lnTo>
                <a:lnTo>
                  <a:pt x="1727" y="1499"/>
                </a:lnTo>
                <a:close/>
                <a:moveTo>
                  <a:pt x="1714" y="1457"/>
                </a:moveTo>
                <a:lnTo>
                  <a:pt x="1714" y="1457"/>
                </a:lnTo>
                <a:lnTo>
                  <a:pt x="1712" y="1457"/>
                </a:lnTo>
                <a:lnTo>
                  <a:pt x="1714" y="1457"/>
                </a:lnTo>
                <a:lnTo>
                  <a:pt x="1714" y="1457"/>
                </a:lnTo>
                <a:lnTo>
                  <a:pt x="1716" y="1455"/>
                </a:lnTo>
                <a:lnTo>
                  <a:pt x="1714" y="1455"/>
                </a:lnTo>
                <a:lnTo>
                  <a:pt x="1714" y="1455"/>
                </a:lnTo>
                <a:lnTo>
                  <a:pt x="1714" y="1457"/>
                </a:lnTo>
                <a:close/>
                <a:moveTo>
                  <a:pt x="1724" y="929"/>
                </a:moveTo>
                <a:lnTo>
                  <a:pt x="1724" y="929"/>
                </a:lnTo>
                <a:lnTo>
                  <a:pt x="1724" y="929"/>
                </a:lnTo>
                <a:lnTo>
                  <a:pt x="1724" y="927"/>
                </a:lnTo>
                <a:lnTo>
                  <a:pt x="1722" y="929"/>
                </a:lnTo>
                <a:lnTo>
                  <a:pt x="1722" y="929"/>
                </a:lnTo>
                <a:lnTo>
                  <a:pt x="1724" y="929"/>
                </a:lnTo>
                <a:lnTo>
                  <a:pt x="1724" y="929"/>
                </a:lnTo>
                <a:lnTo>
                  <a:pt x="1724" y="929"/>
                </a:lnTo>
                <a:close/>
                <a:moveTo>
                  <a:pt x="1727" y="1422"/>
                </a:moveTo>
                <a:lnTo>
                  <a:pt x="1727" y="1422"/>
                </a:lnTo>
                <a:lnTo>
                  <a:pt x="1727" y="1419"/>
                </a:lnTo>
                <a:lnTo>
                  <a:pt x="1727" y="1419"/>
                </a:lnTo>
                <a:lnTo>
                  <a:pt x="1724" y="1419"/>
                </a:lnTo>
                <a:lnTo>
                  <a:pt x="1724" y="1417"/>
                </a:lnTo>
                <a:lnTo>
                  <a:pt x="1724" y="1417"/>
                </a:lnTo>
                <a:lnTo>
                  <a:pt x="1724" y="1417"/>
                </a:lnTo>
                <a:lnTo>
                  <a:pt x="1724" y="1417"/>
                </a:lnTo>
                <a:lnTo>
                  <a:pt x="1722" y="1415"/>
                </a:lnTo>
                <a:lnTo>
                  <a:pt x="1722" y="1415"/>
                </a:lnTo>
                <a:lnTo>
                  <a:pt x="1720" y="1417"/>
                </a:lnTo>
                <a:lnTo>
                  <a:pt x="1720" y="1417"/>
                </a:lnTo>
                <a:lnTo>
                  <a:pt x="1722" y="1419"/>
                </a:lnTo>
                <a:lnTo>
                  <a:pt x="1722" y="1419"/>
                </a:lnTo>
                <a:lnTo>
                  <a:pt x="1724" y="1419"/>
                </a:lnTo>
                <a:lnTo>
                  <a:pt x="1722" y="1422"/>
                </a:lnTo>
                <a:lnTo>
                  <a:pt x="1722" y="1422"/>
                </a:lnTo>
                <a:lnTo>
                  <a:pt x="1722" y="1422"/>
                </a:lnTo>
                <a:lnTo>
                  <a:pt x="1724" y="1422"/>
                </a:lnTo>
                <a:lnTo>
                  <a:pt x="1727" y="1424"/>
                </a:lnTo>
                <a:lnTo>
                  <a:pt x="1727" y="1422"/>
                </a:lnTo>
                <a:close/>
                <a:moveTo>
                  <a:pt x="1706" y="914"/>
                </a:moveTo>
                <a:lnTo>
                  <a:pt x="1708" y="914"/>
                </a:lnTo>
                <a:lnTo>
                  <a:pt x="1710" y="912"/>
                </a:lnTo>
                <a:lnTo>
                  <a:pt x="1710" y="912"/>
                </a:lnTo>
                <a:lnTo>
                  <a:pt x="1708" y="912"/>
                </a:lnTo>
                <a:lnTo>
                  <a:pt x="1708" y="912"/>
                </a:lnTo>
                <a:lnTo>
                  <a:pt x="1703" y="912"/>
                </a:lnTo>
                <a:lnTo>
                  <a:pt x="1699" y="912"/>
                </a:lnTo>
                <a:lnTo>
                  <a:pt x="1699" y="912"/>
                </a:lnTo>
                <a:lnTo>
                  <a:pt x="1695" y="912"/>
                </a:lnTo>
                <a:lnTo>
                  <a:pt x="1693" y="912"/>
                </a:lnTo>
                <a:lnTo>
                  <a:pt x="1691" y="912"/>
                </a:lnTo>
                <a:lnTo>
                  <a:pt x="1689" y="910"/>
                </a:lnTo>
                <a:lnTo>
                  <a:pt x="1689" y="910"/>
                </a:lnTo>
                <a:lnTo>
                  <a:pt x="1689" y="910"/>
                </a:lnTo>
                <a:lnTo>
                  <a:pt x="1687" y="910"/>
                </a:lnTo>
                <a:lnTo>
                  <a:pt x="1685" y="910"/>
                </a:lnTo>
                <a:lnTo>
                  <a:pt x="1685" y="912"/>
                </a:lnTo>
                <a:lnTo>
                  <a:pt x="1685" y="912"/>
                </a:lnTo>
                <a:lnTo>
                  <a:pt x="1683" y="912"/>
                </a:lnTo>
                <a:lnTo>
                  <a:pt x="1683" y="912"/>
                </a:lnTo>
                <a:lnTo>
                  <a:pt x="1683" y="910"/>
                </a:lnTo>
                <a:lnTo>
                  <a:pt x="1683" y="910"/>
                </a:lnTo>
                <a:lnTo>
                  <a:pt x="1683" y="910"/>
                </a:lnTo>
                <a:lnTo>
                  <a:pt x="1683" y="910"/>
                </a:lnTo>
                <a:lnTo>
                  <a:pt x="1683" y="908"/>
                </a:lnTo>
                <a:lnTo>
                  <a:pt x="1678" y="906"/>
                </a:lnTo>
                <a:lnTo>
                  <a:pt x="1680" y="904"/>
                </a:lnTo>
                <a:lnTo>
                  <a:pt x="1680" y="902"/>
                </a:lnTo>
                <a:lnTo>
                  <a:pt x="1680" y="902"/>
                </a:lnTo>
                <a:lnTo>
                  <a:pt x="1678" y="904"/>
                </a:lnTo>
                <a:lnTo>
                  <a:pt x="1676" y="904"/>
                </a:lnTo>
                <a:lnTo>
                  <a:pt x="1676" y="906"/>
                </a:lnTo>
                <a:lnTo>
                  <a:pt x="1676" y="906"/>
                </a:lnTo>
                <a:lnTo>
                  <a:pt x="1674" y="908"/>
                </a:lnTo>
                <a:lnTo>
                  <a:pt x="1674" y="908"/>
                </a:lnTo>
                <a:lnTo>
                  <a:pt x="1676" y="908"/>
                </a:lnTo>
                <a:lnTo>
                  <a:pt x="1678" y="910"/>
                </a:lnTo>
                <a:lnTo>
                  <a:pt x="1678" y="910"/>
                </a:lnTo>
                <a:lnTo>
                  <a:pt x="1678" y="912"/>
                </a:lnTo>
                <a:lnTo>
                  <a:pt x="1680" y="912"/>
                </a:lnTo>
                <a:lnTo>
                  <a:pt x="1683" y="912"/>
                </a:lnTo>
                <a:lnTo>
                  <a:pt x="1685" y="912"/>
                </a:lnTo>
                <a:lnTo>
                  <a:pt x="1685" y="914"/>
                </a:lnTo>
                <a:lnTo>
                  <a:pt x="1685" y="914"/>
                </a:lnTo>
                <a:lnTo>
                  <a:pt x="1683" y="914"/>
                </a:lnTo>
                <a:lnTo>
                  <a:pt x="1685" y="914"/>
                </a:lnTo>
                <a:lnTo>
                  <a:pt x="1687" y="916"/>
                </a:lnTo>
                <a:lnTo>
                  <a:pt x="1687" y="916"/>
                </a:lnTo>
                <a:lnTo>
                  <a:pt x="1691" y="918"/>
                </a:lnTo>
                <a:lnTo>
                  <a:pt x="1691" y="916"/>
                </a:lnTo>
                <a:lnTo>
                  <a:pt x="1693" y="916"/>
                </a:lnTo>
                <a:lnTo>
                  <a:pt x="1691" y="916"/>
                </a:lnTo>
                <a:lnTo>
                  <a:pt x="1693" y="916"/>
                </a:lnTo>
                <a:lnTo>
                  <a:pt x="1693" y="916"/>
                </a:lnTo>
                <a:lnTo>
                  <a:pt x="1695" y="914"/>
                </a:lnTo>
                <a:lnTo>
                  <a:pt x="1695" y="914"/>
                </a:lnTo>
                <a:lnTo>
                  <a:pt x="1695" y="914"/>
                </a:lnTo>
                <a:lnTo>
                  <a:pt x="1695" y="916"/>
                </a:lnTo>
                <a:lnTo>
                  <a:pt x="1695" y="916"/>
                </a:lnTo>
                <a:lnTo>
                  <a:pt x="1695" y="916"/>
                </a:lnTo>
                <a:lnTo>
                  <a:pt x="1695" y="916"/>
                </a:lnTo>
                <a:lnTo>
                  <a:pt x="1697" y="918"/>
                </a:lnTo>
                <a:lnTo>
                  <a:pt x="1695" y="918"/>
                </a:lnTo>
                <a:lnTo>
                  <a:pt x="1695" y="918"/>
                </a:lnTo>
                <a:lnTo>
                  <a:pt x="1697" y="918"/>
                </a:lnTo>
                <a:lnTo>
                  <a:pt x="1697" y="921"/>
                </a:lnTo>
                <a:lnTo>
                  <a:pt x="1697" y="921"/>
                </a:lnTo>
                <a:lnTo>
                  <a:pt x="1699" y="921"/>
                </a:lnTo>
                <a:lnTo>
                  <a:pt x="1701" y="921"/>
                </a:lnTo>
                <a:lnTo>
                  <a:pt x="1703" y="921"/>
                </a:lnTo>
                <a:lnTo>
                  <a:pt x="1701" y="921"/>
                </a:lnTo>
                <a:lnTo>
                  <a:pt x="1701" y="921"/>
                </a:lnTo>
                <a:lnTo>
                  <a:pt x="1701" y="918"/>
                </a:lnTo>
                <a:lnTo>
                  <a:pt x="1701" y="916"/>
                </a:lnTo>
                <a:lnTo>
                  <a:pt x="1701" y="916"/>
                </a:lnTo>
                <a:lnTo>
                  <a:pt x="1706" y="914"/>
                </a:lnTo>
                <a:close/>
                <a:moveTo>
                  <a:pt x="1712" y="895"/>
                </a:moveTo>
                <a:lnTo>
                  <a:pt x="1714" y="893"/>
                </a:lnTo>
                <a:lnTo>
                  <a:pt x="1714" y="893"/>
                </a:lnTo>
                <a:lnTo>
                  <a:pt x="1716" y="891"/>
                </a:lnTo>
                <a:lnTo>
                  <a:pt x="1716" y="891"/>
                </a:lnTo>
                <a:lnTo>
                  <a:pt x="1718" y="891"/>
                </a:lnTo>
                <a:lnTo>
                  <a:pt x="1718" y="891"/>
                </a:lnTo>
                <a:lnTo>
                  <a:pt x="1716" y="891"/>
                </a:lnTo>
                <a:lnTo>
                  <a:pt x="1714" y="891"/>
                </a:lnTo>
                <a:lnTo>
                  <a:pt x="1712" y="893"/>
                </a:lnTo>
                <a:lnTo>
                  <a:pt x="1710" y="895"/>
                </a:lnTo>
                <a:lnTo>
                  <a:pt x="1710" y="897"/>
                </a:lnTo>
                <a:lnTo>
                  <a:pt x="1710" y="897"/>
                </a:lnTo>
                <a:lnTo>
                  <a:pt x="1712" y="897"/>
                </a:lnTo>
                <a:lnTo>
                  <a:pt x="1712" y="897"/>
                </a:lnTo>
                <a:lnTo>
                  <a:pt x="1712" y="897"/>
                </a:lnTo>
                <a:lnTo>
                  <a:pt x="1712" y="897"/>
                </a:lnTo>
                <a:lnTo>
                  <a:pt x="1710" y="897"/>
                </a:lnTo>
                <a:lnTo>
                  <a:pt x="1712" y="895"/>
                </a:lnTo>
                <a:lnTo>
                  <a:pt x="1712" y="895"/>
                </a:lnTo>
                <a:close/>
                <a:moveTo>
                  <a:pt x="1727" y="1428"/>
                </a:moveTo>
                <a:lnTo>
                  <a:pt x="1724" y="1428"/>
                </a:lnTo>
                <a:lnTo>
                  <a:pt x="1724" y="1428"/>
                </a:lnTo>
                <a:lnTo>
                  <a:pt x="1724" y="1428"/>
                </a:lnTo>
                <a:lnTo>
                  <a:pt x="1722" y="1430"/>
                </a:lnTo>
                <a:lnTo>
                  <a:pt x="1722" y="1430"/>
                </a:lnTo>
                <a:lnTo>
                  <a:pt x="1722" y="1432"/>
                </a:lnTo>
                <a:lnTo>
                  <a:pt x="1724" y="1432"/>
                </a:lnTo>
                <a:lnTo>
                  <a:pt x="1727" y="1432"/>
                </a:lnTo>
                <a:lnTo>
                  <a:pt x="1727" y="1428"/>
                </a:lnTo>
                <a:close/>
                <a:moveTo>
                  <a:pt x="1716" y="1396"/>
                </a:moveTo>
                <a:lnTo>
                  <a:pt x="1718" y="1396"/>
                </a:lnTo>
                <a:lnTo>
                  <a:pt x="1720" y="1396"/>
                </a:lnTo>
                <a:lnTo>
                  <a:pt x="1722" y="1396"/>
                </a:lnTo>
                <a:lnTo>
                  <a:pt x="1718" y="1394"/>
                </a:lnTo>
                <a:lnTo>
                  <a:pt x="1718" y="1394"/>
                </a:lnTo>
                <a:lnTo>
                  <a:pt x="1718" y="1392"/>
                </a:lnTo>
                <a:lnTo>
                  <a:pt x="1718" y="1392"/>
                </a:lnTo>
                <a:lnTo>
                  <a:pt x="1716" y="1392"/>
                </a:lnTo>
                <a:lnTo>
                  <a:pt x="1716" y="1392"/>
                </a:lnTo>
                <a:lnTo>
                  <a:pt x="1716" y="1394"/>
                </a:lnTo>
                <a:lnTo>
                  <a:pt x="1716" y="1394"/>
                </a:lnTo>
                <a:lnTo>
                  <a:pt x="1716" y="1396"/>
                </a:lnTo>
                <a:close/>
                <a:moveTo>
                  <a:pt x="1722" y="1440"/>
                </a:moveTo>
                <a:lnTo>
                  <a:pt x="1722" y="1440"/>
                </a:lnTo>
                <a:lnTo>
                  <a:pt x="1722" y="1438"/>
                </a:lnTo>
                <a:lnTo>
                  <a:pt x="1722" y="1438"/>
                </a:lnTo>
                <a:lnTo>
                  <a:pt x="1722" y="1438"/>
                </a:lnTo>
                <a:lnTo>
                  <a:pt x="1720" y="1438"/>
                </a:lnTo>
                <a:lnTo>
                  <a:pt x="1720" y="1438"/>
                </a:lnTo>
                <a:lnTo>
                  <a:pt x="1720" y="1440"/>
                </a:lnTo>
                <a:lnTo>
                  <a:pt x="1720" y="1440"/>
                </a:lnTo>
                <a:lnTo>
                  <a:pt x="1722" y="1440"/>
                </a:lnTo>
                <a:close/>
                <a:moveTo>
                  <a:pt x="1794" y="906"/>
                </a:moveTo>
                <a:lnTo>
                  <a:pt x="1794" y="906"/>
                </a:lnTo>
                <a:lnTo>
                  <a:pt x="1794" y="906"/>
                </a:lnTo>
                <a:lnTo>
                  <a:pt x="1794" y="906"/>
                </a:lnTo>
                <a:lnTo>
                  <a:pt x="1794" y="906"/>
                </a:lnTo>
                <a:lnTo>
                  <a:pt x="1794" y="906"/>
                </a:lnTo>
                <a:lnTo>
                  <a:pt x="1794" y="906"/>
                </a:lnTo>
                <a:lnTo>
                  <a:pt x="1794" y="906"/>
                </a:lnTo>
                <a:lnTo>
                  <a:pt x="1794" y="906"/>
                </a:lnTo>
                <a:close/>
                <a:moveTo>
                  <a:pt x="1720" y="1407"/>
                </a:moveTo>
                <a:lnTo>
                  <a:pt x="1720" y="1405"/>
                </a:lnTo>
                <a:lnTo>
                  <a:pt x="1718" y="1405"/>
                </a:lnTo>
                <a:lnTo>
                  <a:pt x="1718" y="1405"/>
                </a:lnTo>
                <a:lnTo>
                  <a:pt x="1716" y="1407"/>
                </a:lnTo>
                <a:lnTo>
                  <a:pt x="1718" y="1409"/>
                </a:lnTo>
                <a:lnTo>
                  <a:pt x="1718" y="1411"/>
                </a:lnTo>
                <a:lnTo>
                  <a:pt x="1720" y="1411"/>
                </a:lnTo>
                <a:lnTo>
                  <a:pt x="1720" y="1409"/>
                </a:lnTo>
                <a:lnTo>
                  <a:pt x="1720" y="1407"/>
                </a:lnTo>
                <a:close/>
                <a:moveTo>
                  <a:pt x="1507" y="1285"/>
                </a:moveTo>
                <a:lnTo>
                  <a:pt x="1507" y="1285"/>
                </a:lnTo>
                <a:lnTo>
                  <a:pt x="1511" y="1287"/>
                </a:lnTo>
                <a:lnTo>
                  <a:pt x="1511" y="1287"/>
                </a:lnTo>
                <a:lnTo>
                  <a:pt x="1511" y="1287"/>
                </a:lnTo>
                <a:lnTo>
                  <a:pt x="1511" y="1287"/>
                </a:lnTo>
                <a:lnTo>
                  <a:pt x="1509" y="1287"/>
                </a:lnTo>
                <a:lnTo>
                  <a:pt x="1507" y="1285"/>
                </a:lnTo>
                <a:lnTo>
                  <a:pt x="1507" y="1285"/>
                </a:lnTo>
                <a:lnTo>
                  <a:pt x="1507" y="1285"/>
                </a:lnTo>
                <a:close/>
                <a:moveTo>
                  <a:pt x="1634" y="1369"/>
                </a:moveTo>
                <a:lnTo>
                  <a:pt x="1634" y="1371"/>
                </a:lnTo>
                <a:lnTo>
                  <a:pt x="1636" y="1371"/>
                </a:lnTo>
                <a:lnTo>
                  <a:pt x="1639" y="1371"/>
                </a:lnTo>
                <a:lnTo>
                  <a:pt x="1639" y="1371"/>
                </a:lnTo>
                <a:lnTo>
                  <a:pt x="1639" y="1371"/>
                </a:lnTo>
                <a:lnTo>
                  <a:pt x="1641" y="1369"/>
                </a:lnTo>
                <a:lnTo>
                  <a:pt x="1643" y="1371"/>
                </a:lnTo>
                <a:lnTo>
                  <a:pt x="1645" y="1369"/>
                </a:lnTo>
                <a:lnTo>
                  <a:pt x="1645" y="1371"/>
                </a:lnTo>
                <a:lnTo>
                  <a:pt x="1647" y="1371"/>
                </a:lnTo>
                <a:lnTo>
                  <a:pt x="1647" y="1371"/>
                </a:lnTo>
                <a:lnTo>
                  <a:pt x="1649" y="1371"/>
                </a:lnTo>
                <a:lnTo>
                  <a:pt x="1649" y="1371"/>
                </a:lnTo>
                <a:lnTo>
                  <a:pt x="1651" y="1371"/>
                </a:lnTo>
                <a:lnTo>
                  <a:pt x="1653" y="1369"/>
                </a:lnTo>
                <a:lnTo>
                  <a:pt x="1655" y="1367"/>
                </a:lnTo>
                <a:lnTo>
                  <a:pt x="1655" y="1367"/>
                </a:lnTo>
                <a:lnTo>
                  <a:pt x="1657" y="1367"/>
                </a:lnTo>
                <a:lnTo>
                  <a:pt x="1657" y="1365"/>
                </a:lnTo>
                <a:lnTo>
                  <a:pt x="1655" y="1365"/>
                </a:lnTo>
                <a:lnTo>
                  <a:pt x="1653" y="1363"/>
                </a:lnTo>
                <a:lnTo>
                  <a:pt x="1651" y="1363"/>
                </a:lnTo>
                <a:lnTo>
                  <a:pt x="1651" y="1363"/>
                </a:lnTo>
                <a:lnTo>
                  <a:pt x="1651" y="1363"/>
                </a:lnTo>
                <a:lnTo>
                  <a:pt x="1651" y="1363"/>
                </a:lnTo>
                <a:lnTo>
                  <a:pt x="1649" y="1363"/>
                </a:lnTo>
                <a:lnTo>
                  <a:pt x="1649" y="1363"/>
                </a:lnTo>
                <a:lnTo>
                  <a:pt x="1649" y="1363"/>
                </a:lnTo>
                <a:lnTo>
                  <a:pt x="1641" y="1363"/>
                </a:lnTo>
                <a:lnTo>
                  <a:pt x="1636" y="1363"/>
                </a:lnTo>
                <a:lnTo>
                  <a:pt x="1636" y="1363"/>
                </a:lnTo>
                <a:lnTo>
                  <a:pt x="1634" y="1363"/>
                </a:lnTo>
                <a:lnTo>
                  <a:pt x="1634" y="1363"/>
                </a:lnTo>
                <a:lnTo>
                  <a:pt x="1634" y="1365"/>
                </a:lnTo>
                <a:lnTo>
                  <a:pt x="1632" y="1365"/>
                </a:lnTo>
                <a:lnTo>
                  <a:pt x="1634" y="1365"/>
                </a:lnTo>
                <a:lnTo>
                  <a:pt x="1634" y="1365"/>
                </a:lnTo>
                <a:lnTo>
                  <a:pt x="1634" y="1367"/>
                </a:lnTo>
                <a:lnTo>
                  <a:pt x="1634" y="1367"/>
                </a:lnTo>
                <a:lnTo>
                  <a:pt x="1634" y="1369"/>
                </a:lnTo>
                <a:close/>
                <a:moveTo>
                  <a:pt x="1479" y="1308"/>
                </a:moveTo>
                <a:lnTo>
                  <a:pt x="1479" y="1308"/>
                </a:lnTo>
                <a:lnTo>
                  <a:pt x="1479" y="1308"/>
                </a:lnTo>
                <a:lnTo>
                  <a:pt x="1479" y="1306"/>
                </a:lnTo>
                <a:lnTo>
                  <a:pt x="1479" y="1306"/>
                </a:lnTo>
                <a:lnTo>
                  <a:pt x="1477" y="1306"/>
                </a:lnTo>
                <a:lnTo>
                  <a:pt x="1477" y="1306"/>
                </a:lnTo>
                <a:lnTo>
                  <a:pt x="1477" y="1306"/>
                </a:lnTo>
                <a:lnTo>
                  <a:pt x="1477" y="1306"/>
                </a:lnTo>
                <a:lnTo>
                  <a:pt x="1477" y="1306"/>
                </a:lnTo>
                <a:lnTo>
                  <a:pt x="1477" y="1308"/>
                </a:lnTo>
                <a:lnTo>
                  <a:pt x="1479" y="1308"/>
                </a:lnTo>
                <a:close/>
                <a:moveTo>
                  <a:pt x="1486" y="1281"/>
                </a:moveTo>
                <a:lnTo>
                  <a:pt x="1486" y="1281"/>
                </a:lnTo>
                <a:lnTo>
                  <a:pt x="1483" y="1281"/>
                </a:lnTo>
                <a:lnTo>
                  <a:pt x="1483" y="1281"/>
                </a:lnTo>
                <a:lnTo>
                  <a:pt x="1483" y="1281"/>
                </a:lnTo>
                <a:lnTo>
                  <a:pt x="1483" y="1277"/>
                </a:lnTo>
                <a:lnTo>
                  <a:pt x="1483" y="1277"/>
                </a:lnTo>
                <a:lnTo>
                  <a:pt x="1481" y="1279"/>
                </a:lnTo>
                <a:lnTo>
                  <a:pt x="1481" y="1277"/>
                </a:lnTo>
                <a:lnTo>
                  <a:pt x="1483" y="1277"/>
                </a:lnTo>
                <a:lnTo>
                  <a:pt x="1483" y="1277"/>
                </a:lnTo>
                <a:lnTo>
                  <a:pt x="1481" y="1275"/>
                </a:lnTo>
                <a:lnTo>
                  <a:pt x="1481" y="1277"/>
                </a:lnTo>
                <a:lnTo>
                  <a:pt x="1479" y="1277"/>
                </a:lnTo>
                <a:lnTo>
                  <a:pt x="1479" y="1277"/>
                </a:lnTo>
                <a:lnTo>
                  <a:pt x="1479" y="1277"/>
                </a:lnTo>
                <a:lnTo>
                  <a:pt x="1477" y="1277"/>
                </a:lnTo>
                <a:lnTo>
                  <a:pt x="1479" y="1279"/>
                </a:lnTo>
                <a:lnTo>
                  <a:pt x="1479" y="1279"/>
                </a:lnTo>
                <a:lnTo>
                  <a:pt x="1481" y="1281"/>
                </a:lnTo>
                <a:lnTo>
                  <a:pt x="1481" y="1281"/>
                </a:lnTo>
                <a:lnTo>
                  <a:pt x="1481" y="1283"/>
                </a:lnTo>
                <a:lnTo>
                  <a:pt x="1483" y="1283"/>
                </a:lnTo>
                <a:lnTo>
                  <a:pt x="1486" y="1281"/>
                </a:lnTo>
                <a:close/>
                <a:moveTo>
                  <a:pt x="1488" y="1264"/>
                </a:moveTo>
                <a:lnTo>
                  <a:pt x="1488" y="1264"/>
                </a:lnTo>
                <a:lnTo>
                  <a:pt x="1488" y="1264"/>
                </a:lnTo>
                <a:lnTo>
                  <a:pt x="1488" y="1264"/>
                </a:lnTo>
                <a:lnTo>
                  <a:pt x="1486" y="1264"/>
                </a:lnTo>
                <a:lnTo>
                  <a:pt x="1486" y="1264"/>
                </a:lnTo>
                <a:lnTo>
                  <a:pt x="1483" y="1264"/>
                </a:lnTo>
                <a:lnTo>
                  <a:pt x="1483" y="1264"/>
                </a:lnTo>
                <a:lnTo>
                  <a:pt x="1486" y="1264"/>
                </a:lnTo>
                <a:lnTo>
                  <a:pt x="1488" y="1264"/>
                </a:lnTo>
                <a:close/>
                <a:moveTo>
                  <a:pt x="1475" y="1304"/>
                </a:moveTo>
                <a:lnTo>
                  <a:pt x="1475" y="1306"/>
                </a:lnTo>
                <a:lnTo>
                  <a:pt x="1477" y="1306"/>
                </a:lnTo>
                <a:lnTo>
                  <a:pt x="1477" y="1306"/>
                </a:lnTo>
                <a:lnTo>
                  <a:pt x="1477" y="1306"/>
                </a:lnTo>
                <a:lnTo>
                  <a:pt x="1477" y="1306"/>
                </a:lnTo>
                <a:lnTo>
                  <a:pt x="1477" y="1304"/>
                </a:lnTo>
                <a:lnTo>
                  <a:pt x="1475" y="1304"/>
                </a:lnTo>
                <a:lnTo>
                  <a:pt x="1475" y="1304"/>
                </a:lnTo>
                <a:lnTo>
                  <a:pt x="1473" y="1304"/>
                </a:lnTo>
                <a:lnTo>
                  <a:pt x="1473" y="1304"/>
                </a:lnTo>
                <a:lnTo>
                  <a:pt x="1475" y="1304"/>
                </a:lnTo>
                <a:close/>
                <a:moveTo>
                  <a:pt x="1496" y="1256"/>
                </a:moveTo>
                <a:lnTo>
                  <a:pt x="1496" y="1258"/>
                </a:lnTo>
                <a:lnTo>
                  <a:pt x="1496" y="1258"/>
                </a:lnTo>
                <a:lnTo>
                  <a:pt x="1496" y="1258"/>
                </a:lnTo>
                <a:lnTo>
                  <a:pt x="1498" y="1258"/>
                </a:lnTo>
                <a:lnTo>
                  <a:pt x="1500" y="1260"/>
                </a:lnTo>
                <a:lnTo>
                  <a:pt x="1502" y="1260"/>
                </a:lnTo>
                <a:lnTo>
                  <a:pt x="1502" y="1262"/>
                </a:lnTo>
                <a:lnTo>
                  <a:pt x="1504" y="1262"/>
                </a:lnTo>
                <a:lnTo>
                  <a:pt x="1504" y="1264"/>
                </a:lnTo>
                <a:lnTo>
                  <a:pt x="1504" y="1266"/>
                </a:lnTo>
                <a:lnTo>
                  <a:pt x="1504" y="1266"/>
                </a:lnTo>
                <a:lnTo>
                  <a:pt x="1502" y="1269"/>
                </a:lnTo>
                <a:lnTo>
                  <a:pt x="1502" y="1269"/>
                </a:lnTo>
                <a:lnTo>
                  <a:pt x="1502" y="1269"/>
                </a:lnTo>
                <a:lnTo>
                  <a:pt x="1504" y="1271"/>
                </a:lnTo>
                <a:lnTo>
                  <a:pt x="1504" y="1271"/>
                </a:lnTo>
                <a:lnTo>
                  <a:pt x="1504" y="1269"/>
                </a:lnTo>
                <a:lnTo>
                  <a:pt x="1504" y="1266"/>
                </a:lnTo>
                <a:lnTo>
                  <a:pt x="1504" y="1264"/>
                </a:lnTo>
                <a:lnTo>
                  <a:pt x="1504" y="1262"/>
                </a:lnTo>
                <a:lnTo>
                  <a:pt x="1504" y="1262"/>
                </a:lnTo>
                <a:lnTo>
                  <a:pt x="1502" y="1260"/>
                </a:lnTo>
                <a:lnTo>
                  <a:pt x="1500" y="1258"/>
                </a:lnTo>
                <a:lnTo>
                  <a:pt x="1498" y="1258"/>
                </a:lnTo>
                <a:lnTo>
                  <a:pt x="1496" y="1256"/>
                </a:lnTo>
                <a:lnTo>
                  <a:pt x="1496" y="1256"/>
                </a:lnTo>
                <a:close/>
                <a:moveTo>
                  <a:pt x="1467" y="1241"/>
                </a:moveTo>
                <a:lnTo>
                  <a:pt x="1467" y="1241"/>
                </a:lnTo>
                <a:lnTo>
                  <a:pt x="1465" y="1239"/>
                </a:lnTo>
                <a:lnTo>
                  <a:pt x="1463" y="1239"/>
                </a:lnTo>
                <a:lnTo>
                  <a:pt x="1467" y="1241"/>
                </a:lnTo>
                <a:lnTo>
                  <a:pt x="1467" y="1241"/>
                </a:lnTo>
                <a:lnTo>
                  <a:pt x="1469" y="1241"/>
                </a:lnTo>
                <a:lnTo>
                  <a:pt x="1471" y="1241"/>
                </a:lnTo>
                <a:lnTo>
                  <a:pt x="1475" y="1239"/>
                </a:lnTo>
                <a:lnTo>
                  <a:pt x="1479" y="1239"/>
                </a:lnTo>
                <a:lnTo>
                  <a:pt x="1479" y="1239"/>
                </a:lnTo>
                <a:lnTo>
                  <a:pt x="1479" y="1237"/>
                </a:lnTo>
                <a:lnTo>
                  <a:pt x="1477" y="1239"/>
                </a:lnTo>
                <a:lnTo>
                  <a:pt x="1473" y="1239"/>
                </a:lnTo>
                <a:lnTo>
                  <a:pt x="1473" y="1239"/>
                </a:lnTo>
                <a:lnTo>
                  <a:pt x="1473" y="1239"/>
                </a:lnTo>
                <a:lnTo>
                  <a:pt x="1471" y="1239"/>
                </a:lnTo>
                <a:lnTo>
                  <a:pt x="1469" y="1237"/>
                </a:lnTo>
                <a:lnTo>
                  <a:pt x="1469" y="1239"/>
                </a:lnTo>
                <a:lnTo>
                  <a:pt x="1469" y="1239"/>
                </a:lnTo>
                <a:lnTo>
                  <a:pt x="1469" y="1239"/>
                </a:lnTo>
                <a:lnTo>
                  <a:pt x="1467" y="1241"/>
                </a:lnTo>
                <a:close/>
                <a:moveTo>
                  <a:pt x="1488" y="1239"/>
                </a:moveTo>
                <a:lnTo>
                  <a:pt x="1488" y="1237"/>
                </a:lnTo>
                <a:lnTo>
                  <a:pt x="1486" y="1237"/>
                </a:lnTo>
                <a:lnTo>
                  <a:pt x="1483" y="1235"/>
                </a:lnTo>
                <a:lnTo>
                  <a:pt x="1483" y="1235"/>
                </a:lnTo>
                <a:lnTo>
                  <a:pt x="1481" y="1235"/>
                </a:lnTo>
                <a:lnTo>
                  <a:pt x="1479" y="1235"/>
                </a:lnTo>
                <a:lnTo>
                  <a:pt x="1479" y="1235"/>
                </a:lnTo>
                <a:lnTo>
                  <a:pt x="1481" y="1235"/>
                </a:lnTo>
                <a:lnTo>
                  <a:pt x="1486" y="1237"/>
                </a:lnTo>
                <a:lnTo>
                  <a:pt x="1488" y="1239"/>
                </a:lnTo>
                <a:lnTo>
                  <a:pt x="1490" y="1241"/>
                </a:lnTo>
                <a:lnTo>
                  <a:pt x="1490" y="1241"/>
                </a:lnTo>
                <a:lnTo>
                  <a:pt x="1490" y="1243"/>
                </a:lnTo>
                <a:lnTo>
                  <a:pt x="1490" y="1243"/>
                </a:lnTo>
                <a:lnTo>
                  <a:pt x="1488" y="1245"/>
                </a:lnTo>
                <a:lnTo>
                  <a:pt x="1488" y="1248"/>
                </a:lnTo>
                <a:lnTo>
                  <a:pt x="1488" y="1248"/>
                </a:lnTo>
                <a:lnTo>
                  <a:pt x="1486" y="1250"/>
                </a:lnTo>
                <a:lnTo>
                  <a:pt x="1488" y="1250"/>
                </a:lnTo>
                <a:lnTo>
                  <a:pt x="1488" y="1252"/>
                </a:lnTo>
                <a:lnTo>
                  <a:pt x="1490" y="1252"/>
                </a:lnTo>
                <a:lnTo>
                  <a:pt x="1490" y="1250"/>
                </a:lnTo>
                <a:lnTo>
                  <a:pt x="1490" y="1245"/>
                </a:lnTo>
                <a:lnTo>
                  <a:pt x="1492" y="1243"/>
                </a:lnTo>
                <a:lnTo>
                  <a:pt x="1492" y="1241"/>
                </a:lnTo>
                <a:lnTo>
                  <a:pt x="1490" y="1241"/>
                </a:lnTo>
                <a:lnTo>
                  <a:pt x="1488" y="1239"/>
                </a:lnTo>
                <a:lnTo>
                  <a:pt x="1488" y="1239"/>
                </a:lnTo>
                <a:lnTo>
                  <a:pt x="1488" y="1239"/>
                </a:lnTo>
                <a:lnTo>
                  <a:pt x="1488" y="1239"/>
                </a:lnTo>
                <a:close/>
                <a:moveTo>
                  <a:pt x="1475" y="1273"/>
                </a:moveTo>
                <a:lnTo>
                  <a:pt x="1475" y="1273"/>
                </a:lnTo>
                <a:lnTo>
                  <a:pt x="1475" y="1273"/>
                </a:lnTo>
                <a:lnTo>
                  <a:pt x="1477" y="1275"/>
                </a:lnTo>
                <a:lnTo>
                  <a:pt x="1477" y="1275"/>
                </a:lnTo>
                <a:lnTo>
                  <a:pt x="1477" y="1275"/>
                </a:lnTo>
                <a:lnTo>
                  <a:pt x="1479" y="1275"/>
                </a:lnTo>
                <a:lnTo>
                  <a:pt x="1479" y="1275"/>
                </a:lnTo>
                <a:lnTo>
                  <a:pt x="1481" y="1273"/>
                </a:lnTo>
                <a:lnTo>
                  <a:pt x="1481" y="1273"/>
                </a:lnTo>
                <a:lnTo>
                  <a:pt x="1481" y="1271"/>
                </a:lnTo>
                <a:lnTo>
                  <a:pt x="1481" y="1269"/>
                </a:lnTo>
                <a:lnTo>
                  <a:pt x="1479" y="1269"/>
                </a:lnTo>
                <a:lnTo>
                  <a:pt x="1479" y="1266"/>
                </a:lnTo>
                <a:lnTo>
                  <a:pt x="1477" y="1264"/>
                </a:lnTo>
                <a:lnTo>
                  <a:pt x="1477" y="1264"/>
                </a:lnTo>
                <a:lnTo>
                  <a:pt x="1477" y="1262"/>
                </a:lnTo>
                <a:lnTo>
                  <a:pt x="1475" y="1262"/>
                </a:lnTo>
                <a:lnTo>
                  <a:pt x="1475" y="1262"/>
                </a:lnTo>
                <a:lnTo>
                  <a:pt x="1475" y="1264"/>
                </a:lnTo>
                <a:lnTo>
                  <a:pt x="1475" y="1266"/>
                </a:lnTo>
                <a:lnTo>
                  <a:pt x="1473" y="1269"/>
                </a:lnTo>
                <a:lnTo>
                  <a:pt x="1473" y="1269"/>
                </a:lnTo>
                <a:lnTo>
                  <a:pt x="1473" y="1269"/>
                </a:lnTo>
                <a:lnTo>
                  <a:pt x="1475" y="1271"/>
                </a:lnTo>
                <a:lnTo>
                  <a:pt x="1473" y="1271"/>
                </a:lnTo>
                <a:lnTo>
                  <a:pt x="1473" y="1271"/>
                </a:lnTo>
                <a:lnTo>
                  <a:pt x="1471" y="1271"/>
                </a:lnTo>
                <a:lnTo>
                  <a:pt x="1473" y="1273"/>
                </a:lnTo>
                <a:lnTo>
                  <a:pt x="1473" y="1273"/>
                </a:lnTo>
                <a:lnTo>
                  <a:pt x="1475" y="1273"/>
                </a:lnTo>
                <a:close/>
                <a:moveTo>
                  <a:pt x="1471" y="1302"/>
                </a:moveTo>
                <a:lnTo>
                  <a:pt x="1471" y="1302"/>
                </a:lnTo>
                <a:lnTo>
                  <a:pt x="1469" y="1302"/>
                </a:lnTo>
                <a:lnTo>
                  <a:pt x="1467" y="1302"/>
                </a:lnTo>
                <a:lnTo>
                  <a:pt x="1469" y="1302"/>
                </a:lnTo>
                <a:lnTo>
                  <a:pt x="1469" y="1302"/>
                </a:lnTo>
                <a:lnTo>
                  <a:pt x="1469" y="1304"/>
                </a:lnTo>
                <a:lnTo>
                  <a:pt x="1471" y="1304"/>
                </a:lnTo>
                <a:lnTo>
                  <a:pt x="1473" y="1304"/>
                </a:lnTo>
                <a:lnTo>
                  <a:pt x="1473" y="1304"/>
                </a:lnTo>
                <a:lnTo>
                  <a:pt x="1473" y="1304"/>
                </a:lnTo>
                <a:lnTo>
                  <a:pt x="1473" y="1302"/>
                </a:lnTo>
                <a:lnTo>
                  <a:pt x="1471" y="1302"/>
                </a:lnTo>
                <a:lnTo>
                  <a:pt x="1471" y="1302"/>
                </a:lnTo>
                <a:close/>
                <a:moveTo>
                  <a:pt x="1509" y="1105"/>
                </a:moveTo>
                <a:lnTo>
                  <a:pt x="1507" y="1105"/>
                </a:lnTo>
                <a:lnTo>
                  <a:pt x="1507" y="1105"/>
                </a:lnTo>
                <a:lnTo>
                  <a:pt x="1511" y="1105"/>
                </a:lnTo>
                <a:lnTo>
                  <a:pt x="1509" y="1105"/>
                </a:lnTo>
                <a:close/>
                <a:moveTo>
                  <a:pt x="1511" y="1271"/>
                </a:moveTo>
                <a:lnTo>
                  <a:pt x="1511" y="1271"/>
                </a:lnTo>
                <a:lnTo>
                  <a:pt x="1513" y="1273"/>
                </a:lnTo>
                <a:lnTo>
                  <a:pt x="1513" y="1273"/>
                </a:lnTo>
                <a:lnTo>
                  <a:pt x="1515" y="1275"/>
                </a:lnTo>
                <a:lnTo>
                  <a:pt x="1515" y="1277"/>
                </a:lnTo>
                <a:lnTo>
                  <a:pt x="1515" y="1277"/>
                </a:lnTo>
                <a:lnTo>
                  <a:pt x="1515" y="1277"/>
                </a:lnTo>
                <a:lnTo>
                  <a:pt x="1515" y="1277"/>
                </a:lnTo>
                <a:lnTo>
                  <a:pt x="1515" y="1277"/>
                </a:lnTo>
                <a:lnTo>
                  <a:pt x="1515" y="1277"/>
                </a:lnTo>
                <a:lnTo>
                  <a:pt x="1517" y="1277"/>
                </a:lnTo>
                <a:lnTo>
                  <a:pt x="1517" y="1277"/>
                </a:lnTo>
                <a:lnTo>
                  <a:pt x="1513" y="1273"/>
                </a:lnTo>
                <a:lnTo>
                  <a:pt x="1513" y="1273"/>
                </a:lnTo>
                <a:lnTo>
                  <a:pt x="1511" y="1271"/>
                </a:lnTo>
                <a:lnTo>
                  <a:pt x="1511" y="1269"/>
                </a:lnTo>
                <a:lnTo>
                  <a:pt x="1511" y="1269"/>
                </a:lnTo>
                <a:lnTo>
                  <a:pt x="1511" y="1271"/>
                </a:lnTo>
                <a:close/>
                <a:moveTo>
                  <a:pt x="1519" y="1292"/>
                </a:moveTo>
                <a:lnTo>
                  <a:pt x="1517" y="1294"/>
                </a:lnTo>
                <a:lnTo>
                  <a:pt x="1519" y="1294"/>
                </a:lnTo>
                <a:lnTo>
                  <a:pt x="1521" y="1294"/>
                </a:lnTo>
                <a:lnTo>
                  <a:pt x="1523" y="1298"/>
                </a:lnTo>
                <a:lnTo>
                  <a:pt x="1523" y="1296"/>
                </a:lnTo>
                <a:lnTo>
                  <a:pt x="1523" y="1296"/>
                </a:lnTo>
                <a:lnTo>
                  <a:pt x="1521" y="1294"/>
                </a:lnTo>
                <a:lnTo>
                  <a:pt x="1521" y="1294"/>
                </a:lnTo>
                <a:lnTo>
                  <a:pt x="1519" y="1289"/>
                </a:lnTo>
                <a:lnTo>
                  <a:pt x="1519" y="1289"/>
                </a:lnTo>
                <a:lnTo>
                  <a:pt x="1517" y="1287"/>
                </a:lnTo>
                <a:lnTo>
                  <a:pt x="1517" y="1285"/>
                </a:lnTo>
                <a:lnTo>
                  <a:pt x="1517" y="1285"/>
                </a:lnTo>
                <a:lnTo>
                  <a:pt x="1517" y="1287"/>
                </a:lnTo>
                <a:lnTo>
                  <a:pt x="1517" y="1287"/>
                </a:lnTo>
                <a:lnTo>
                  <a:pt x="1519" y="1289"/>
                </a:lnTo>
                <a:lnTo>
                  <a:pt x="1519" y="1292"/>
                </a:lnTo>
                <a:lnTo>
                  <a:pt x="1519" y="1292"/>
                </a:lnTo>
                <a:lnTo>
                  <a:pt x="1519" y="1292"/>
                </a:lnTo>
                <a:close/>
                <a:moveTo>
                  <a:pt x="1511" y="1092"/>
                </a:moveTo>
                <a:lnTo>
                  <a:pt x="1511" y="1092"/>
                </a:lnTo>
                <a:lnTo>
                  <a:pt x="1511" y="1095"/>
                </a:lnTo>
                <a:lnTo>
                  <a:pt x="1513" y="1095"/>
                </a:lnTo>
                <a:lnTo>
                  <a:pt x="1513" y="1092"/>
                </a:lnTo>
                <a:lnTo>
                  <a:pt x="1511" y="1092"/>
                </a:lnTo>
                <a:close/>
                <a:moveTo>
                  <a:pt x="1517" y="1057"/>
                </a:moveTo>
                <a:lnTo>
                  <a:pt x="1515" y="1061"/>
                </a:lnTo>
                <a:lnTo>
                  <a:pt x="1517" y="1061"/>
                </a:lnTo>
                <a:lnTo>
                  <a:pt x="1519" y="1057"/>
                </a:lnTo>
                <a:lnTo>
                  <a:pt x="1519" y="1055"/>
                </a:lnTo>
                <a:lnTo>
                  <a:pt x="1519" y="1053"/>
                </a:lnTo>
                <a:lnTo>
                  <a:pt x="1519" y="1055"/>
                </a:lnTo>
                <a:lnTo>
                  <a:pt x="1517" y="1057"/>
                </a:lnTo>
                <a:close/>
                <a:moveTo>
                  <a:pt x="1504" y="1109"/>
                </a:moveTo>
                <a:lnTo>
                  <a:pt x="1502" y="1109"/>
                </a:lnTo>
                <a:lnTo>
                  <a:pt x="1500" y="1111"/>
                </a:lnTo>
                <a:lnTo>
                  <a:pt x="1498" y="1113"/>
                </a:lnTo>
                <a:lnTo>
                  <a:pt x="1500" y="1113"/>
                </a:lnTo>
                <a:lnTo>
                  <a:pt x="1502" y="1111"/>
                </a:lnTo>
                <a:lnTo>
                  <a:pt x="1504" y="1109"/>
                </a:lnTo>
                <a:close/>
                <a:moveTo>
                  <a:pt x="1513" y="1103"/>
                </a:moveTo>
                <a:lnTo>
                  <a:pt x="1511" y="1103"/>
                </a:lnTo>
                <a:lnTo>
                  <a:pt x="1511" y="1105"/>
                </a:lnTo>
                <a:lnTo>
                  <a:pt x="1513" y="1103"/>
                </a:lnTo>
                <a:lnTo>
                  <a:pt x="1513" y="1103"/>
                </a:lnTo>
                <a:lnTo>
                  <a:pt x="1515" y="1101"/>
                </a:lnTo>
                <a:lnTo>
                  <a:pt x="1515" y="1099"/>
                </a:lnTo>
                <a:lnTo>
                  <a:pt x="1515" y="1097"/>
                </a:lnTo>
                <a:lnTo>
                  <a:pt x="1515" y="1095"/>
                </a:lnTo>
                <a:lnTo>
                  <a:pt x="1513" y="1095"/>
                </a:lnTo>
                <a:lnTo>
                  <a:pt x="1515" y="1099"/>
                </a:lnTo>
                <a:lnTo>
                  <a:pt x="1515" y="1099"/>
                </a:lnTo>
                <a:lnTo>
                  <a:pt x="1513" y="1103"/>
                </a:lnTo>
                <a:close/>
                <a:moveTo>
                  <a:pt x="1498" y="1113"/>
                </a:moveTo>
                <a:lnTo>
                  <a:pt x="1498" y="1113"/>
                </a:lnTo>
                <a:lnTo>
                  <a:pt x="1498" y="1113"/>
                </a:lnTo>
                <a:lnTo>
                  <a:pt x="1496" y="1111"/>
                </a:lnTo>
                <a:lnTo>
                  <a:pt x="1496" y="1113"/>
                </a:lnTo>
                <a:lnTo>
                  <a:pt x="1498" y="1113"/>
                </a:lnTo>
                <a:lnTo>
                  <a:pt x="1498" y="1113"/>
                </a:lnTo>
                <a:close/>
                <a:moveTo>
                  <a:pt x="1530" y="1279"/>
                </a:moveTo>
                <a:lnTo>
                  <a:pt x="1530" y="1279"/>
                </a:lnTo>
                <a:lnTo>
                  <a:pt x="1530" y="1279"/>
                </a:lnTo>
                <a:lnTo>
                  <a:pt x="1527" y="1279"/>
                </a:lnTo>
                <a:lnTo>
                  <a:pt x="1527" y="1281"/>
                </a:lnTo>
                <a:lnTo>
                  <a:pt x="1527" y="1281"/>
                </a:lnTo>
                <a:lnTo>
                  <a:pt x="1530" y="1279"/>
                </a:lnTo>
                <a:close/>
                <a:moveTo>
                  <a:pt x="1458" y="1300"/>
                </a:moveTo>
                <a:lnTo>
                  <a:pt x="1458" y="1300"/>
                </a:lnTo>
                <a:lnTo>
                  <a:pt x="1458" y="1300"/>
                </a:lnTo>
                <a:lnTo>
                  <a:pt x="1454" y="1298"/>
                </a:lnTo>
                <a:lnTo>
                  <a:pt x="1454" y="1298"/>
                </a:lnTo>
                <a:lnTo>
                  <a:pt x="1454" y="1298"/>
                </a:lnTo>
                <a:lnTo>
                  <a:pt x="1456" y="1300"/>
                </a:lnTo>
                <a:lnTo>
                  <a:pt x="1458" y="1300"/>
                </a:lnTo>
                <a:close/>
                <a:moveTo>
                  <a:pt x="1479" y="1310"/>
                </a:moveTo>
                <a:lnTo>
                  <a:pt x="1481" y="1310"/>
                </a:lnTo>
                <a:lnTo>
                  <a:pt x="1481" y="1310"/>
                </a:lnTo>
                <a:lnTo>
                  <a:pt x="1481" y="1310"/>
                </a:lnTo>
                <a:lnTo>
                  <a:pt x="1483" y="1310"/>
                </a:lnTo>
                <a:lnTo>
                  <a:pt x="1483" y="1310"/>
                </a:lnTo>
                <a:lnTo>
                  <a:pt x="1483" y="1310"/>
                </a:lnTo>
                <a:lnTo>
                  <a:pt x="1481" y="1308"/>
                </a:lnTo>
                <a:lnTo>
                  <a:pt x="1479" y="1308"/>
                </a:lnTo>
                <a:lnTo>
                  <a:pt x="1479" y="1308"/>
                </a:lnTo>
                <a:lnTo>
                  <a:pt x="1479" y="1310"/>
                </a:lnTo>
                <a:lnTo>
                  <a:pt x="1479" y="1310"/>
                </a:lnTo>
                <a:close/>
                <a:moveTo>
                  <a:pt x="1595" y="1451"/>
                </a:moveTo>
                <a:lnTo>
                  <a:pt x="1595" y="1449"/>
                </a:lnTo>
                <a:lnTo>
                  <a:pt x="1592" y="1449"/>
                </a:lnTo>
                <a:lnTo>
                  <a:pt x="1592" y="1449"/>
                </a:lnTo>
                <a:lnTo>
                  <a:pt x="1592" y="1451"/>
                </a:lnTo>
                <a:lnTo>
                  <a:pt x="1595" y="1451"/>
                </a:lnTo>
                <a:lnTo>
                  <a:pt x="1595" y="1451"/>
                </a:lnTo>
                <a:lnTo>
                  <a:pt x="1595" y="1451"/>
                </a:lnTo>
                <a:lnTo>
                  <a:pt x="1595" y="1451"/>
                </a:lnTo>
                <a:lnTo>
                  <a:pt x="1595" y="1451"/>
                </a:lnTo>
                <a:close/>
                <a:moveTo>
                  <a:pt x="1496" y="1371"/>
                </a:moveTo>
                <a:lnTo>
                  <a:pt x="1498" y="1371"/>
                </a:lnTo>
                <a:lnTo>
                  <a:pt x="1498" y="1371"/>
                </a:lnTo>
                <a:lnTo>
                  <a:pt x="1500" y="1371"/>
                </a:lnTo>
                <a:lnTo>
                  <a:pt x="1502" y="1371"/>
                </a:lnTo>
                <a:lnTo>
                  <a:pt x="1504" y="1371"/>
                </a:lnTo>
                <a:lnTo>
                  <a:pt x="1502" y="1371"/>
                </a:lnTo>
                <a:lnTo>
                  <a:pt x="1502" y="1367"/>
                </a:lnTo>
                <a:lnTo>
                  <a:pt x="1496" y="1367"/>
                </a:lnTo>
                <a:lnTo>
                  <a:pt x="1496" y="1365"/>
                </a:lnTo>
                <a:lnTo>
                  <a:pt x="1494" y="1365"/>
                </a:lnTo>
                <a:lnTo>
                  <a:pt x="1492" y="1365"/>
                </a:lnTo>
                <a:lnTo>
                  <a:pt x="1492" y="1365"/>
                </a:lnTo>
                <a:lnTo>
                  <a:pt x="1490" y="1363"/>
                </a:lnTo>
                <a:lnTo>
                  <a:pt x="1488" y="1363"/>
                </a:lnTo>
                <a:lnTo>
                  <a:pt x="1488" y="1363"/>
                </a:lnTo>
                <a:lnTo>
                  <a:pt x="1486" y="1363"/>
                </a:lnTo>
                <a:lnTo>
                  <a:pt x="1479" y="1363"/>
                </a:lnTo>
                <a:lnTo>
                  <a:pt x="1479" y="1363"/>
                </a:lnTo>
                <a:lnTo>
                  <a:pt x="1477" y="1363"/>
                </a:lnTo>
                <a:lnTo>
                  <a:pt x="1477" y="1363"/>
                </a:lnTo>
                <a:lnTo>
                  <a:pt x="1475" y="1363"/>
                </a:lnTo>
                <a:lnTo>
                  <a:pt x="1473" y="1363"/>
                </a:lnTo>
                <a:lnTo>
                  <a:pt x="1473" y="1365"/>
                </a:lnTo>
                <a:lnTo>
                  <a:pt x="1473" y="1365"/>
                </a:lnTo>
                <a:lnTo>
                  <a:pt x="1473" y="1367"/>
                </a:lnTo>
                <a:lnTo>
                  <a:pt x="1477" y="1367"/>
                </a:lnTo>
                <a:lnTo>
                  <a:pt x="1477" y="1367"/>
                </a:lnTo>
                <a:lnTo>
                  <a:pt x="1477" y="1369"/>
                </a:lnTo>
                <a:lnTo>
                  <a:pt x="1479" y="1369"/>
                </a:lnTo>
                <a:lnTo>
                  <a:pt x="1479" y="1369"/>
                </a:lnTo>
                <a:lnTo>
                  <a:pt x="1481" y="1371"/>
                </a:lnTo>
                <a:lnTo>
                  <a:pt x="1483" y="1371"/>
                </a:lnTo>
                <a:lnTo>
                  <a:pt x="1486" y="1371"/>
                </a:lnTo>
                <a:lnTo>
                  <a:pt x="1488" y="1373"/>
                </a:lnTo>
                <a:lnTo>
                  <a:pt x="1488" y="1373"/>
                </a:lnTo>
                <a:lnTo>
                  <a:pt x="1490" y="1373"/>
                </a:lnTo>
                <a:lnTo>
                  <a:pt x="1490" y="1371"/>
                </a:lnTo>
                <a:lnTo>
                  <a:pt x="1490" y="1371"/>
                </a:lnTo>
                <a:lnTo>
                  <a:pt x="1492" y="1371"/>
                </a:lnTo>
                <a:lnTo>
                  <a:pt x="1492" y="1371"/>
                </a:lnTo>
                <a:lnTo>
                  <a:pt x="1494" y="1371"/>
                </a:lnTo>
                <a:lnTo>
                  <a:pt x="1494" y="1371"/>
                </a:lnTo>
                <a:lnTo>
                  <a:pt x="1494" y="1371"/>
                </a:lnTo>
                <a:lnTo>
                  <a:pt x="1496" y="1371"/>
                </a:lnTo>
                <a:lnTo>
                  <a:pt x="1496" y="1371"/>
                </a:lnTo>
                <a:lnTo>
                  <a:pt x="1496" y="1371"/>
                </a:lnTo>
                <a:lnTo>
                  <a:pt x="1496" y="1371"/>
                </a:lnTo>
                <a:close/>
                <a:moveTo>
                  <a:pt x="1404" y="1317"/>
                </a:moveTo>
                <a:lnTo>
                  <a:pt x="1404" y="1317"/>
                </a:lnTo>
                <a:lnTo>
                  <a:pt x="1402" y="1317"/>
                </a:lnTo>
                <a:lnTo>
                  <a:pt x="1402" y="1317"/>
                </a:lnTo>
                <a:lnTo>
                  <a:pt x="1404" y="1317"/>
                </a:lnTo>
                <a:lnTo>
                  <a:pt x="1404" y="1319"/>
                </a:lnTo>
                <a:lnTo>
                  <a:pt x="1406" y="1319"/>
                </a:lnTo>
                <a:lnTo>
                  <a:pt x="1408" y="1319"/>
                </a:lnTo>
                <a:lnTo>
                  <a:pt x="1410" y="1317"/>
                </a:lnTo>
                <a:lnTo>
                  <a:pt x="1412" y="1317"/>
                </a:lnTo>
                <a:lnTo>
                  <a:pt x="1412" y="1317"/>
                </a:lnTo>
                <a:lnTo>
                  <a:pt x="1410" y="1315"/>
                </a:lnTo>
                <a:lnTo>
                  <a:pt x="1410" y="1313"/>
                </a:lnTo>
                <a:lnTo>
                  <a:pt x="1410" y="1313"/>
                </a:lnTo>
                <a:lnTo>
                  <a:pt x="1408" y="1313"/>
                </a:lnTo>
                <a:lnTo>
                  <a:pt x="1406" y="1310"/>
                </a:lnTo>
                <a:lnTo>
                  <a:pt x="1404" y="1313"/>
                </a:lnTo>
                <a:lnTo>
                  <a:pt x="1404" y="1313"/>
                </a:lnTo>
                <a:lnTo>
                  <a:pt x="1406" y="1317"/>
                </a:lnTo>
                <a:lnTo>
                  <a:pt x="1406" y="1317"/>
                </a:lnTo>
                <a:lnTo>
                  <a:pt x="1404" y="1317"/>
                </a:lnTo>
                <a:close/>
                <a:moveTo>
                  <a:pt x="1414" y="1495"/>
                </a:moveTo>
                <a:lnTo>
                  <a:pt x="1416" y="1497"/>
                </a:lnTo>
                <a:lnTo>
                  <a:pt x="1416" y="1497"/>
                </a:lnTo>
                <a:lnTo>
                  <a:pt x="1416" y="1495"/>
                </a:lnTo>
                <a:lnTo>
                  <a:pt x="1416" y="1495"/>
                </a:lnTo>
                <a:lnTo>
                  <a:pt x="1414" y="1495"/>
                </a:lnTo>
                <a:close/>
                <a:moveTo>
                  <a:pt x="1431" y="1350"/>
                </a:moveTo>
                <a:lnTo>
                  <a:pt x="1429" y="1350"/>
                </a:lnTo>
                <a:lnTo>
                  <a:pt x="1429" y="1350"/>
                </a:lnTo>
                <a:lnTo>
                  <a:pt x="1429" y="1350"/>
                </a:lnTo>
                <a:lnTo>
                  <a:pt x="1429" y="1350"/>
                </a:lnTo>
                <a:lnTo>
                  <a:pt x="1429" y="1350"/>
                </a:lnTo>
                <a:lnTo>
                  <a:pt x="1429" y="1350"/>
                </a:lnTo>
                <a:lnTo>
                  <a:pt x="1429" y="1350"/>
                </a:lnTo>
                <a:lnTo>
                  <a:pt x="1431" y="1350"/>
                </a:lnTo>
                <a:lnTo>
                  <a:pt x="1431" y="1350"/>
                </a:lnTo>
                <a:lnTo>
                  <a:pt x="1433" y="1350"/>
                </a:lnTo>
                <a:lnTo>
                  <a:pt x="1433" y="1350"/>
                </a:lnTo>
                <a:lnTo>
                  <a:pt x="1431" y="1350"/>
                </a:lnTo>
                <a:close/>
                <a:moveTo>
                  <a:pt x="1519" y="1342"/>
                </a:moveTo>
                <a:lnTo>
                  <a:pt x="1521" y="1342"/>
                </a:lnTo>
                <a:lnTo>
                  <a:pt x="1521" y="1342"/>
                </a:lnTo>
                <a:lnTo>
                  <a:pt x="1523" y="1340"/>
                </a:lnTo>
                <a:lnTo>
                  <a:pt x="1527" y="1340"/>
                </a:lnTo>
                <a:lnTo>
                  <a:pt x="1530" y="1340"/>
                </a:lnTo>
                <a:lnTo>
                  <a:pt x="1532" y="1340"/>
                </a:lnTo>
                <a:lnTo>
                  <a:pt x="1532" y="1338"/>
                </a:lnTo>
                <a:lnTo>
                  <a:pt x="1534" y="1338"/>
                </a:lnTo>
                <a:lnTo>
                  <a:pt x="1534" y="1338"/>
                </a:lnTo>
                <a:lnTo>
                  <a:pt x="1534" y="1336"/>
                </a:lnTo>
                <a:lnTo>
                  <a:pt x="1534" y="1336"/>
                </a:lnTo>
                <a:lnTo>
                  <a:pt x="1532" y="1336"/>
                </a:lnTo>
                <a:lnTo>
                  <a:pt x="1532" y="1336"/>
                </a:lnTo>
                <a:lnTo>
                  <a:pt x="1530" y="1336"/>
                </a:lnTo>
                <a:lnTo>
                  <a:pt x="1527" y="1334"/>
                </a:lnTo>
                <a:lnTo>
                  <a:pt x="1525" y="1331"/>
                </a:lnTo>
                <a:lnTo>
                  <a:pt x="1525" y="1331"/>
                </a:lnTo>
                <a:lnTo>
                  <a:pt x="1523" y="1331"/>
                </a:lnTo>
                <a:lnTo>
                  <a:pt x="1521" y="1329"/>
                </a:lnTo>
                <a:lnTo>
                  <a:pt x="1519" y="1329"/>
                </a:lnTo>
                <a:lnTo>
                  <a:pt x="1517" y="1329"/>
                </a:lnTo>
                <a:lnTo>
                  <a:pt x="1513" y="1329"/>
                </a:lnTo>
                <a:lnTo>
                  <a:pt x="1513" y="1329"/>
                </a:lnTo>
                <a:lnTo>
                  <a:pt x="1511" y="1329"/>
                </a:lnTo>
                <a:lnTo>
                  <a:pt x="1511" y="1329"/>
                </a:lnTo>
                <a:lnTo>
                  <a:pt x="1511" y="1329"/>
                </a:lnTo>
                <a:lnTo>
                  <a:pt x="1511" y="1327"/>
                </a:lnTo>
                <a:lnTo>
                  <a:pt x="1513" y="1327"/>
                </a:lnTo>
                <a:lnTo>
                  <a:pt x="1511" y="1327"/>
                </a:lnTo>
                <a:lnTo>
                  <a:pt x="1513" y="1325"/>
                </a:lnTo>
                <a:lnTo>
                  <a:pt x="1513" y="1325"/>
                </a:lnTo>
                <a:lnTo>
                  <a:pt x="1513" y="1325"/>
                </a:lnTo>
                <a:lnTo>
                  <a:pt x="1511" y="1323"/>
                </a:lnTo>
                <a:lnTo>
                  <a:pt x="1509" y="1323"/>
                </a:lnTo>
                <a:lnTo>
                  <a:pt x="1507" y="1323"/>
                </a:lnTo>
                <a:lnTo>
                  <a:pt x="1502" y="1321"/>
                </a:lnTo>
                <a:lnTo>
                  <a:pt x="1500" y="1321"/>
                </a:lnTo>
                <a:lnTo>
                  <a:pt x="1498" y="1321"/>
                </a:lnTo>
                <a:lnTo>
                  <a:pt x="1498" y="1321"/>
                </a:lnTo>
                <a:lnTo>
                  <a:pt x="1496" y="1321"/>
                </a:lnTo>
                <a:lnTo>
                  <a:pt x="1496" y="1321"/>
                </a:lnTo>
                <a:lnTo>
                  <a:pt x="1496" y="1319"/>
                </a:lnTo>
                <a:lnTo>
                  <a:pt x="1494" y="1321"/>
                </a:lnTo>
                <a:lnTo>
                  <a:pt x="1494" y="1319"/>
                </a:lnTo>
                <a:lnTo>
                  <a:pt x="1494" y="1319"/>
                </a:lnTo>
                <a:lnTo>
                  <a:pt x="1494" y="1319"/>
                </a:lnTo>
                <a:lnTo>
                  <a:pt x="1490" y="1317"/>
                </a:lnTo>
                <a:lnTo>
                  <a:pt x="1490" y="1317"/>
                </a:lnTo>
                <a:lnTo>
                  <a:pt x="1490" y="1319"/>
                </a:lnTo>
                <a:lnTo>
                  <a:pt x="1488" y="1319"/>
                </a:lnTo>
                <a:lnTo>
                  <a:pt x="1488" y="1317"/>
                </a:lnTo>
                <a:lnTo>
                  <a:pt x="1488" y="1317"/>
                </a:lnTo>
                <a:lnTo>
                  <a:pt x="1488" y="1317"/>
                </a:lnTo>
                <a:lnTo>
                  <a:pt x="1490" y="1317"/>
                </a:lnTo>
                <a:lnTo>
                  <a:pt x="1490" y="1315"/>
                </a:lnTo>
                <a:lnTo>
                  <a:pt x="1490" y="1315"/>
                </a:lnTo>
                <a:lnTo>
                  <a:pt x="1488" y="1315"/>
                </a:lnTo>
                <a:lnTo>
                  <a:pt x="1488" y="1315"/>
                </a:lnTo>
                <a:lnTo>
                  <a:pt x="1486" y="1313"/>
                </a:lnTo>
                <a:lnTo>
                  <a:pt x="1483" y="1313"/>
                </a:lnTo>
                <a:lnTo>
                  <a:pt x="1483" y="1313"/>
                </a:lnTo>
                <a:lnTo>
                  <a:pt x="1486" y="1313"/>
                </a:lnTo>
                <a:lnTo>
                  <a:pt x="1486" y="1313"/>
                </a:lnTo>
                <a:lnTo>
                  <a:pt x="1483" y="1315"/>
                </a:lnTo>
                <a:lnTo>
                  <a:pt x="1483" y="1313"/>
                </a:lnTo>
                <a:lnTo>
                  <a:pt x="1479" y="1313"/>
                </a:lnTo>
                <a:lnTo>
                  <a:pt x="1477" y="1310"/>
                </a:lnTo>
                <a:lnTo>
                  <a:pt x="1475" y="1308"/>
                </a:lnTo>
                <a:lnTo>
                  <a:pt x="1467" y="1304"/>
                </a:lnTo>
                <a:lnTo>
                  <a:pt x="1467" y="1304"/>
                </a:lnTo>
                <a:lnTo>
                  <a:pt x="1467" y="1304"/>
                </a:lnTo>
                <a:lnTo>
                  <a:pt x="1465" y="1304"/>
                </a:lnTo>
                <a:lnTo>
                  <a:pt x="1465" y="1304"/>
                </a:lnTo>
                <a:lnTo>
                  <a:pt x="1460" y="1304"/>
                </a:lnTo>
                <a:lnTo>
                  <a:pt x="1458" y="1304"/>
                </a:lnTo>
                <a:lnTo>
                  <a:pt x="1458" y="1304"/>
                </a:lnTo>
                <a:lnTo>
                  <a:pt x="1456" y="1302"/>
                </a:lnTo>
                <a:lnTo>
                  <a:pt x="1456" y="1302"/>
                </a:lnTo>
                <a:lnTo>
                  <a:pt x="1454" y="1300"/>
                </a:lnTo>
                <a:lnTo>
                  <a:pt x="1450" y="1298"/>
                </a:lnTo>
                <a:lnTo>
                  <a:pt x="1452" y="1298"/>
                </a:lnTo>
                <a:lnTo>
                  <a:pt x="1450" y="1298"/>
                </a:lnTo>
                <a:lnTo>
                  <a:pt x="1450" y="1298"/>
                </a:lnTo>
                <a:lnTo>
                  <a:pt x="1448" y="1296"/>
                </a:lnTo>
                <a:lnTo>
                  <a:pt x="1446" y="1296"/>
                </a:lnTo>
                <a:lnTo>
                  <a:pt x="1446" y="1296"/>
                </a:lnTo>
                <a:lnTo>
                  <a:pt x="1444" y="1296"/>
                </a:lnTo>
                <a:lnTo>
                  <a:pt x="1442" y="1296"/>
                </a:lnTo>
                <a:lnTo>
                  <a:pt x="1442" y="1296"/>
                </a:lnTo>
                <a:lnTo>
                  <a:pt x="1439" y="1294"/>
                </a:lnTo>
                <a:lnTo>
                  <a:pt x="1439" y="1294"/>
                </a:lnTo>
                <a:lnTo>
                  <a:pt x="1433" y="1294"/>
                </a:lnTo>
                <a:lnTo>
                  <a:pt x="1433" y="1294"/>
                </a:lnTo>
                <a:lnTo>
                  <a:pt x="1431" y="1294"/>
                </a:lnTo>
                <a:lnTo>
                  <a:pt x="1431" y="1294"/>
                </a:lnTo>
                <a:lnTo>
                  <a:pt x="1431" y="1294"/>
                </a:lnTo>
                <a:lnTo>
                  <a:pt x="1429" y="1294"/>
                </a:lnTo>
                <a:lnTo>
                  <a:pt x="1427" y="1294"/>
                </a:lnTo>
                <a:lnTo>
                  <a:pt x="1423" y="1294"/>
                </a:lnTo>
                <a:lnTo>
                  <a:pt x="1419" y="1292"/>
                </a:lnTo>
                <a:lnTo>
                  <a:pt x="1414" y="1294"/>
                </a:lnTo>
                <a:lnTo>
                  <a:pt x="1412" y="1294"/>
                </a:lnTo>
                <a:lnTo>
                  <a:pt x="1410" y="1294"/>
                </a:lnTo>
                <a:lnTo>
                  <a:pt x="1402" y="1296"/>
                </a:lnTo>
                <a:lnTo>
                  <a:pt x="1402" y="1296"/>
                </a:lnTo>
                <a:lnTo>
                  <a:pt x="1389" y="1300"/>
                </a:lnTo>
                <a:lnTo>
                  <a:pt x="1389" y="1300"/>
                </a:lnTo>
                <a:lnTo>
                  <a:pt x="1387" y="1302"/>
                </a:lnTo>
                <a:lnTo>
                  <a:pt x="1385" y="1304"/>
                </a:lnTo>
                <a:lnTo>
                  <a:pt x="1385" y="1306"/>
                </a:lnTo>
                <a:lnTo>
                  <a:pt x="1387" y="1308"/>
                </a:lnTo>
                <a:lnTo>
                  <a:pt x="1385" y="1310"/>
                </a:lnTo>
                <a:lnTo>
                  <a:pt x="1385" y="1310"/>
                </a:lnTo>
                <a:lnTo>
                  <a:pt x="1383" y="1310"/>
                </a:lnTo>
                <a:lnTo>
                  <a:pt x="1383" y="1310"/>
                </a:lnTo>
                <a:lnTo>
                  <a:pt x="1379" y="1313"/>
                </a:lnTo>
                <a:lnTo>
                  <a:pt x="1379" y="1313"/>
                </a:lnTo>
                <a:lnTo>
                  <a:pt x="1379" y="1313"/>
                </a:lnTo>
                <a:lnTo>
                  <a:pt x="1379" y="1313"/>
                </a:lnTo>
                <a:lnTo>
                  <a:pt x="1381" y="1313"/>
                </a:lnTo>
                <a:lnTo>
                  <a:pt x="1381" y="1310"/>
                </a:lnTo>
                <a:lnTo>
                  <a:pt x="1383" y="1310"/>
                </a:lnTo>
                <a:lnTo>
                  <a:pt x="1383" y="1310"/>
                </a:lnTo>
                <a:lnTo>
                  <a:pt x="1383" y="1313"/>
                </a:lnTo>
                <a:lnTo>
                  <a:pt x="1383" y="1315"/>
                </a:lnTo>
                <a:lnTo>
                  <a:pt x="1385" y="1313"/>
                </a:lnTo>
                <a:lnTo>
                  <a:pt x="1387" y="1313"/>
                </a:lnTo>
                <a:lnTo>
                  <a:pt x="1389" y="1310"/>
                </a:lnTo>
                <a:lnTo>
                  <a:pt x="1391" y="1310"/>
                </a:lnTo>
                <a:lnTo>
                  <a:pt x="1391" y="1310"/>
                </a:lnTo>
                <a:lnTo>
                  <a:pt x="1391" y="1308"/>
                </a:lnTo>
                <a:lnTo>
                  <a:pt x="1391" y="1308"/>
                </a:lnTo>
                <a:lnTo>
                  <a:pt x="1391" y="1308"/>
                </a:lnTo>
                <a:lnTo>
                  <a:pt x="1395" y="1308"/>
                </a:lnTo>
                <a:lnTo>
                  <a:pt x="1395" y="1308"/>
                </a:lnTo>
                <a:lnTo>
                  <a:pt x="1398" y="1306"/>
                </a:lnTo>
                <a:lnTo>
                  <a:pt x="1398" y="1306"/>
                </a:lnTo>
                <a:lnTo>
                  <a:pt x="1398" y="1308"/>
                </a:lnTo>
                <a:lnTo>
                  <a:pt x="1400" y="1306"/>
                </a:lnTo>
                <a:lnTo>
                  <a:pt x="1402" y="1306"/>
                </a:lnTo>
                <a:lnTo>
                  <a:pt x="1402" y="1304"/>
                </a:lnTo>
                <a:lnTo>
                  <a:pt x="1404" y="1304"/>
                </a:lnTo>
                <a:lnTo>
                  <a:pt x="1404" y="1304"/>
                </a:lnTo>
                <a:lnTo>
                  <a:pt x="1406" y="1302"/>
                </a:lnTo>
                <a:lnTo>
                  <a:pt x="1408" y="1302"/>
                </a:lnTo>
                <a:lnTo>
                  <a:pt x="1408" y="1300"/>
                </a:lnTo>
                <a:lnTo>
                  <a:pt x="1408" y="1300"/>
                </a:lnTo>
                <a:lnTo>
                  <a:pt x="1421" y="1300"/>
                </a:lnTo>
                <a:lnTo>
                  <a:pt x="1423" y="1300"/>
                </a:lnTo>
                <a:lnTo>
                  <a:pt x="1423" y="1300"/>
                </a:lnTo>
                <a:lnTo>
                  <a:pt x="1423" y="1300"/>
                </a:lnTo>
                <a:lnTo>
                  <a:pt x="1425" y="1302"/>
                </a:lnTo>
                <a:lnTo>
                  <a:pt x="1425" y="1302"/>
                </a:lnTo>
                <a:lnTo>
                  <a:pt x="1425" y="1302"/>
                </a:lnTo>
                <a:lnTo>
                  <a:pt x="1423" y="1304"/>
                </a:lnTo>
                <a:lnTo>
                  <a:pt x="1421" y="1304"/>
                </a:lnTo>
                <a:lnTo>
                  <a:pt x="1419" y="1304"/>
                </a:lnTo>
                <a:lnTo>
                  <a:pt x="1421" y="1306"/>
                </a:lnTo>
                <a:lnTo>
                  <a:pt x="1423" y="1306"/>
                </a:lnTo>
                <a:lnTo>
                  <a:pt x="1423" y="1306"/>
                </a:lnTo>
                <a:lnTo>
                  <a:pt x="1427" y="1308"/>
                </a:lnTo>
                <a:lnTo>
                  <a:pt x="1429" y="1308"/>
                </a:lnTo>
                <a:lnTo>
                  <a:pt x="1431" y="1308"/>
                </a:lnTo>
                <a:lnTo>
                  <a:pt x="1431" y="1308"/>
                </a:lnTo>
                <a:lnTo>
                  <a:pt x="1431" y="1306"/>
                </a:lnTo>
                <a:lnTo>
                  <a:pt x="1431" y="1306"/>
                </a:lnTo>
                <a:lnTo>
                  <a:pt x="1433" y="1306"/>
                </a:lnTo>
                <a:lnTo>
                  <a:pt x="1433" y="1308"/>
                </a:lnTo>
                <a:lnTo>
                  <a:pt x="1433" y="1308"/>
                </a:lnTo>
                <a:lnTo>
                  <a:pt x="1433" y="1308"/>
                </a:lnTo>
                <a:lnTo>
                  <a:pt x="1435" y="1310"/>
                </a:lnTo>
                <a:lnTo>
                  <a:pt x="1442" y="1308"/>
                </a:lnTo>
                <a:lnTo>
                  <a:pt x="1442" y="1308"/>
                </a:lnTo>
                <a:lnTo>
                  <a:pt x="1442" y="1308"/>
                </a:lnTo>
                <a:lnTo>
                  <a:pt x="1444" y="1310"/>
                </a:lnTo>
                <a:lnTo>
                  <a:pt x="1444" y="1310"/>
                </a:lnTo>
                <a:lnTo>
                  <a:pt x="1446" y="1313"/>
                </a:lnTo>
                <a:lnTo>
                  <a:pt x="1446" y="1313"/>
                </a:lnTo>
                <a:lnTo>
                  <a:pt x="1450" y="1315"/>
                </a:lnTo>
                <a:lnTo>
                  <a:pt x="1458" y="1317"/>
                </a:lnTo>
                <a:lnTo>
                  <a:pt x="1458" y="1317"/>
                </a:lnTo>
                <a:lnTo>
                  <a:pt x="1460" y="1317"/>
                </a:lnTo>
                <a:lnTo>
                  <a:pt x="1467" y="1317"/>
                </a:lnTo>
                <a:lnTo>
                  <a:pt x="1467" y="1317"/>
                </a:lnTo>
                <a:lnTo>
                  <a:pt x="1469" y="1317"/>
                </a:lnTo>
                <a:lnTo>
                  <a:pt x="1469" y="1319"/>
                </a:lnTo>
                <a:lnTo>
                  <a:pt x="1471" y="1321"/>
                </a:lnTo>
                <a:lnTo>
                  <a:pt x="1471" y="1325"/>
                </a:lnTo>
                <a:lnTo>
                  <a:pt x="1471" y="1325"/>
                </a:lnTo>
                <a:lnTo>
                  <a:pt x="1471" y="1325"/>
                </a:lnTo>
                <a:lnTo>
                  <a:pt x="1473" y="1327"/>
                </a:lnTo>
                <a:lnTo>
                  <a:pt x="1475" y="1329"/>
                </a:lnTo>
                <a:lnTo>
                  <a:pt x="1477" y="1329"/>
                </a:lnTo>
                <a:lnTo>
                  <a:pt x="1479" y="1329"/>
                </a:lnTo>
                <a:lnTo>
                  <a:pt x="1483" y="1329"/>
                </a:lnTo>
                <a:lnTo>
                  <a:pt x="1486" y="1329"/>
                </a:lnTo>
                <a:lnTo>
                  <a:pt x="1488" y="1329"/>
                </a:lnTo>
                <a:lnTo>
                  <a:pt x="1490" y="1331"/>
                </a:lnTo>
                <a:lnTo>
                  <a:pt x="1490" y="1331"/>
                </a:lnTo>
                <a:lnTo>
                  <a:pt x="1490" y="1331"/>
                </a:lnTo>
                <a:lnTo>
                  <a:pt x="1490" y="1334"/>
                </a:lnTo>
                <a:lnTo>
                  <a:pt x="1492" y="1334"/>
                </a:lnTo>
                <a:lnTo>
                  <a:pt x="1490" y="1334"/>
                </a:lnTo>
                <a:lnTo>
                  <a:pt x="1490" y="1336"/>
                </a:lnTo>
                <a:lnTo>
                  <a:pt x="1490" y="1336"/>
                </a:lnTo>
                <a:lnTo>
                  <a:pt x="1483" y="1340"/>
                </a:lnTo>
                <a:lnTo>
                  <a:pt x="1481" y="1342"/>
                </a:lnTo>
                <a:lnTo>
                  <a:pt x="1486" y="1342"/>
                </a:lnTo>
                <a:lnTo>
                  <a:pt x="1490" y="1342"/>
                </a:lnTo>
                <a:lnTo>
                  <a:pt x="1492" y="1342"/>
                </a:lnTo>
                <a:lnTo>
                  <a:pt x="1494" y="1342"/>
                </a:lnTo>
                <a:lnTo>
                  <a:pt x="1496" y="1342"/>
                </a:lnTo>
                <a:lnTo>
                  <a:pt x="1500" y="1342"/>
                </a:lnTo>
                <a:lnTo>
                  <a:pt x="1502" y="1340"/>
                </a:lnTo>
                <a:lnTo>
                  <a:pt x="1504" y="1340"/>
                </a:lnTo>
                <a:lnTo>
                  <a:pt x="1511" y="1340"/>
                </a:lnTo>
                <a:lnTo>
                  <a:pt x="1511" y="1342"/>
                </a:lnTo>
                <a:lnTo>
                  <a:pt x="1513" y="1342"/>
                </a:lnTo>
                <a:lnTo>
                  <a:pt x="1517" y="1342"/>
                </a:lnTo>
                <a:lnTo>
                  <a:pt x="1517" y="1342"/>
                </a:lnTo>
                <a:lnTo>
                  <a:pt x="1519" y="1342"/>
                </a:lnTo>
                <a:lnTo>
                  <a:pt x="1519" y="1340"/>
                </a:lnTo>
                <a:lnTo>
                  <a:pt x="1519" y="1342"/>
                </a:lnTo>
                <a:lnTo>
                  <a:pt x="1519" y="1342"/>
                </a:lnTo>
                <a:lnTo>
                  <a:pt x="1519" y="1342"/>
                </a:lnTo>
                <a:close/>
                <a:moveTo>
                  <a:pt x="1641" y="944"/>
                </a:moveTo>
                <a:lnTo>
                  <a:pt x="1641" y="941"/>
                </a:lnTo>
                <a:lnTo>
                  <a:pt x="1641" y="941"/>
                </a:lnTo>
                <a:lnTo>
                  <a:pt x="1639" y="941"/>
                </a:lnTo>
                <a:lnTo>
                  <a:pt x="1639" y="944"/>
                </a:lnTo>
                <a:lnTo>
                  <a:pt x="1641" y="944"/>
                </a:lnTo>
                <a:lnTo>
                  <a:pt x="1641" y="944"/>
                </a:lnTo>
                <a:close/>
                <a:moveTo>
                  <a:pt x="1607" y="1455"/>
                </a:moveTo>
                <a:lnTo>
                  <a:pt x="1607" y="1453"/>
                </a:lnTo>
                <a:lnTo>
                  <a:pt x="1607" y="1453"/>
                </a:lnTo>
                <a:lnTo>
                  <a:pt x="1605" y="1453"/>
                </a:lnTo>
                <a:lnTo>
                  <a:pt x="1605" y="1453"/>
                </a:lnTo>
                <a:lnTo>
                  <a:pt x="1609" y="1455"/>
                </a:lnTo>
                <a:lnTo>
                  <a:pt x="1611" y="1457"/>
                </a:lnTo>
                <a:lnTo>
                  <a:pt x="1611" y="1457"/>
                </a:lnTo>
                <a:lnTo>
                  <a:pt x="1611" y="1455"/>
                </a:lnTo>
                <a:lnTo>
                  <a:pt x="1607" y="1455"/>
                </a:lnTo>
                <a:close/>
                <a:moveTo>
                  <a:pt x="1647" y="950"/>
                </a:moveTo>
                <a:lnTo>
                  <a:pt x="1647" y="950"/>
                </a:lnTo>
                <a:lnTo>
                  <a:pt x="1647" y="952"/>
                </a:lnTo>
                <a:lnTo>
                  <a:pt x="1647" y="950"/>
                </a:lnTo>
                <a:lnTo>
                  <a:pt x="1649" y="948"/>
                </a:lnTo>
                <a:lnTo>
                  <a:pt x="1647" y="950"/>
                </a:lnTo>
                <a:close/>
                <a:moveTo>
                  <a:pt x="1613" y="1367"/>
                </a:moveTo>
                <a:lnTo>
                  <a:pt x="1613" y="1367"/>
                </a:lnTo>
                <a:lnTo>
                  <a:pt x="1613" y="1365"/>
                </a:lnTo>
                <a:lnTo>
                  <a:pt x="1613" y="1365"/>
                </a:lnTo>
                <a:lnTo>
                  <a:pt x="1615" y="1365"/>
                </a:lnTo>
                <a:lnTo>
                  <a:pt x="1615" y="1363"/>
                </a:lnTo>
                <a:lnTo>
                  <a:pt x="1618" y="1363"/>
                </a:lnTo>
                <a:lnTo>
                  <a:pt x="1618" y="1361"/>
                </a:lnTo>
                <a:lnTo>
                  <a:pt x="1618" y="1361"/>
                </a:lnTo>
                <a:lnTo>
                  <a:pt x="1615" y="1359"/>
                </a:lnTo>
                <a:lnTo>
                  <a:pt x="1613" y="1357"/>
                </a:lnTo>
                <a:lnTo>
                  <a:pt x="1609" y="1354"/>
                </a:lnTo>
                <a:lnTo>
                  <a:pt x="1607" y="1354"/>
                </a:lnTo>
                <a:lnTo>
                  <a:pt x="1605" y="1354"/>
                </a:lnTo>
                <a:lnTo>
                  <a:pt x="1605" y="1354"/>
                </a:lnTo>
                <a:lnTo>
                  <a:pt x="1603" y="1354"/>
                </a:lnTo>
                <a:lnTo>
                  <a:pt x="1601" y="1354"/>
                </a:lnTo>
                <a:lnTo>
                  <a:pt x="1599" y="1352"/>
                </a:lnTo>
                <a:lnTo>
                  <a:pt x="1599" y="1352"/>
                </a:lnTo>
                <a:lnTo>
                  <a:pt x="1599" y="1352"/>
                </a:lnTo>
                <a:lnTo>
                  <a:pt x="1601" y="1352"/>
                </a:lnTo>
                <a:lnTo>
                  <a:pt x="1603" y="1352"/>
                </a:lnTo>
                <a:lnTo>
                  <a:pt x="1605" y="1352"/>
                </a:lnTo>
                <a:lnTo>
                  <a:pt x="1605" y="1350"/>
                </a:lnTo>
                <a:lnTo>
                  <a:pt x="1603" y="1350"/>
                </a:lnTo>
                <a:lnTo>
                  <a:pt x="1597" y="1350"/>
                </a:lnTo>
                <a:lnTo>
                  <a:pt x="1597" y="1350"/>
                </a:lnTo>
                <a:lnTo>
                  <a:pt x="1595" y="1348"/>
                </a:lnTo>
                <a:lnTo>
                  <a:pt x="1595" y="1346"/>
                </a:lnTo>
                <a:lnTo>
                  <a:pt x="1595" y="1346"/>
                </a:lnTo>
                <a:lnTo>
                  <a:pt x="1592" y="1346"/>
                </a:lnTo>
                <a:lnTo>
                  <a:pt x="1592" y="1346"/>
                </a:lnTo>
                <a:lnTo>
                  <a:pt x="1590" y="1346"/>
                </a:lnTo>
                <a:lnTo>
                  <a:pt x="1588" y="1346"/>
                </a:lnTo>
                <a:lnTo>
                  <a:pt x="1588" y="1344"/>
                </a:lnTo>
                <a:lnTo>
                  <a:pt x="1586" y="1344"/>
                </a:lnTo>
                <a:lnTo>
                  <a:pt x="1584" y="1344"/>
                </a:lnTo>
                <a:lnTo>
                  <a:pt x="1584" y="1344"/>
                </a:lnTo>
                <a:lnTo>
                  <a:pt x="1582" y="1342"/>
                </a:lnTo>
                <a:lnTo>
                  <a:pt x="1582" y="1342"/>
                </a:lnTo>
                <a:lnTo>
                  <a:pt x="1580" y="1342"/>
                </a:lnTo>
                <a:lnTo>
                  <a:pt x="1578" y="1342"/>
                </a:lnTo>
                <a:lnTo>
                  <a:pt x="1576" y="1342"/>
                </a:lnTo>
                <a:lnTo>
                  <a:pt x="1576" y="1342"/>
                </a:lnTo>
                <a:lnTo>
                  <a:pt x="1574" y="1342"/>
                </a:lnTo>
                <a:lnTo>
                  <a:pt x="1571" y="1342"/>
                </a:lnTo>
                <a:lnTo>
                  <a:pt x="1569" y="1342"/>
                </a:lnTo>
                <a:lnTo>
                  <a:pt x="1569" y="1342"/>
                </a:lnTo>
                <a:lnTo>
                  <a:pt x="1569" y="1344"/>
                </a:lnTo>
                <a:lnTo>
                  <a:pt x="1569" y="1344"/>
                </a:lnTo>
                <a:lnTo>
                  <a:pt x="1567" y="1344"/>
                </a:lnTo>
                <a:lnTo>
                  <a:pt x="1567" y="1344"/>
                </a:lnTo>
                <a:lnTo>
                  <a:pt x="1565" y="1344"/>
                </a:lnTo>
                <a:lnTo>
                  <a:pt x="1561" y="1344"/>
                </a:lnTo>
                <a:lnTo>
                  <a:pt x="1559" y="1344"/>
                </a:lnTo>
                <a:lnTo>
                  <a:pt x="1555" y="1342"/>
                </a:lnTo>
                <a:lnTo>
                  <a:pt x="1553" y="1342"/>
                </a:lnTo>
                <a:lnTo>
                  <a:pt x="1548" y="1342"/>
                </a:lnTo>
                <a:lnTo>
                  <a:pt x="1546" y="1342"/>
                </a:lnTo>
                <a:lnTo>
                  <a:pt x="1546" y="1342"/>
                </a:lnTo>
                <a:lnTo>
                  <a:pt x="1544" y="1344"/>
                </a:lnTo>
                <a:lnTo>
                  <a:pt x="1544" y="1344"/>
                </a:lnTo>
                <a:lnTo>
                  <a:pt x="1544" y="1346"/>
                </a:lnTo>
                <a:lnTo>
                  <a:pt x="1546" y="1346"/>
                </a:lnTo>
                <a:lnTo>
                  <a:pt x="1548" y="1346"/>
                </a:lnTo>
                <a:lnTo>
                  <a:pt x="1553" y="1348"/>
                </a:lnTo>
                <a:lnTo>
                  <a:pt x="1555" y="1348"/>
                </a:lnTo>
                <a:lnTo>
                  <a:pt x="1555" y="1350"/>
                </a:lnTo>
                <a:lnTo>
                  <a:pt x="1553" y="1352"/>
                </a:lnTo>
                <a:lnTo>
                  <a:pt x="1555" y="1352"/>
                </a:lnTo>
                <a:lnTo>
                  <a:pt x="1553" y="1354"/>
                </a:lnTo>
                <a:lnTo>
                  <a:pt x="1555" y="1357"/>
                </a:lnTo>
                <a:lnTo>
                  <a:pt x="1559" y="1359"/>
                </a:lnTo>
                <a:lnTo>
                  <a:pt x="1559" y="1361"/>
                </a:lnTo>
                <a:lnTo>
                  <a:pt x="1559" y="1361"/>
                </a:lnTo>
                <a:lnTo>
                  <a:pt x="1559" y="1361"/>
                </a:lnTo>
                <a:lnTo>
                  <a:pt x="1559" y="1361"/>
                </a:lnTo>
                <a:lnTo>
                  <a:pt x="1555" y="1363"/>
                </a:lnTo>
                <a:lnTo>
                  <a:pt x="1555" y="1363"/>
                </a:lnTo>
                <a:lnTo>
                  <a:pt x="1555" y="1363"/>
                </a:lnTo>
                <a:lnTo>
                  <a:pt x="1555" y="1363"/>
                </a:lnTo>
                <a:lnTo>
                  <a:pt x="1553" y="1363"/>
                </a:lnTo>
                <a:lnTo>
                  <a:pt x="1551" y="1363"/>
                </a:lnTo>
                <a:lnTo>
                  <a:pt x="1542" y="1363"/>
                </a:lnTo>
                <a:lnTo>
                  <a:pt x="1540" y="1361"/>
                </a:lnTo>
                <a:lnTo>
                  <a:pt x="1538" y="1361"/>
                </a:lnTo>
                <a:lnTo>
                  <a:pt x="1536" y="1361"/>
                </a:lnTo>
                <a:lnTo>
                  <a:pt x="1534" y="1361"/>
                </a:lnTo>
                <a:lnTo>
                  <a:pt x="1532" y="1361"/>
                </a:lnTo>
                <a:lnTo>
                  <a:pt x="1532" y="1361"/>
                </a:lnTo>
                <a:lnTo>
                  <a:pt x="1530" y="1361"/>
                </a:lnTo>
                <a:lnTo>
                  <a:pt x="1530" y="1363"/>
                </a:lnTo>
                <a:lnTo>
                  <a:pt x="1530" y="1365"/>
                </a:lnTo>
                <a:lnTo>
                  <a:pt x="1530" y="1365"/>
                </a:lnTo>
                <a:lnTo>
                  <a:pt x="1534" y="1365"/>
                </a:lnTo>
                <a:lnTo>
                  <a:pt x="1534" y="1367"/>
                </a:lnTo>
                <a:lnTo>
                  <a:pt x="1536" y="1367"/>
                </a:lnTo>
                <a:lnTo>
                  <a:pt x="1538" y="1369"/>
                </a:lnTo>
                <a:lnTo>
                  <a:pt x="1538" y="1369"/>
                </a:lnTo>
                <a:lnTo>
                  <a:pt x="1538" y="1369"/>
                </a:lnTo>
                <a:lnTo>
                  <a:pt x="1540" y="1367"/>
                </a:lnTo>
                <a:lnTo>
                  <a:pt x="1540" y="1367"/>
                </a:lnTo>
                <a:lnTo>
                  <a:pt x="1542" y="1367"/>
                </a:lnTo>
                <a:lnTo>
                  <a:pt x="1544" y="1367"/>
                </a:lnTo>
                <a:lnTo>
                  <a:pt x="1546" y="1367"/>
                </a:lnTo>
                <a:lnTo>
                  <a:pt x="1548" y="1367"/>
                </a:lnTo>
                <a:lnTo>
                  <a:pt x="1553" y="1367"/>
                </a:lnTo>
                <a:lnTo>
                  <a:pt x="1555" y="1367"/>
                </a:lnTo>
                <a:lnTo>
                  <a:pt x="1555" y="1367"/>
                </a:lnTo>
                <a:lnTo>
                  <a:pt x="1557" y="1367"/>
                </a:lnTo>
                <a:lnTo>
                  <a:pt x="1557" y="1367"/>
                </a:lnTo>
                <a:lnTo>
                  <a:pt x="1557" y="1367"/>
                </a:lnTo>
                <a:lnTo>
                  <a:pt x="1563" y="1367"/>
                </a:lnTo>
                <a:lnTo>
                  <a:pt x="1565" y="1367"/>
                </a:lnTo>
                <a:lnTo>
                  <a:pt x="1565" y="1367"/>
                </a:lnTo>
                <a:lnTo>
                  <a:pt x="1567" y="1369"/>
                </a:lnTo>
                <a:lnTo>
                  <a:pt x="1567" y="1369"/>
                </a:lnTo>
                <a:lnTo>
                  <a:pt x="1569" y="1369"/>
                </a:lnTo>
                <a:lnTo>
                  <a:pt x="1569" y="1371"/>
                </a:lnTo>
                <a:lnTo>
                  <a:pt x="1569" y="1371"/>
                </a:lnTo>
                <a:lnTo>
                  <a:pt x="1569" y="1373"/>
                </a:lnTo>
                <a:lnTo>
                  <a:pt x="1569" y="1373"/>
                </a:lnTo>
                <a:lnTo>
                  <a:pt x="1571" y="1373"/>
                </a:lnTo>
                <a:lnTo>
                  <a:pt x="1571" y="1373"/>
                </a:lnTo>
                <a:lnTo>
                  <a:pt x="1574" y="1375"/>
                </a:lnTo>
                <a:lnTo>
                  <a:pt x="1574" y="1375"/>
                </a:lnTo>
                <a:lnTo>
                  <a:pt x="1574" y="1375"/>
                </a:lnTo>
                <a:lnTo>
                  <a:pt x="1576" y="1371"/>
                </a:lnTo>
                <a:lnTo>
                  <a:pt x="1578" y="1369"/>
                </a:lnTo>
                <a:lnTo>
                  <a:pt x="1578" y="1367"/>
                </a:lnTo>
                <a:lnTo>
                  <a:pt x="1578" y="1367"/>
                </a:lnTo>
                <a:lnTo>
                  <a:pt x="1578" y="1367"/>
                </a:lnTo>
                <a:lnTo>
                  <a:pt x="1578" y="1365"/>
                </a:lnTo>
                <a:lnTo>
                  <a:pt x="1580" y="1365"/>
                </a:lnTo>
                <a:lnTo>
                  <a:pt x="1582" y="1365"/>
                </a:lnTo>
                <a:lnTo>
                  <a:pt x="1584" y="1365"/>
                </a:lnTo>
                <a:lnTo>
                  <a:pt x="1586" y="1367"/>
                </a:lnTo>
                <a:lnTo>
                  <a:pt x="1586" y="1367"/>
                </a:lnTo>
                <a:lnTo>
                  <a:pt x="1590" y="1367"/>
                </a:lnTo>
                <a:lnTo>
                  <a:pt x="1592" y="1365"/>
                </a:lnTo>
                <a:lnTo>
                  <a:pt x="1592" y="1365"/>
                </a:lnTo>
                <a:lnTo>
                  <a:pt x="1592" y="1365"/>
                </a:lnTo>
                <a:lnTo>
                  <a:pt x="1595" y="1363"/>
                </a:lnTo>
                <a:lnTo>
                  <a:pt x="1597" y="1363"/>
                </a:lnTo>
                <a:lnTo>
                  <a:pt x="1599" y="1363"/>
                </a:lnTo>
                <a:lnTo>
                  <a:pt x="1601" y="1363"/>
                </a:lnTo>
                <a:lnTo>
                  <a:pt x="1603" y="1363"/>
                </a:lnTo>
                <a:lnTo>
                  <a:pt x="1605" y="1363"/>
                </a:lnTo>
                <a:lnTo>
                  <a:pt x="1607" y="1365"/>
                </a:lnTo>
                <a:lnTo>
                  <a:pt x="1609" y="1365"/>
                </a:lnTo>
                <a:lnTo>
                  <a:pt x="1611" y="1365"/>
                </a:lnTo>
                <a:lnTo>
                  <a:pt x="1611" y="1367"/>
                </a:lnTo>
                <a:lnTo>
                  <a:pt x="1611" y="1367"/>
                </a:lnTo>
                <a:lnTo>
                  <a:pt x="1613" y="1367"/>
                </a:lnTo>
                <a:close/>
                <a:moveTo>
                  <a:pt x="1435" y="1269"/>
                </a:moveTo>
                <a:lnTo>
                  <a:pt x="1435" y="1269"/>
                </a:lnTo>
                <a:lnTo>
                  <a:pt x="1433" y="1269"/>
                </a:lnTo>
                <a:lnTo>
                  <a:pt x="1433" y="1269"/>
                </a:lnTo>
                <a:lnTo>
                  <a:pt x="1433" y="1269"/>
                </a:lnTo>
                <a:lnTo>
                  <a:pt x="1433" y="1269"/>
                </a:lnTo>
                <a:lnTo>
                  <a:pt x="1435" y="1269"/>
                </a:lnTo>
                <a:close/>
                <a:moveTo>
                  <a:pt x="1437" y="1266"/>
                </a:moveTo>
                <a:lnTo>
                  <a:pt x="1437" y="1266"/>
                </a:lnTo>
                <a:lnTo>
                  <a:pt x="1437" y="1269"/>
                </a:lnTo>
                <a:lnTo>
                  <a:pt x="1437" y="1269"/>
                </a:lnTo>
                <a:lnTo>
                  <a:pt x="1437" y="1269"/>
                </a:lnTo>
                <a:lnTo>
                  <a:pt x="1437" y="1269"/>
                </a:lnTo>
                <a:lnTo>
                  <a:pt x="1437" y="1266"/>
                </a:lnTo>
                <a:close/>
                <a:moveTo>
                  <a:pt x="1446" y="1260"/>
                </a:moveTo>
                <a:lnTo>
                  <a:pt x="1444" y="1260"/>
                </a:lnTo>
                <a:lnTo>
                  <a:pt x="1444" y="1260"/>
                </a:lnTo>
                <a:lnTo>
                  <a:pt x="1444" y="1262"/>
                </a:lnTo>
                <a:lnTo>
                  <a:pt x="1444" y="1262"/>
                </a:lnTo>
                <a:lnTo>
                  <a:pt x="1442" y="1262"/>
                </a:lnTo>
                <a:lnTo>
                  <a:pt x="1442" y="1262"/>
                </a:lnTo>
                <a:lnTo>
                  <a:pt x="1442" y="1264"/>
                </a:lnTo>
                <a:lnTo>
                  <a:pt x="1439" y="1266"/>
                </a:lnTo>
                <a:lnTo>
                  <a:pt x="1444" y="1262"/>
                </a:lnTo>
                <a:lnTo>
                  <a:pt x="1446" y="1260"/>
                </a:lnTo>
                <a:close/>
                <a:moveTo>
                  <a:pt x="1429" y="1271"/>
                </a:moveTo>
                <a:lnTo>
                  <a:pt x="1429" y="1271"/>
                </a:lnTo>
                <a:lnTo>
                  <a:pt x="1429" y="1271"/>
                </a:lnTo>
                <a:lnTo>
                  <a:pt x="1429" y="1271"/>
                </a:lnTo>
                <a:lnTo>
                  <a:pt x="1429" y="1269"/>
                </a:lnTo>
                <a:lnTo>
                  <a:pt x="1429" y="1269"/>
                </a:lnTo>
                <a:lnTo>
                  <a:pt x="1429" y="1271"/>
                </a:lnTo>
                <a:lnTo>
                  <a:pt x="1429" y="1271"/>
                </a:lnTo>
                <a:lnTo>
                  <a:pt x="1429" y="1271"/>
                </a:lnTo>
                <a:close/>
                <a:moveTo>
                  <a:pt x="1439" y="1266"/>
                </a:moveTo>
                <a:lnTo>
                  <a:pt x="1439" y="1266"/>
                </a:lnTo>
                <a:lnTo>
                  <a:pt x="1439" y="1266"/>
                </a:lnTo>
                <a:lnTo>
                  <a:pt x="1439" y="1266"/>
                </a:lnTo>
                <a:lnTo>
                  <a:pt x="1439" y="1266"/>
                </a:lnTo>
                <a:close/>
                <a:moveTo>
                  <a:pt x="1379" y="1191"/>
                </a:moveTo>
                <a:lnTo>
                  <a:pt x="1379" y="1193"/>
                </a:lnTo>
                <a:lnTo>
                  <a:pt x="1377" y="1193"/>
                </a:lnTo>
                <a:lnTo>
                  <a:pt x="1377" y="1193"/>
                </a:lnTo>
                <a:lnTo>
                  <a:pt x="1375" y="1193"/>
                </a:lnTo>
                <a:lnTo>
                  <a:pt x="1377" y="1193"/>
                </a:lnTo>
                <a:lnTo>
                  <a:pt x="1377" y="1193"/>
                </a:lnTo>
                <a:lnTo>
                  <a:pt x="1381" y="1191"/>
                </a:lnTo>
                <a:lnTo>
                  <a:pt x="1379" y="1191"/>
                </a:lnTo>
                <a:close/>
                <a:moveTo>
                  <a:pt x="1416" y="1241"/>
                </a:moveTo>
                <a:lnTo>
                  <a:pt x="1419" y="1243"/>
                </a:lnTo>
                <a:lnTo>
                  <a:pt x="1419" y="1243"/>
                </a:lnTo>
                <a:lnTo>
                  <a:pt x="1419" y="1243"/>
                </a:lnTo>
                <a:lnTo>
                  <a:pt x="1419" y="1243"/>
                </a:lnTo>
                <a:lnTo>
                  <a:pt x="1419" y="1241"/>
                </a:lnTo>
                <a:lnTo>
                  <a:pt x="1416" y="1241"/>
                </a:lnTo>
                <a:lnTo>
                  <a:pt x="1416" y="1241"/>
                </a:lnTo>
                <a:close/>
                <a:moveTo>
                  <a:pt x="1419" y="1241"/>
                </a:moveTo>
                <a:lnTo>
                  <a:pt x="1419" y="1241"/>
                </a:lnTo>
                <a:lnTo>
                  <a:pt x="1419" y="1239"/>
                </a:lnTo>
                <a:lnTo>
                  <a:pt x="1416" y="1239"/>
                </a:lnTo>
                <a:lnTo>
                  <a:pt x="1419" y="1241"/>
                </a:lnTo>
                <a:lnTo>
                  <a:pt x="1419" y="1241"/>
                </a:lnTo>
                <a:close/>
                <a:moveTo>
                  <a:pt x="1427" y="1271"/>
                </a:moveTo>
                <a:lnTo>
                  <a:pt x="1427" y="1271"/>
                </a:lnTo>
                <a:lnTo>
                  <a:pt x="1427" y="1269"/>
                </a:lnTo>
                <a:lnTo>
                  <a:pt x="1425" y="1271"/>
                </a:lnTo>
                <a:lnTo>
                  <a:pt x="1425" y="1271"/>
                </a:lnTo>
                <a:lnTo>
                  <a:pt x="1427" y="1271"/>
                </a:lnTo>
                <a:lnTo>
                  <a:pt x="1427" y="1271"/>
                </a:lnTo>
                <a:close/>
                <a:moveTo>
                  <a:pt x="1423" y="1271"/>
                </a:moveTo>
                <a:lnTo>
                  <a:pt x="1423" y="1271"/>
                </a:lnTo>
                <a:lnTo>
                  <a:pt x="1423" y="1271"/>
                </a:lnTo>
                <a:lnTo>
                  <a:pt x="1423" y="1271"/>
                </a:lnTo>
                <a:lnTo>
                  <a:pt x="1423" y="1273"/>
                </a:lnTo>
                <a:lnTo>
                  <a:pt x="1423" y="1273"/>
                </a:lnTo>
                <a:lnTo>
                  <a:pt x="1423" y="1271"/>
                </a:lnTo>
                <a:close/>
                <a:moveTo>
                  <a:pt x="1159" y="440"/>
                </a:moveTo>
                <a:lnTo>
                  <a:pt x="1159" y="438"/>
                </a:lnTo>
                <a:lnTo>
                  <a:pt x="1159" y="436"/>
                </a:lnTo>
                <a:lnTo>
                  <a:pt x="1159" y="436"/>
                </a:lnTo>
                <a:lnTo>
                  <a:pt x="1159" y="436"/>
                </a:lnTo>
                <a:lnTo>
                  <a:pt x="1157" y="434"/>
                </a:lnTo>
                <a:lnTo>
                  <a:pt x="1157" y="436"/>
                </a:lnTo>
                <a:lnTo>
                  <a:pt x="1155" y="436"/>
                </a:lnTo>
                <a:lnTo>
                  <a:pt x="1155" y="436"/>
                </a:lnTo>
                <a:lnTo>
                  <a:pt x="1155" y="436"/>
                </a:lnTo>
                <a:lnTo>
                  <a:pt x="1157" y="438"/>
                </a:lnTo>
                <a:lnTo>
                  <a:pt x="1157" y="438"/>
                </a:lnTo>
                <a:lnTo>
                  <a:pt x="1159" y="440"/>
                </a:lnTo>
                <a:close/>
                <a:moveTo>
                  <a:pt x="2565" y="673"/>
                </a:moveTo>
                <a:lnTo>
                  <a:pt x="2565" y="673"/>
                </a:lnTo>
                <a:lnTo>
                  <a:pt x="2565" y="673"/>
                </a:lnTo>
                <a:lnTo>
                  <a:pt x="2565" y="673"/>
                </a:lnTo>
                <a:lnTo>
                  <a:pt x="2567" y="671"/>
                </a:lnTo>
                <a:lnTo>
                  <a:pt x="2565" y="671"/>
                </a:lnTo>
                <a:lnTo>
                  <a:pt x="2565" y="671"/>
                </a:lnTo>
                <a:lnTo>
                  <a:pt x="2565" y="673"/>
                </a:lnTo>
                <a:close/>
                <a:moveTo>
                  <a:pt x="2525" y="702"/>
                </a:moveTo>
                <a:lnTo>
                  <a:pt x="2527" y="705"/>
                </a:lnTo>
                <a:lnTo>
                  <a:pt x="2527" y="705"/>
                </a:lnTo>
                <a:lnTo>
                  <a:pt x="2527" y="707"/>
                </a:lnTo>
                <a:lnTo>
                  <a:pt x="2525" y="711"/>
                </a:lnTo>
                <a:lnTo>
                  <a:pt x="2523" y="711"/>
                </a:lnTo>
                <a:lnTo>
                  <a:pt x="2523" y="711"/>
                </a:lnTo>
                <a:lnTo>
                  <a:pt x="2525" y="713"/>
                </a:lnTo>
                <a:lnTo>
                  <a:pt x="2523" y="715"/>
                </a:lnTo>
                <a:lnTo>
                  <a:pt x="2521" y="715"/>
                </a:lnTo>
                <a:lnTo>
                  <a:pt x="2519" y="715"/>
                </a:lnTo>
                <a:lnTo>
                  <a:pt x="2519" y="715"/>
                </a:lnTo>
                <a:lnTo>
                  <a:pt x="2521" y="715"/>
                </a:lnTo>
                <a:lnTo>
                  <a:pt x="2521" y="715"/>
                </a:lnTo>
                <a:lnTo>
                  <a:pt x="2521" y="717"/>
                </a:lnTo>
                <a:lnTo>
                  <a:pt x="2523" y="719"/>
                </a:lnTo>
                <a:lnTo>
                  <a:pt x="2525" y="719"/>
                </a:lnTo>
                <a:lnTo>
                  <a:pt x="2525" y="719"/>
                </a:lnTo>
                <a:lnTo>
                  <a:pt x="2527" y="719"/>
                </a:lnTo>
                <a:lnTo>
                  <a:pt x="2531" y="715"/>
                </a:lnTo>
                <a:lnTo>
                  <a:pt x="2533" y="715"/>
                </a:lnTo>
                <a:lnTo>
                  <a:pt x="2531" y="717"/>
                </a:lnTo>
                <a:lnTo>
                  <a:pt x="2531" y="717"/>
                </a:lnTo>
                <a:lnTo>
                  <a:pt x="2531" y="719"/>
                </a:lnTo>
                <a:lnTo>
                  <a:pt x="2529" y="719"/>
                </a:lnTo>
                <a:lnTo>
                  <a:pt x="2529" y="721"/>
                </a:lnTo>
                <a:lnTo>
                  <a:pt x="2529" y="723"/>
                </a:lnTo>
                <a:lnTo>
                  <a:pt x="2527" y="726"/>
                </a:lnTo>
                <a:lnTo>
                  <a:pt x="2527" y="728"/>
                </a:lnTo>
                <a:lnTo>
                  <a:pt x="2527" y="730"/>
                </a:lnTo>
                <a:lnTo>
                  <a:pt x="2527" y="734"/>
                </a:lnTo>
                <a:lnTo>
                  <a:pt x="2527" y="734"/>
                </a:lnTo>
                <a:lnTo>
                  <a:pt x="2527" y="734"/>
                </a:lnTo>
                <a:lnTo>
                  <a:pt x="2527" y="734"/>
                </a:lnTo>
                <a:lnTo>
                  <a:pt x="2527" y="734"/>
                </a:lnTo>
                <a:lnTo>
                  <a:pt x="2527" y="736"/>
                </a:lnTo>
                <a:lnTo>
                  <a:pt x="2525" y="736"/>
                </a:lnTo>
                <a:lnTo>
                  <a:pt x="2525" y="738"/>
                </a:lnTo>
                <a:lnTo>
                  <a:pt x="2525" y="742"/>
                </a:lnTo>
                <a:lnTo>
                  <a:pt x="2525" y="742"/>
                </a:lnTo>
                <a:lnTo>
                  <a:pt x="2525" y="742"/>
                </a:lnTo>
                <a:lnTo>
                  <a:pt x="2525" y="744"/>
                </a:lnTo>
                <a:lnTo>
                  <a:pt x="2527" y="744"/>
                </a:lnTo>
                <a:lnTo>
                  <a:pt x="2527" y="744"/>
                </a:lnTo>
                <a:lnTo>
                  <a:pt x="2527" y="742"/>
                </a:lnTo>
                <a:lnTo>
                  <a:pt x="2527" y="742"/>
                </a:lnTo>
                <a:lnTo>
                  <a:pt x="2529" y="734"/>
                </a:lnTo>
                <a:lnTo>
                  <a:pt x="2529" y="734"/>
                </a:lnTo>
                <a:lnTo>
                  <a:pt x="2529" y="732"/>
                </a:lnTo>
                <a:lnTo>
                  <a:pt x="2529" y="730"/>
                </a:lnTo>
                <a:lnTo>
                  <a:pt x="2529" y="730"/>
                </a:lnTo>
                <a:lnTo>
                  <a:pt x="2529" y="730"/>
                </a:lnTo>
                <a:lnTo>
                  <a:pt x="2531" y="728"/>
                </a:lnTo>
                <a:lnTo>
                  <a:pt x="2533" y="726"/>
                </a:lnTo>
                <a:lnTo>
                  <a:pt x="2535" y="726"/>
                </a:lnTo>
                <a:lnTo>
                  <a:pt x="2533" y="728"/>
                </a:lnTo>
                <a:lnTo>
                  <a:pt x="2531" y="730"/>
                </a:lnTo>
                <a:lnTo>
                  <a:pt x="2531" y="730"/>
                </a:lnTo>
                <a:lnTo>
                  <a:pt x="2531" y="732"/>
                </a:lnTo>
                <a:lnTo>
                  <a:pt x="2531" y="732"/>
                </a:lnTo>
                <a:lnTo>
                  <a:pt x="2531" y="732"/>
                </a:lnTo>
                <a:lnTo>
                  <a:pt x="2533" y="732"/>
                </a:lnTo>
                <a:lnTo>
                  <a:pt x="2533" y="732"/>
                </a:lnTo>
                <a:lnTo>
                  <a:pt x="2533" y="732"/>
                </a:lnTo>
                <a:lnTo>
                  <a:pt x="2533" y="730"/>
                </a:lnTo>
                <a:lnTo>
                  <a:pt x="2535" y="730"/>
                </a:lnTo>
                <a:lnTo>
                  <a:pt x="2535" y="730"/>
                </a:lnTo>
                <a:lnTo>
                  <a:pt x="2537" y="728"/>
                </a:lnTo>
                <a:lnTo>
                  <a:pt x="2537" y="728"/>
                </a:lnTo>
                <a:lnTo>
                  <a:pt x="2537" y="728"/>
                </a:lnTo>
                <a:lnTo>
                  <a:pt x="2537" y="728"/>
                </a:lnTo>
                <a:lnTo>
                  <a:pt x="2537" y="730"/>
                </a:lnTo>
                <a:lnTo>
                  <a:pt x="2540" y="730"/>
                </a:lnTo>
                <a:lnTo>
                  <a:pt x="2542" y="732"/>
                </a:lnTo>
                <a:lnTo>
                  <a:pt x="2537" y="732"/>
                </a:lnTo>
                <a:lnTo>
                  <a:pt x="2537" y="732"/>
                </a:lnTo>
                <a:lnTo>
                  <a:pt x="2537" y="732"/>
                </a:lnTo>
                <a:lnTo>
                  <a:pt x="2537" y="734"/>
                </a:lnTo>
                <a:lnTo>
                  <a:pt x="2537" y="736"/>
                </a:lnTo>
                <a:lnTo>
                  <a:pt x="2540" y="738"/>
                </a:lnTo>
                <a:lnTo>
                  <a:pt x="2540" y="738"/>
                </a:lnTo>
                <a:lnTo>
                  <a:pt x="2540" y="740"/>
                </a:lnTo>
                <a:lnTo>
                  <a:pt x="2540" y="742"/>
                </a:lnTo>
                <a:lnTo>
                  <a:pt x="2537" y="742"/>
                </a:lnTo>
                <a:lnTo>
                  <a:pt x="2535" y="747"/>
                </a:lnTo>
                <a:lnTo>
                  <a:pt x="2535" y="751"/>
                </a:lnTo>
                <a:lnTo>
                  <a:pt x="2533" y="751"/>
                </a:lnTo>
                <a:lnTo>
                  <a:pt x="2533" y="751"/>
                </a:lnTo>
                <a:lnTo>
                  <a:pt x="2533" y="753"/>
                </a:lnTo>
                <a:lnTo>
                  <a:pt x="2533" y="753"/>
                </a:lnTo>
                <a:lnTo>
                  <a:pt x="2535" y="755"/>
                </a:lnTo>
                <a:lnTo>
                  <a:pt x="2537" y="757"/>
                </a:lnTo>
                <a:lnTo>
                  <a:pt x="2537" y="755"/>
                </a:lnTo>
                <a:lnTo>
                  <a:pt x="2537" y="753"/>
                </a:lnTo>
                <a:lnTo>
                  <a:pt x="2537" y="753"/>
                </a:lnTo>
                <a:lnTo>
                  <a:pt x="2540" y="755"/>
                </a:lnTo>
                <a:lnTo>
                  <a:pt x="2542" y="755"/>
                </a:lnTo>
                <a:lnTo>
                  <a:pt x="2544" y="755"/>
                </a:lnTo>
                <a:lnTo>
                  <a:pt x="2546" y="753"/>
                </a:lnTo>
                <a:lnTo>
                  <a:pt x="2546" y="753"/>
                </a:lnTo>
                <a:lnTo>
                  <a:pt x="2546" y="753"/>
                </a:lnTo>
                <a:lnTo>
                  <a:pt x="2548" y="755"/>
                </a:lnTo>
                <a:lnTo>
                  <a:pt x="2548" y="755"/>
                </a:lnTo>
                <a:lnTo>
                  <a:pt x="2548" y="755"/>
                </a:lnTo>
                <a:lnTo>
                  <a:pt x="2550" y="755"/>
                </a:lnTo>
                <a:lnTo>
                  <a:pt x="2552" y="755"/>
                </a:lnTo>
                <a:lnTo>
                  <a:pt x="2552" y="753"/>
                </a:lnTo>
                <a:lnTo>
                  <a:pt x="2552" y="753"/>
                </a:lnTo>
                <a:lnTo>
                  <a:pt x="2554" y="753"/>
                </a:lnTo>
                <a:lnTo>
                  <a:pt x="2554" y="753"/>
                </a:lnTo>
                <a:lnTo>
                  <a:pt x="2556" y="751"/>
                </a:lnTo>
                <a:lnTo>
                  <a:pt x="2558" y="751"/>
                </a:lnTo>
                <a:lnTo>
                  <a:pt x="2563" y="751"/>
                </a:lnTo>
                <a:lnTo>
                  <a:pt x="2565" y="751"/>
                </a:lnTo>
                <a:lnTo>
                  <a:pt x="2560" y="753"/>
                </a:lnTo>
                <a:lnTo>
                  <a:pt x="2558" y="755"/>
                </a:lnTo>
                <a:lnTo>
                  <a:pt x="2556" y="759"/>
                </a:lnTo>
                <a:lnTo>
                  <a:pt x="2556" y="761"/>
                </a:lnTo>
                <a:lnTo>
                  <a:pt x="2558" y="763"/>
                </a:lnTo>
                <a:lnTo>
                  <a:pt x="2560" y="765"/>
                </a:lnTo>
                <a:lnTo>
                  <a:pt x="2563" y="767"/>
                </a:lnTo>
                <a:lnTo>
                  <a:pt x="2563" y="767"/>
                </a:lnTo>
                <a:lnTo>
                  <a:pt x="2563" y="767"/>
                </a:lnTo>
                <a:lnTo>
                  <a:pt x="2565" y="767"/>
                </a:lnTo>
                <a:lnTo>
                  <a:pt x="2567" y="767"/>
                </a:lnTo>
                <a:lnTo>
                  <a:pt x="2567" y="767"/>
                </a:lnTo>
                <a:lnTo>
                  <a:pt x="2567" y="770"/>
                </a:lnTo>
                <a:lnTo>
                  <a:pt x="2565" y="772"/>
                </a:lnTo>
                <a:lnTo>
                  <a:pt x="2565" y="772"/>
                </a:lnTo>
                <a:lnTo>
                  <a:pt x="2563" y="774"/>
                </a:lnTo>
                <a:lnTo>
                  <a:pt x="2565" y="774"/>
                </a:lnTo>
                <a:lnTo>
                  <a:pt x="2565" y="776"/>
                </a:lnTo>
                <a:lnTo>
                  <a:pt x="2565" y="776"/>
                </a:lnTo>
                <a:lnTo>
                  <a:pt x="2565" y="776"/>
                </a:lnTo>
                <a:lnTo>
                  <a:pt x="2563" y="778"/>
                </a:lnTo>
                <a:lnTo>
                  <a:pt x="2563" y="780"/>
                </a:lnTo>
                <a:lnTo>
                  <a:pt x="2565" y="782"/>
                </a:lnTo>
                <a:lnTo>
                  <a:pt x="2565" y="782"/>
                </a:lnTo>
                <a:lnTo>
                  <a:pt x="2567" y="782"/>
                </a:lnTo>
                <a:lnTo>
                  <a:pt x="2567" y="782"/>
                </a:lnTo>
                <a:lnTo>
                  <a:pt x="2569" y="784"/>
                </a:lnTo>
                <a:lnTo>
                  <a:pt x="2567" y="784"/>
                </a:lnTo>
                <a:lnTo>
                  <a:pt x="2565" y="784"/>
                </a:lnTo>
                <a:lnTo>
                  <a:pt x="2563" y="782"/>
                </a:lnTo>
                <a:lnTo>
                  <a:pt x="2563" y="782"/>
                </a:lnTo>
                <a:lnTo>
                  <a:pt x="2563" y="784"/>
                </a:lnTo>
                <a:lnTo>
                  <a:pt x="2560" y="782"/>
                </a:lnTo>
                <a:lnTo>
                  <a:pt x="2558" y="782"/>
                </a:lnTo>
                <a:lnTo>
                  <a:pt x="2556" y="784"/>
                </a:lnTo>
                <a:lnTo>
                  <a:pt x="2554" y="784"/>
                </a:lnTo>
                <a:lnTo>
                  <a:pt x="2554" y="784"/>
                </a:lnTo>
                <a:lnTo>
                  <a:pt x="2552" y="784"/>
                </a:lnTo>
                <a:lnTo>
                  <a:pt x="2548" y="786"/>
                </a:lnTo>
                <a:lnTo>
                  <a:pt x="2546" y="786"/>
                </a:lnTo>
                <a:lnTo>
                  <a:pt x="2546" y="788"/>
                </a:lnTo>
                <a:lnTo>
                  <a:pt x="2544" y="788"/>
                </a:lnTo>
                <a:lnTo>
                  <a:pt x="2544" y="788"/>
                </a:lnTo>
                <a:lnTo>
                  <a:pt x="2542" y="791"/>
                </a:lnTo>
                <a:lnTo>
                  <a:pt x="2540" y="793"/>
                </a:lnTo>
                <a:lnTo>
                  <a:pt x="2540" y="793"/>
                </a:lnTo>
                <a:lnTo>
                  <a:pt x="2540" y="793"/>
                </a:lnTo>
                <a:lnTo>
                  <a:pt x="2542" y="793"/>
                </a:lnTo>
                <a:lnTo>
                  <a:pt x="2544" y="793"/>
                </a:lnTo>
                <a:lnTo>
                  <a:pt x="2544" y="793"/>
                </a:lnTo>
                <a:lnTo>
                  <a:pt x="2546" y="791"/>
                </a:lnTo>
                <a:lnTo>
                  <a:pt x="2548" y="791"/>
                </a:lnTo>
                <a:lnTo>
                  <a:pt x="2548" y="793"/>
                </a:lnTo>
                <a:lnTo>
                  <a:pt x="2548" y="793"/>
                </a:lnTo>
                <a:lnTo>
                  <a:pt x="2548" y="795"/>
                </a:lnTo>
                <a:lnTo>
                  <a:pt x="2550" y="795"/>
                </a:lnTo>
                <a:lnTo>
                  <a:pt x="2548" y="797"/>
                </a:lnTo>
                <a:lnTo>
                  <a:pt x="2548" y="797"/>
                </a:lnTo>
                <a:lnTo>
                  <a:pt x="2550" y="799"/>
                </a:lnTo>
                <a:lnTo>
                  <a:pt x="2550" y="799"/>
                </a:lnTo>
                <a:lnTo>
                  <a:pt x="2550" y="799"/>
                </a:lnTo>
                <a:lnTo>
                  <a:pt x="2548" y="801"/>
                </a:lnTo>
                <a:lnTo>
                  <a:pt x="2548" y="803"/>
                </a:lnTo>
                <a:lnTo>
                  <a:pt x="2546" y="803"/>
                </a:lnTo>
                <a:lnTo>
                  <a:pt x="2544" y="805"/>
                </a:lnTo>
                <a:lnTo>
                  <a:pt x="2542" y="805"/>
                </a:lnTo>
                <a:lnTo>
                  <a:pt x="2537" y="807"/>
                </a:lnTo>
                <a:lnTo>
                  <a:pt x="2533" y="809"/>
                </a:lnTo>
                <a:lnTo>
                  <a:pt x="2533" y="809"/>
                </a:lnTo>
                <a:lnTo>
                  <a:pt x="2531" y="811"/>
                </a:lnTo>
                <a:lnTo>
                  <a:pt x="2533" y="811"/>
                </a:lnTo>
                <a:lnTo>
                  <a:pt x="2533" y="814"/>
                </a:lnTo>
                <a:lnTo>
                  <a:pt x="2533" y="814"/>
                </a:lnTo>
                <a:lnTo>
                  <a:pt x="2533" y="814"/>
                </a:lnTo>
                <a:lnTo>
                  <a:pt x="2537" y="816"/>
                </a:lnTo>
                <a:lnTo>
                  <a:pt x="2540" y="816"/>
                </a:lnTo>
                <a:lnTo>
                  <a:pt x="2542" y="814"/>
                </a:lnTo>
                <a:lnTo>
                  <a:pt x="2542" y="814"/>
                </a:lnTo>
                <a:lnTo>
                  <a:pt x="2544" y="814"/>
                </a:lnTo>
                <a:lnTo>
                  <a:pt x="2546" y="816"/>
                </a:lnTo>
                <a:lnTo>
                  <a:pt x="2546" y="816"/>
                </a:lnTo>
                <a:lnTo>
                  <a:pt x="2548" y="816"/>
                </a:lnTo>
                <a:lnTo>
                  <a:pt x="2548" y="816"/>
                </a:lnTo>
                <a:lnTo>
                  <a:pt x="2546" y="818"/>
                </a:lnTo>
                <a:lnTo>
                  <a:pt x="2548" y="818"/>
                </a:lnTo>
                <a:lnTo>
                  <a:pt x="2550" y="818"/>
                </a:lnTo>
                <a:lnTo>
                  <a:pt x="2550" y="816"/>
                </a:lnTo>
                <a:lnTo>
                  <a:pt x="2552" y="816"/>
                </a:lnTo>
                <a:lnTo>
                  <a:pt x="2554" y="818"/>
                </a:lnTo>
                <a:lnTo>
                  <a:pt x="2556" y="820"/>
                </a:lnTo>
                <a:lnTo>
                  <a:pt x="2560" y="820"/>
                </a:lnTo>
                <a:lnTo>
                  <a:pt x="2560" y="820"/>
                </a:lnTo>
                <a:lnTo>
                  <a:pt x="2563" y="818"/>
                </a:lnTo>
                <a:lnTo>
                  <a:pt x="2565" y="818"/>
                </a:lnTo>
                <a:lnTo>
                  <a:pt x="2569" y="818"/>
                </a:lnTo>
                <a:lnTo>
                  <a:pt x="2569" y="816"/>
                </a:lnTo>
                <a:lnTo>
                  <a:pt x="2571" y="816"/>
                </a:lnTo>
                <a:lnTo>
                  <a:pt x="2573" y="814"/>
                </a:lnTo>
                <a:lnTo>
                  <a:pt x="2571" y="816"/>
                </a:lnTo>
                <a:lnTo>
                  <a:pt x="2569" y="818"/>
                </a:lnTo>
                <a:lnTo>
                  <a:pt x="2567" y="820"/>
                </a:lnTo>
                <a:lnTo>
                  <a:pt x="2567" y="820"/>
                </a:lnTo>
                <a:lnTo>
                  <a:pt x="2565" y="824"/>
                </a:lnTo>
                <a:lnTo>
                  <a:pt x="2563" y="824"/>
                </a:lnTo>
                <a:lnTo>
                  <a:pt x="2560" y="824"/>
                </a:lnTo>
                <a:lnTo>
                  <a:pt x="2558" y="824"/>
                </a:lnTo>
                <a:lnTo>
                  <a:pt x="2556" y="824"/>
                </a:lnTo>
                <a:lnTo>
                  <a:pt x="2552" y="824"/>
                </a:lnTo>
                <a:lnTo>
                  <a:pt x="2548" y="824"/>
                </a:lnTo>
                <a:lnTo>
                  <a:pt x="2548" y="824"/>
                </a:lnTo>
                <a:lnTo>
                  <a:pt x="2546" y="828"/>
                </a:lnTo>
                <a:lnTo>
                  <a:pt x="2542" y="828"/>
                </a:lnTo>
                <a:lnTo>
                  <a:pt x="2542" y="830"/>
                </a:lnTo>
                <a:lnTo>
                  <a:pt x="2542" y="830"/>
                </a:lnTo>
                <a:lnTo>
                  <a:pt x="2542" y="832"/>
                </a:lnTo>
                <a:lnTo>
                  <a:pt x="2537" y="837"/>
                </a:lnTo>
                <a:lnTo>
                  <a:pt x="2537" y="837"/>
                </a:lnTo>
                <a:lnTo>
                  <a:pt x="2535" y="837"/>
                </a:lnTo>
                <a:lnTo>
                  <a:pt x="2535" y="837"/>
                </a:lnTo>
                <a:lnTo>
                  <a:pt x="2535" y="839"/>
                </a:lnTo>
                <a:lnTo>
                  <a:pt x="2533" y="841"/>
                </a:lnTo>
                <a:lnTo>
                  <a:pt x="2531" y="843"/>
                </a:lnTo>
                <a:lnTo>
                  <a:pt x="2527" y="843"/>
                </a:lnTo>
                <a:lnTo>
                  <a:pt x="2525" y="845"/>
                </a:lnTo>
                <a:lnTo>
                  <a:pt x="2525" y="845"/>
                </a:lnTo>
                <a:lnTo>
                  <a:pt x="2527" y="845"/>
                </a:lnTo>
                <a:lnTo>
                  <a:pt x="2527" y="845"/>
                </a:lnTo>
                <a:lnTo>
                  <a:pt x="2529" y="845"/>
                </a:lnTo>
                <a:lnTo>
                  <a:pt x="2531" y="845"/>
                </a:lnTo>
                <a:lnTo>
                  <a:pt x="2531" y="847"/>
                </a:lnTo>
                <a:lnTo>
                  <a:pt x="2533" y="847"/>
                </a:lnTo>
                <a:lnTo>
                  <a:pt x="2535" y="845"/>
                </a:lnTo>
                <a:lnTo>
                  <a:pt x="2535" y="843"/>
                </a:lnTo>
                <a:lnTo>
                  <a:pt x="2537" y="843"/>
                </a:lnTo>
                <a:lnTo>
                  <a:pt x="2540" y="841"/>
                </a:lnTo>
                <a:lnTo>
                  <a:pt x="2542" y="841"/>
                </a:lnTo>
                <a:lnTo>
                  <a:pt x="2544" y="841"/>
                </a:lnTo>
                <a:lnTo>
                  <a:pt x="2546" y="841"/>
                </a:lnTo>
                <a:lnTo>
                  <a:pt x="2546" y="839"/>
                </a:lnTo>
                <a:lnTo>
                  <a:pt x="2548" y="839"/>
                </a:lnTo>
                <a:lnTo>
                  <a:pt x="2548" y="839"/>
                </a:lnTo>
                <a:lnTo>
                  <a:pt x="2548" y="841"/>
                </a:lnTo>
                <a:lnTo>
                  <a:pt x="2552" y="841"/>
                </a:lnTo>
                <a:lnTo>
                  <a:pt x="2552" y="843"/>
                </a:lnTo>
                <a:lnTo>
                  <a:pt x="2554" y="843"/>
                </a:lnTo>
                <a:lnTo>
                  <a:pt x="2556" y="841"/>
                </a:lnTo>
                <a:lnTo>
                  <a:pt x="2556" y="839"/>
                </a:lnTo>
                <a:lnTo>
                  <a:pt x="2556" y="837"/>
                </a:lnTo>
                <a:lnTo>
                  <a:pt x="2558" y="835"/>
                </a:lnTo>
                <a:lnTo>
                  <a:pt x="2565" y="832"/>
                </a:lnTo>
                <a:lnTo>
                  <a:pt x="2565" y="832"/>
                </a:lnTo>
                <a:lnTo>
                  <a:pt x="2567" y="835"/>
                </a:lnTo>
                <a:lnTo>
                  <a:pt x="2569" y="835"/>
                </a:lnTo>
                <a:lnTo>
                  <a:pt x="2571" y="835"/>
                </a:lnTo>
                <a:lnTo>
                  <a:pt x="2573" y="835"/>
                </a:lnTo>
                <a:lnTo>
                  <a:pt x="2573" y="835"/>
                </a:lnTo>
                <a:lnTo>
                  <a:pt x="2573" y="835"/>
                </a:lnTo>
                <a:lnTo>
                  <a:pt x="2577" y="835"/>
                </a:lnTo>
                <a:lnTo>
                  <a:pt x="2579" y="835"/>
                </a:lnTo>
                <a:lnTo>
                  <a:pt x="2579" y="835"/>
                </a:lnTo>
                <a:lnTo>
                  <a:pt x="2579" y="835"/>
                </a:lnTo>
                <a:lnTo>
                  <a:pt x="2577" y="832"/>
                </a:lnTo>
                <a:lnTo>
                  <a:pt x="2581" y="832"/>
                </a:lnTo>
                <a:lnTo>
                  <a:pt x="2584" y="832"/>
                </a:lnTo>
                <a:lnTo>
                  <a:pt x="2584" y="832"/>
                </a:lnTo>
                <a:lnTo>
                  <a:pt x="2586" y="832"/>
                </a:lnTo>
                <a:lnTo>
                  <a:pt x="2588" y="830"/>
                </a:lnTo>
                <a:lnTo>
                  <a:pt x="2588" y="830"/>
                </a:lnTo>
                <a:lnTo>
                  <a:pt x="2590" y="830"/>
                </a:lnTo>
                <a:lnTo>
                  <a:pt x="2592" y="830"/>
                </a:lnTo>
                <a:lnTo>
                  <a:pt x="2594" y="832"/>
                </a:lnTo>
                <a:lnTo>
                  <a:pt x="2596" y="832"/>
                </a:lnTo>
                <a:lnTo>
                  <a:pt x="2596" y="832"/>
                </a:lnTo>
                <a:lnTo>
                  <a:pt x="2600" y="832"/>
                </a:lnTo>
                <a:lnTo>
                  <a:pt x="2604" y="832"/>
                </a:lnTo>
                <a:lnTo>
                  <a:pt x="2611" y="832"/>
                </a:lnTo>
                <a:lnTo>
                  <a:pt x="2613" y="832"/>
                </a:lnTo>
                <a:lnTo>
                  <a:pt x="2613" y="832"/>
                </a:lnTo>
                <a:lnTo>
                  <a:pt x="2615" y="830"/>
                </a:lnTo>
                <a:lnTo>
                  <a:pt x="2617" y="830"/>
                </a:lnTo>
                <a:lnTo>
                  <a:pt x="2619" y="828"/>
                </a:lnTo>
                <a:lnTo>
                  <a:pt x="2621" y="830"/>
                </a:lnTo>
                <a:lnTo>
                  <a:pt x="2621" y="828"/>
                </a:lnTo>
                <a:lnTo>
                  <a:pt x="2623" y="826"/>
                </a:lnTo>
                <a:lnTo>
                  <a:pt x="2628" y="824"/>
                </a:lnTo>
                <a:lnTo>
                  <a:pt x="2628" y="824"/>
                </a:lnTo>
                <a:lnTo>
                  <a:pt x="2628" y="822"/>
                </a:lnTo>
                <a:lnTo>
                  <a:pt x="2628" y="822"/>
                </a:lnTo>
                <a:lnTo>
                  <a:pt x="2628" y="820"/>
                </a:lnTo>
                <a:lnTo>
                  <a:pt x="2625" y="820"/>
                </a:lnTo>
                <a:lnTo>
                  <a:pt x="2623" y="822"/>
                </a:lnTo>
                <a:lnTo>
                  <a:pt x="2621" y="822"/>
                </a:lnTo>
                <a:lnTo>
                  <a:pt x="2617" y="820"/>
                </a:lnTo>
                <a:lnTo>
                  <a:pt x="2617" y="820"/>
                </a:lnTo>
                <a:lnTo>
                  <a:pt x="2617" y="820"/>
                </a:lnTo>
                <a:lnTo>
                  <a:pt x="2615" y="818"/>
                </a:lnTo>
                <a:lnTo>
                  <a:pt x="2613" y="820"/>
                </a:lnTo>
                <a:lnTo>
                  <a:pt x="2615" y="818"/>
                </a:lnTo>
                <a:lnTo>
                  <a:pt x="2617" y="818"/>
                </a:lnTo>
                <a:lnTo>
                  <a:pt x="2617" y="818"/>
                </a:lnTo>
                <a:lnTo>
                  <a:pt x="2619" y="818"/>
                </a:lnTo>
                <a:lnTo>
                  <a:pt x="2621" y="818"/>
                </a:lnTo>
                <a:lnTo>
                  <a:pt x="2621" y="816"/>
                </a:lnTo>
                <a:lnTo>
                  <a:pt x="2621" y="816"/>
                </a:lnTo>
                <a:lnTo>
                  <a:pt x="2619" y="814"/>
                </a:lnTo>
                <a:lnTo>
                  <a:pt x="2621" y="814"/>
                </a:lnTo>
                <a:lnTo>
                  <a:pt x="2623" y="814"/>
                </a:lnTo>
                <a:lnTo>
                  <a:pt x="2625" y="814"/>
                </a:lnTo>
                <a:lnTo>
                  <a:pt x="2625" y="811"/>
                </a:lnTo>
                <a:lnTo>
                  <a:pt x="2625" y="811"/>
                </a:lnTo>
                <a:lnTo>
                  <a:pt x="2625" y="809"/>
                </a:lnTo>
                <a:lnTo>
                  <a:pt x="2625" y="809"/>
                </a:lnTo>
                <a:lnTo>
                  <a:pt x="2625" y="809"/>
                </a:lnTo>
                <a:lnTo>
                  <a:pt x="2628" y="809"/>
                </a:lnTo>
                <a:lnTo>
                  <a:pt x="2628" y="809"/>
                </a:lnTo>
                <a:lnTo>
                  <a:pt x="2630" y="807"/>
                </a:lnTo>
                <a:lnTo>
                  <a:pt x="2632" y="807"/>
                </a:lnTo>
                <a:lnTo>
                  <a:pt x="2632" y="805"/>
                </a:lnTo>
                <a:lnTo>
                  <a:pt x="2632" y="803"/>
                </a:lnTo>
                <a:lnTo>
                  <a:pt x="2632" y="801"/>
                </a:lnTo>
                <a:lnTo>
                  <a:pt x="2634" y="799"/>
                </a:lnTo>
                <a:lnTo>
                  <a:pt x="2634" y="797"/>
                </a:lnTo>
                <a:lnTo>
                  <a:pt x="2632" y="797"/>
                </a:lnTo>
                <a:lnTo>
                  <a:pt x="2632" y="795"/>
                </a:lnTo>
                <a:lnTo>
                  <a:pt x="2628" y="793"/>
                </a:lnTo>
                <a:lnTo>
                  <a:pt x="2625" y="791"/>
                </a:lnTo>
                <a:lnTo>
                  <a:pt x="2623" y="791"/>
                </a:lnTo>
                <a:lnTo>
                  <a:pt x="2621" y="791"/>
                </a:lnTo>
                <a:lnTo>
                  <a:pt x="2619" y="791"/>
                </a:lnTo>
                <a:lnTo>
                  <a:pt x="2617" y="791"/>
                </a:lnTo>
                <a:lnTo>
                  <a:pt x="2615" y="791"/>
                </a:lnTo>
                <a:lnTo>
                  <a:pt x="2615" y="791"/>
                </a:lnTo>
                <a:lnTo>
                  <a:pt x="2615" y="793"/>
                </a:lnTo>
                <a:lnTo>
                  <a:pt x="2613" y="793"/>
                </a:lnTo>
                <a:lnTo>
                  <a:pt x="2613" y="793"/>
                </a:lnTo>
                <a:lnTo>
                  <a:pt x="2611" y="793"/>
                </a:lnTo>
                <a:lnTo>
                  <a:pt x="2609" y="791"/>
                </a:lnTo>
                <a:lnTo>
                  <a:pt x="2609" y="791"/>
                </a:lnTo>
                <a:lnTo>
                  <a:pt x="2611" y="788"/>
                </a:lnTo>
                <a:lnTo>
                  <a:pt x="2613" y="788"/>
                </a:lnTo>
                <a:lnTo>
                  <a:pt x="2613" y="786"/>
                </a:lnTo>
                <a:lnTo>
                  <a:pt x="2611" y="782"/>
                </a:lnTo>
                <a:lnTo>
                  <a:pt x="2609" y="780"/>
                </a:lnTo>
                <a:lnTo>
                  <a:pt x="2604" y="776"/>
                </a:lnTo>
                <a:lnTo>
                  <a:pt x="2600" y="776"/>
                </a:lnTo>
                <a:lnTo>
                  <a:pt x="2598" y="776"/>
                </a:lnTo>
                <a:lnTo>
                  <a:pt x="2600" y="776"/>
                </a:lnTo>
                <a:lnTo>
                  <a:pt x="2600" y="776"/>
                </a:lnTo>
                <a:lnTo>
                  <a:pt x="2604" y="776"/>
                </a:lnTo>
                <a:lnTo>
                  <a:pt x="2604" y="776"/>
                </a:lnTo>
                <a:lnTo>
                  <a:pt x="2607" y="778"/>
                </a:lnTo>
                <a:lnTo>
                  <a:pt x="2607" y="778"/>
                </a:lnTo>
                <a:lnTo>
                  <a:pt x="2609" y="778"/>
                </a:lnTo>
                <a:lnTo>
                  <a:pt x="2609" y="778"/>
                </a:lnTo>
                <a:lnTo>
                  <a:pt x="2609" y="778"/>
                </a:lnTo>
                <a:lnTo>
                  <a:pt x="2609" y="776"/>
                </a:lnTo>
                <a:lnTo>
                  <a:pt x="2607" y="772"/>
                </a:lnTo>
                <a:lnTo>
                  <a:pt x="2604" y="772"/>
                </a:lnTo>
                <a:lnTo>
                  <a:pt x="2604" y="770"/>
                </a:lnTo>
                <a:lnTo>
                  <a:pt x="2604" y="767"/>
                </a:lnTo>
                <a:lnTo>
                  <a:pt x="2607" y="767"/>
                </a:lnTo>
                <a:lnTo>
                  <a:pt x="2604" y="765"/>
                </a:lnTo>
                <a:lnTo>
                  <a:pt x="2602" y="765"/>
                </a:lnTo>
                <a:lnTo>
                  <a:pt x="2600" y="763"/>
                </a:lnTo>
                <a:lnTo>
                  <a:pt x="2598" y="759"/>
                </a:lnTo>
                <a:lnTo>
                  <a:pt x="2596" y="759"/>
                </a:lnTo>
                <a:lnTo>
                  <a:pt x="2592" y="757"/>
                </a:lnTo>
                <a:lnTo>
                  <a:pt x="2590" y="757"/>
                </a:lnTo>
                <a:lnTo>
                  <a:pt x="2590" y="755"/>
                </a:lnTo>
                <a:lnTo>
                  <a:pt x="2588" y="751"/>
                </a:lnTo>
                <a:lnTo>
                  <a:pt x="2586" y="744"/>
                </a:lnTo>
                <a:lnTo>
                  <a:pt x="2584" y="740"/>
                </a:lnTo>
                <a:lnTo>
                  <a:pt x="2584" y="738"/>
                </a:lnTo>
                <a:lnTo>
                  <a:pt x="2584" y="738"/>
                </a:lnTo>
                <a:lnTo>
                  <a:pt x="2581" y="736"/>
                </a:lnTo>
                <a:lnTo>
                  <a:pt x="2579" y="734"/>
                </a:lnTo>
                <a:lnTo>
                  <a:pt x="2577" y="732"/>
                </a:lnTo>
                <a:lnTo>
                  <a:pt x="2571" y="730"/>
                </a:lnTo>
                <a:lnTo>
                  <a:pt x="2567" y="730"/>
                </a:lnTo>
                <a:lnTo>
                  <a:pt x="2565" y="732"/>
                </a:lnTo>
                <a:lnTo>
                  <a:pt x="2563" y="732"/>
                </a:lnTo>
                <a:lnTo>
                  <a:pt x="2556" y="730"/>
                </a:lnTo>
                <a:lnTo>
                  <a:pt x="2554" y="730"/>
                </a:lnTo>
                <a:lnTo>
                  <a:pt x="2552" y="728"/>
                </a:lnTo>
                <a:lnTo>
                  <a:pt x="2554" y="730"/>
                </a:lnTo>
                <a:lnTo>
                  <a:pt x="2556" y="730"/>
                </a:lnTo>
                <a:lnTo>
                  <a:pt x="2558" y="730"/>
                </a:lnTo>
                <a:lnTo>
                  <a:pt x="2560" y="730"/>
                </a:lnTo>
                <a:lnTo>
                  <a:pt x="2563" y="728"/>
                </a:lnTo>
                <a:lnTo>
                  <a:pt x="2565" y="726"/>
                </a:lnTo>
                <a:lnTo>
                  <a:pt x="2567" y="726"/>
                </a:lnTo>
                <a:lnTo>
                  <a:pt x="2569" y="726"/>
                </a:lnTo>
                <a:lnTo>
                  <a:pt x="2569" y="723"/>
                </a:lnTo>
                <a:lnTo>
                  <a:pt x="2567" y="721"/>
                </a:lnTo>
                <a:lnTo>
                  <a:pt x="2563" y="721"/>
                </a:lnTo>
                <a:lnTo>
                  <a:pt x="2560" y="723"/>
                </a:lnTo>
                <a:lnTo>
                  <a:pt x="2560" y="723"/>
                </a:lnTo>
                <a:lnTo>
                  <a:pt x="2560" y="721"/>
                </a:lnTo>
                <a:lnTo>
                  <a:pt x="2563" y="721"/>
                </a:lnTo>
                <a:lnTo>
                  <a:pt x="2563" y="721"/>
                </a:lnTo>
                <a:lnTo>
                  <a:pt x="2567" y="721"/>
                </a:lnTo>
                <a:lnTo>
                  <a:pt x="2569" y="719"/>
                </a:lnTo>
                <a:lnTo>
                  <a:pt x="2571" y="719"/>
                </a:lnTo>
                <a:lnTo>
                  <a:pt x="2571" y="717"/>
                </a:lnTo>
                <a:lnTo>
                  <a:pt x="2573" y="715"/>
                </a:lnTo>
                <a:lnTo>
                  <a:pt x="2575" y="713"/>
                </a:lnTo>
                <a:lnTo>
                  <a:pt x="2577" y="707"/>
                </a:lnTo>
                <a:lnTo>
                  <a:pt x="2577" y="707"/>
                </a:lnTo>
                <a:lnTo>
                  <a:pt x="2577" y="705"/>
                </a:lnTo>
                <a:lnTo>
                  <a:pt x="2579" y="705"/>
                </a:lnTo>
                <a:lnTo>
                  <a:pt x="2579" y="702"/>
                </a:lnTo>
                <a:lnTo>
                  <a:pt x="2581" y="700"/>
                </a:lnTo>
                <a:lnTo>
                  <a:pt x="2581" y="700"/>
                </a:lnTo>
                <a:lnTo>
                  <a:pt x="2581" y="700"/>
                </a:lnTo>
                <a:lnTo>
                  <a:pt x="2581" y="696"/>
                </a:lnTo>
                <a:lnTo>
                  <a:pt x="2579" y="696"/>
                </a:lnTo>
                <a:lnTo>
                  <a:pt x="2577" y="696"/>
                </a:lnTo>
                <a:lnTo>
                  <a:pt x="2575" y="696"/>
                </a:lnTo>
                <a:lnTo>
                  <a:pt x="2567" y="696"/>
                </a:lnTo>
                <a:lnTo>
                  <a:pt x="2565" y="696"/>
                </a:lnTo>
                <a:lnTo>
                  <a:pt x="2565" y="696"/>
                </a:lnTo>
                <a:lnTo>
                  <a:pt x="2563" y="696"/>
                </a:lnTo>
                <a:lnTo>
                  <a:pt x="2560" y="694"/>
                </a:lnTo>
                <a:lnTo>
                  <a:pt x="2558" y="696"/>
                </a:lnTo>
                <a:lnTo>
                  <a:pt x="2554" y="696"/>
                </a:lnTo>
                <a:lnTo>
                  <a:pt x="2552" y="698"/>
                </a:lnTo>
                <a:lnTo>
                  <a:pt x="2550" y="698"/>
                </a:lnTo>
                <a:lnTo>
                  <a:pt x="2548" y="698"/>
                </a:lnTo>
                <a:lnTo>
                  <a:pt x="2548" y="696"/>
                </a:lnTo>
                <a:lnTo>
                  <a:pt x="2552" y="694"/>
                </a:lnTo>
                <a:lnTo>
                  <a:pt x="2552" y="692"/>
                </a:lnTo>
                <a:lnTo>
                  <a:pt x="2552" y="692"/>
                </a:lnTo>
                <a:lnTo>
                  <a:pt x="2550" y="692"/>
                </a:lnTo>
                <a:lnTo>
                  <a:pt x="2550" y="690"/>
                </a:lnTo>
                <a:lnTo>
                  <a:pt x="2550" y="690"/>
                </a:lnTo>
                <a:lnTo>
                  <a:pt x="2552" y="688"/>
                </a:lnTo>
                <a:lnTo>
                  <a:pt x="2558" y="684"/>
                </a:lnTo>
                <a:lnTo>
                  <a:pt x="2560" y="682"/>
                </a:lnTo>
                <a:lnTo>
                  <a:pt x="2563" y="682"/>
                </a:lnTo>
                <a:lnTo>
                  <a:pt x="2563" y="682"/>
                </a:lnTo>
                <a:lnTo>
                  <a:pt x="2563" y="679"/>
                </a:lnTo>
                <a:lnTo>
                  <a:pt x="2563" y="677"/>
                </a:lnTo>
                <a:lnTo>
                  <a:pt x="2563" y="677"/>
                </a:lnTo>
                <a:lnTo>
                  <a:pt x="2563" y="675"/>
                </a:lnTo>
                <a:lnTo>
                  <a:pt x="2563" y="675"/>
                </a:lnTo>
                <a:lnTo>
                  <a:pt x="2560" y="675"/>
                </a:lnTo>
                <a:lnTo>
                  <a:pt x="2558" y="675"/>
                </a:lnTo>
                <a:lnTo>
                  <a:pt x="2554" y="677"/>
                </a:lnTo>
                <a:lnTo>
                  <a:pt x="2552" y="677"/>
                </a:lnTo>
                <a:lnTo>
                  <a:pt x="2548" y="677"/>
                </a:lnTo>
                <a:lnTo>
                  <a:pt x="2544" y="677"/>
                </a:lnTo>
                <a:lnTo>
                  <a:pt x="2542" y="677"/>
                </a:lnTo>
                <a:lnTo>
                  <a:pt x="2542" y="677"/>
                </a:lnTo>
                <a:lnTo>
                  <a:pt x="2540" y="677"/>
                </a:lnTo>
                <a:lnTo>
                  <a:pt x="2540" y="679"/>
                </a:lnTo>
                <a:lnTo>
                  <a:pt x="2540" y="677"/>
                </a:lnTo>
                <a:lnTo>
                  <a:pt x="2537" y="677"/>
                </a:lnTo>
                <a:lnTo>
                  <a:pt x="2535" y="677"/>
                </a:lnTo>
                <a:lnTo>
                  <a:pt x="2535" y="677"/>
                </a:lnTo>
                <a:lnTo>
                  <a:pt x="2535" y="677"/>
                </a:lnTo>
                <a:lnTo>
                  <a:pt x="2535" y="677"/>
                </a:lnTo>
                <a:lnTo>
                  <a:pt x="2533" y="679"/>
                </a:lnTo>
                <a:lnTo>
                  <a:pt x="2533" y="679"/>
                </a:lnTo>
                <a:lnTo>
                  <a:pt x="2533" y="682"/>
                </a:lnTo>
                <a:lnTo>
                  <a:pt x="2533" y="682"/>
                </a:lnTo>
                <a:lnTo>
                  <a:pt x="2535" y="684"/>
                </a:lnTo>
                <a:lnTo>
                  <a:pt x="2535" y="684"/>
                </a:lnTo>
                <a:lnTo>
                  <a:pt x="2535" y="684"/>
                </a:lnTo>
                <a:lnTo>
                  <a:pt x="2531" y="684"/>
                </a:lnTo>
                <a:lnTo>
                  <a:pt x="2531" y="684"/>
                </a:lnTo>
                <a:lnTo>
                  <a:pt x="2531" y="686"/>
                </a:lnTo>
                <a:lnTo>
                  <a:pt x="2531" y="686"/>
                </a:lnTo>
                <a:lnTo>
                  <a:pt x="2531" y="686"/>
                </a:lnTo>
                <a:lnTo>
                  <a:pt x="2529" y="688"/>
                </a:lnTo>
                <a:lnTo>
                  <a:pt x="2529" y="688"/>
                </a:lnTo>
                <a:lnTo>
                  <a:pt x="2533" y="692"/>
                </a:lnTo>
                <a:lnTo>
                  <a:pt x="2533" y="692"/>
                </a:lnTo>
                <a:lnTo>
                  <a:pt x="2531" y="692"/>
                </a:lnTo>
                <a:lnTo>
                  <a:pt x="2531" y="692"/>
                </a:lnTo>
                <a:lnTo>
                  <a:pt x="2531" y="692"/>
                </a:lnTo>
                <a:lnTo>
                  <a:pt x="2527" y="692"/>
                </a:lnTo>
                <a:lnTo>
                  <a:pt x="2525" y="692"/>
                </a:lnTo>
                <a:lnTo>
                  <a:pt x="2525" y="694"/>
                </a:lnTo>
                <a:lnTo>
                  <a:pt x="2525" y="696"/>
                </a:lnTo>
                <a:lnTo>
                  <a:pt x="2525" y="696"/>
                </a:lnTo>
                <a:lnTo>
                  <a:pt x="2525" y="698"/>
                </a:lnTo>
                <a:lnTo>
                  <a:pt x="2525" y="698"/>
                </a:lnTo>
                <a:lnTo>
                  <a:pt x="2527" y="698"/>
                </a:lnTo>
                <a:lnTo>
                  <a:pt x="2525" y="698"/>
                </a:lnTo>
                <a:lnTo>
                  <a:pt x="2525" y="700"/>
                </a:lnTo>
                <a:lnTo>
                  <a:pt x="2523" y="700"/>
                </a:lnTo>
                <a:lnTo>
                  <a:pt x="2523" y="700"/>
                </a:lnTo>
                <a:lnTo>
                  <a:pt x="2523" y="702"/>
                </a:lnTo>
                <a:lnTo>
                  <a:pt x="2525" y="702"/>
                </a:lnTo>
                <a:close/>
                <a:moveTo>
                  <a:pt x="2560" y="673"/>
                </a:moveTo>
                <a:lnTo>
                  <a:pt x="2560" y="673"/>
                </a:lnTo>
                <a:lnTo>
                  <a:pt x="2563" y="673"/>
                </a:lnTo>
                <a:lnTo>
                  <a:pt x="2563" y="673"/>
                </a:lnTo>
                <a:lnTo>
                  <a:pt x="2560" y="671"/>
                </a:lnTo>
                <a:lnTo>
                  <a:pt x="2560" y="671"/>
                </a:lnTo>
                <a:lnTo>
                  <a:pt x="2560" y="671"/>
                </a:lnTo>
                <a:lnTo>
                  <a:pt x="2560" y="671"/>
                </a:lnTo>
                <a:lnTo>
                  <a:pt x="2558" y="669"/>
                </a:lnTo>
                <a:lnTo>
                  <a:pt x="2558" y="671"/>
                </a:lnTo>
                <a:lnTo>
                  <a:pt x="2558" y="671"/>
                </a:lnTo>
                <a:lnTo>
                  <a:pt x="2558" y="671"/>
                </a:lnTo>
                <a:lnTo>
                  <a:pt x="2560" y="673"/>
                </a:lnTo>
                <a:close/>
                <a:moveTo>
                  <a:pt x="2592" y="635"/>
                </a:moveTo>
                <a:lnTo>
                  <a:pt x="2592" y="635"/>
                </a:lnTo>
                <a:lnTo>
                  <a:pt x="2592" y="633"/>
                </a:lnTo>
                <a:lnTo>
                  <a:pt x="2592" y="633"/>
                </a:lnTo>
                <a:lnTo>
                  <a:pt x="2592" y="633"/>
                </a:lnTo>
                <a:lnTo>
                  <a:pt x="2594" y="633"/>
                </a:lnTo>
                <a:lnTo>
                  <a:pt x="2594" y="631"/>
                </a:lnTo>
                <a:lnTo>
                  <a:pt x="2594" y="631"/>
                </a:lnTo>
                <a:lnTo>
                  <a:pt x="2592" y="631"/>
                </a:lnTo>
                <a:lnTo>
                  <a:pt x="2590" y="633"/>
                </a:lnTo>
                <a:lnTo>
                  <a:pt x="2592" y="635"/>
                </a:lnTo>
                <a:lnTo>
                  <a:pt x="2592" y="635"/>
                </a:lnTo>
                <a:close/>
                <a:moveTo>
                  <a:pt x="2588" y="832"/>
                </a:moveTo>
                <a:lnTo>
                  <a:pt x="2588" y="832"/>
                </a:lnTo>
                <a:lnTo>
                  <a:pt x="2586" y="835"/>
                </a:lnTo>
                <a:lnTo>
                  <a:pt x="2586" y="835"/>
                </a:lnTo>
                <a:lnTo>
                  <a:pt x="2586" y="835"/>
                </a:lnTo>
                <a:lnTo>
                  <a:pt x="2590" y="837"/>
                </a:lnTo>
                <a:lnTo>
                  <a:pt x="2590" y="837"/>
                </a:lnTo>
                <a:lnTo>
                  <a:pt x="2590" y="835"/>
                </a:lnTo>
                <a:lnTo>
                  <a:pt x="2590" y="835"/>
                </a:lnTo>
                <a:lnTo>
                  <a:pt x="2592" y="835"/>
                </a:lnTo>
                <a:lnTo>
                  <a:pt x="2592" y="835"/>
                </a:lnTo>
                <a:lnTo>
                  <a:pt x="2592" y="832"/>
                </a:lnTo>
                <a:lnTo>
                  <a:pt x="2588" y="832"/>
                </a:lnTo>
                <a:close/>
                <a:moveTo>
                  <a:pt x="2565" y="663"/>
                </a:moveTo>
                <a:lnTo>
                  <a:pt x="2567" y="663"/>
                </a:lnTo>
                <a:lnTo>
                  <a:pt x="2567" y="665"/>
                </a:lnTo>
                <a:lnTo>
                  <a:pt x="2567" y="665"/>
                </a:lnTo>
                <a:lnTo>
                  <a:pt x="2569" y="665"/>
                </a:lnTo>
                <a:lnTo>
                  <a:pt x="2569" y="663"/>
                </a:lnTo>
                <a:lnTo>
                  <a:pt x="2569" y="663"/>
                </a:lnTo>
                <a:lnTo>
                  <a:pt x="2567" y="663"/>
                </a:lnTo>
                <a:lnTo>
                  <a:pt x="2567" y="663"/>
                </a:lnTo>
                <a:lnTo>
                  <a:pt x="2565" y="661"/>
                </a:lnTo>
                <a:lnTo>
                  <a:pt x="2565" y="661"/>
                </a:lnTo>
                <a:lnTo>
                  <a:pt x="2563" y="661"/>
                </a:lnTo>
                <a:lnTo>
                  <a:pt x="2565" y="663"/>
                </a:lnTo>
                <a:lnTo>
                  <a:pt x="2565" y="663"/>
                </a:lnTo>
                <a:close/>
                <a:moveTo>
                  <a:pt x="2573" y="663"/>
                </a:moveTo>
                <a:lnTo>
                  <a:pt x="2573" y="663"/>
                </a:lnTo>
                <a:lnTo>
                  <a:pt x="2571" y="663"/>
                </a:lnTo>
                <a:lnTo>
                  <a:pt x="2571" y="663"/>
                </a:lnTo>
                <a:lnTo>
                  <a:pt x="2569" y="663"/>
                </a:lnTo>
                <a:lnTo>
                  <a:pt x="2571" y="663"/>
                </a:lnTo>
                <a:lnTo>
                  <a:pt x="2573" y="663"/>
                </a:lnTo>
                <a:close/>
                <a:moveTo>
                  <a:pt x="2584" y="642"/>
                </a:moveTo>
                <a:lnTo>
                  <a:pt x="2584" y="642"/>
                </a:lnTo>
                <a:lnTo>
                  <a:pt x="2586" y="642"/>
                </a:lnTo>
                <a:lnTo>
                  <a:pt x="2586" y="642"/>
                </a:lnTo>
                <a:lnTo>
                  <a:pt x="2586" y="642"/>
                </a:lnTo>
                <a:lnTo>
                  <a:pt x="2586" y="644"/>
                </a:lnTo>
                <a:lnTo>
                  <a:pt x="2588" y="644"/>
                </a:lnTo>
                <a:lnTo>
                  <a:pt x="2588" y="644"/>
                </a:lnTo>
                <a:lnTo>
                  <a:pt x="2590" y="644"/>
                </a:lnTo>
                <a:lnTo>
                  <a:pt x="2590" y="644"/>
                </a:lnTo>
                <a:lnTo>
                  <a:pt x="2590" y="646"/>
                </a:lnTo>
                <a:lnTo>
                  <a:pt x="2588" y="648"/>
                </a:lnTo>
                <a:lnTo>
                  <a:pt x="2590" y="650"/>
                </a:lnTo>
                <a:lnTo>
                  <a:pt x="2590" y="650"/>
                </a:lnTo>
                <a:lnTo>
                  <a:pt x="2590" y="648"/>
                </a:lnTo>
                <a:lnTo>
                  <a:pt x="2590" y="646"/>
                </a:lnTo>
                <a:lnTo>
                  <a:pt x="2590" y="644"/>
                </a:lnTo>
                <a:lnTo>
                  <a:pt x="2590" y="644"/>
                </a:lnTo>
                <a:lnTo>
                  <a:pt x="2592" y="644"/>
                </a:lnTo>
                <a:lnTo>
                  <a:pt x="2592" y="642"/>
                </a:lnTo>
                <a:lnTo>
                  <a:pt x="2592" y="640"/>
                </a:lnTo>
                <a:lnTo>
                  <a:pt x="2592" y="637"/>
                </a:lnTo>
                <a:lnTo>
                  <a:pt x="2592" y="637"/>
                </a:lnTo>
                <a:lnTo>
                  <a:pt x="2592" y="637"/>
                </a:lnTo>
                <a:lnTo>
                  <a:pt x="2590" y="635"/>
                </a:lnTo>
                <a:lnTo>
                  <a:pt x="2590" y="637"/>
                </a:lnTo>
                <a:lnTo>
                  <a:pt x="2588" y="635"/>
                </a:lnTo>
                <a:lnTo>
                  <a:pt x="2590" y="633"/>
                </a:lnTo>
                <a:lnTo>
                  <a:pt x="2588" y="633"/>
                </a:lnTo>
                <a:lnTo>
                  <a:pt x="2588" y="633"/>
                </a:lnTo>
                <a:lnTo>
                  <a:pt x="2586" y="635"/>
                </a:lnTo>
                <a:lnTo>
                  <a:pt x="2586" y="635"/>
                </a:lnTo>
                <a:lnTo>
                  <a:pt x="2586" y="635"/>
                </a:lnTo>
                <a:lnTo>
                  <a:pt x="2586" y="637"/>
                </a:lnTo>
                <a:lnTo>
                  <a:pt x="2588" y="637"/>
                </a:lnTo>
                <a:lnTo>
                  <a:pt x="2588" y="640"/>
                </a:lnTo>
                <a:lnTo>
                  <a:pt x="2586" y="640"/>
                </a:lnTo>
                <a:lnTo>
                  <a:pt x="2586" y="640"/>
                </a:lnTo>
                <a:lnTo>
                  <a:pt x="2584" y="642"/>
                </a:lnTo>
                <a:lnTo>
                  <a:pt x="2584" y="642"/>
                </a:lnTo>
                <a:lnTo>
                  <a:pt x="2584" y="642"/>
                </a:lnTo>
                <a:close/>
                <a:moveTo>
                  <a:pt x="2560" y="669"/>
                </a:moveTo>
                <a:lnTo>
                  <a:pt x="2560" y="669"/>
                </a:lnTo>
                <a:lnTo>
                  <a:pt x="2560" y="669"/>
                </a:lnTo>
                <a:lnTo>
                  <a:pt x="2560" y="669"/>
                </a:lnTo>
                <a:lnTo>
                  <a:pt x="2560" y="669"/>
                </a:lnTo>
                <a:lnTo>
                  <a:pt x="2560" y="669"/>
                </a:lnTo>
                <a:lnTo>
                  <a:pt x="2560" y="669"/>
                </a:lnTo>
                <a:lnTo>
                  <a:pt x="2563" y="669"/>
                </a:lnTo>
                <a:lnTo>
                  <a:pt x="2565" y="669"/>
                </a:lnTo>
                <a:lnTo>
                  <a:pt x="2567" y="671"/>
                </a:lnTo>
                <a:lnTo>
                  <a:pt x="2567" y="671"/>
                </a:lnTo>
                <a:lnTo>
                  <a:pt x="2567" y="671"/>
                </a:lnTo>
                <a:lnTo>
                  <a:pt x="2567" y="669"/>
                </a:lnTo>
                <a:lnTo>
                  <a:pt x="2567" y="669"/>
                </a:lnTo>
                <a:lnTo>
                  <a:pt x="2567" y="669"/>
                </a:lnTo>
                <a:lnTo>
                  <a:pt x="2565" y="669"/>
                </a:lnTo>
                <a:lnTo>
                  <a:pt x="2563" y="669"/>
                </a:lnTo>
                <a:lnTo>
                  <a:pt x="2563" y="667"/>
                </a:lnTo>
                <a:lnTo>
                  <a:pt x="2565" y="667"/>
                </a:lnTo>
                <a:lnTo>
                  <a:pt x="2565" y="667"/>
                </a:lnTo>
                <a:lnTo>
                  <a:pt x="2563" y="667"/>
                </a:lnTo>
                <a:lnTo>
                  <a:pt x="2563" y="665"/>
                </a:lnTo>
                <a:lnTo>
                  <a:pt x="2560" y="665"/>
                </a:lnTo>
                <a:lnTo>
                  <a:pt x="2560" y="665"/>
                </a:lnTo>
                <a:lnTo>
                  <a:pt x="2558" y="667"/>
                </a:lnTo>
                <a:lnTo>
                  <a:pt x="2558" y="667"/>
                </a:lnTo>
                <a:lnTo>
                  <a:pt x="2558" y="669"/>
                </a:lnTo>
                <a:lnTo>
                  <a:pt x="2560" y="669"/>
                </a:lnTo>
                <a:close/>
                <a:moveTo>
                  <a:pt x="2569" y="858"/>
                </a:moveTo>
                <a:lnTo>
                  <a:pt x="2569" y="858"/>
                </a:lnTo>
                <a:lnTo>
                  <a:pt x="2571" y="858"/>
                </a:lnTo>
                <a:lnTo>
                  <a:pt x="2571" y="856"/>
                </a:lnTo>
                <a:lnTo>
                  <a:pt x="2571" y="856"/>
                </a:lnTo>
                <a:lnTo>
                  <a:pt x="2571" y="856"/>
                </a:lnTo>
                <a:lnTo>
                  <a:pt x="2569" y="858"/>
                </a:lnTo>
                <a:close/>
                <a:moveTo>
                  <a:pt x="2575" y="860"/>
                </a:moveTo>
                <a:lnTo>
                  <a:pt x="2575" y="862"/>
                </a:lnTo>
                <a:lnTo>
                  <a:pt x="2577" y="862"/>
                </a:lnTo>
                <a:lnTo>
                  <a:pt x="2577" y="862"/>
                </a:lnTo>
                <a:lnTo>
                  <a:pt x="2577" y="862"/>
                </a:lnTo>
                <a:lnTo>
                  <a:pt x="2579" y="862"/>
                </a:lnTo>
                <a:lnTo>
                  <a:pt x="2579" y="862"/>
                </a:lnTo>
                <a:lnTo>
                  <a:pt x="2577" y="860"/>
                </a:lnTo>
                <a:lnTo>
                  <a:pt x="2575" y="860"/>
                </a:lnTo>
                <a:close/>
                <a:moveTo>
                  <a:pt x="2516" y="709"/>
                </a:moveTo>
                <a:lnTo>
                  <a:pt x="2516" y="709"/>
                </a:lnTo>
                <a:lnTo>
                  <a:pt x="2514" y="709"/>
                </a:lnTo>
                <a:lnTo>
                  <a:pt x="2514" y="711"/>
                </a:lnTo>
                <a:lnTo>
                  <a:pt x="2516" y="711"/>
                </a:lnTo>
                <a:lnTo>
                  <a:pt x="2516" y="711"/>
                </a:lnTo>
                <a:lnTo>
                  <a:pt x="2516" y="711"/>
                </a:lnTo>
                <a:lnTo>
                  <a:pt x="2516" y="711"/>
                </a:lnTo>
                <a:lnTo>
                  <a:pt x="2516" y="709"/>
                </a:lnTo>
                <a:lnTo>
                  <a:pt x="2516" y="709"/>
                </a:lnTo>
                <a:close/>
                <a:moveTo>
                  <a:pt x="2521" y="734"/>
                </a:moveTo>
                <a:lnTo>
                  <a:pt x="2521" y="734"/>
                </a:lnTo>
                <a:lnTo>
                  <a:pt x="2523" y="730"/>
                </a:lnTo>
                <a:lnTo>
                  <a:pt x="2525" y="728"/>
                </a:lnTo>
                <a:lnTo>
                  <a:pt x="2525" y="728"/>
                </a:lnTo>
                <a:lnTo>
                  <a:pt x="2523" y="728"/>
                </a:lnTo>
                <a:lnTo>
                  <a:pt x="2521" y="730"/>
                </a:lnTo>
                <a:lnTo>
                  <a:pt x="2521" y="730"/>
                </a:lnTo>
                <a:lnTo>
                  <a:pt x="2521" y="730"/>
                </a:lnTo>
                <a:lnTo>
                  <a:pt x="2523" y="730"/>
                </a:lnTo>
                <a:lnTo>
                  <a:pt x="2521" y="732"/>
                </a:lnTo>
                <a:lnTo>
                  <a:pt x="2521" y="732"/>
                </a:lnTo>
                <a:lnTo>
                  <a:pt x="2521" y="734"/>
                </a:lnTo>
                <a:lnTo>
                  <a:pt x="2521" y="734"/>
                </a:lnTo>
                <a:lnTo>
                  <a:pt x="2521" y="734"/>
                </a:lnTo>
                <a:lnTo>
                  <a:pt x="2521" y="734"/>
                </a:lnTo>
                <a:close/>
                <a:moveTo>
                  <a:pt x="2516" y="696"/>
                </a:moveTo>
                <a:lnTo>
                  <a:pt x="2516" y="696"/>
                </a:lnTo>
                <a:lnTo>
                  <a:pt x="2514" y="698"/>
                </a:lnTo>
                <a:lnTo>
                  <a:pt x="2512" y="698"/>
                </a:lnTo>
                <a:lnTo>
                  <a:pt x="2512" y="698"/>
                </a:lnTo>
                <a:lnTo>
                  <a:pt x="2512" y="698"/>
                </a:lnTo>
                <a:lnTo>
                  <a:pt x="2512" y="698"/>
                </a:lnTo>
                <a:lnTo>
                  <a:pt x="2512" y="700"/>
                </a:lnTo>
                <a:lnTo>
                  <a:pt x="2512" y="700"/>
                </a:lnTo>
                <a:lnTo>
                  <a:pt x="2510" y="700"/>
                </a:lnTo>
                <a:lnTo>
                  <a:pt x="2510" y="700"/>
                </a:lnTo>
                <a:lnTo>
                  <a:pt x="2510" y="700"/>
                </a:lnTo>
                <a:lnTo>
                  <a:pt x="2510" y="700"/>
                </a:lnTo>
                <a:lnTo>
                  <a:pt x="2510" y="702"/>
                </a:lnTo>
                <a:lnTo>
                  <a:pt x="2514" y="702"/>
                </a:lnTo>
                <a:lnTo>
                  <a:pt x="2516" y="705"/>
                </a:lnTo>
                <a:lnTo>
                  <a:pt x="2516" y="705"/>
                </a:lnTo>
                <a:lnTo>
                  <a:pt x="2516" y="707"/>
                </a:lnTo>
                <a:lnTo>
                  <a:pt x="2519" y="707"/>
                </a:lnTo>
                <a:lnTo>
                  <a:pt x="2521" y="705"/>
                </a:lnTo>
                <a:lnTo>
                  <a:pt x="2521" y="709"/>
                </a:lnTo>
                <a:lnTo>
                  <a:pt x="2521" y="709"/>
                </a:lnTo>
                <a:lnTo>
                  <a:pt x="2521" y="709"/>
                </a:lnTo>
                <a:lnTo>
                  <a:pt x="2523" y="709"/>
                </a:lnTo>
                <a:lnTo>
                  <a:pt x="2523" y="707"/>
                </a:lnTo>
                <a:lnTo>
                  <a:pt x="2525" y="707"/>
                </a:lnTo>
                <a:lnTo>
                  <a:pt x="2525" y="705"/>
                </a:lnTo>
                <a:lnTo>
                  <a:pt x="2525" y="705"/>
                </a:lnTo>
                <a:lnTo>
                  <a:pt x="2525" y="705"/>
                </a:lnTo>
                <a:lnTo>
                  <a:pt x="2523" y="705"/>
                </a:lnTo>
                <a:lnTo>
                  <a:pt x="2521" y="705"/>
                </a:lnTo>
                <a:lnTo>
                  <a:pt x="2519" y="705"/>
                </a:lnTo>
                <a:lnTo>
                  <a:pt x="2519" y="702"/>
                </a:lnTo>
                <a:lnTo>
                  <a:pt x="2519" y="702"/>
                </a:lnTo>
                <a:lnTo>
                  <a:pt x="2519" y="700"/>
                </a:lnTo>
                <a:lnTo>
                  <a:pt x="2519" y="700"/>
                </a:lnTo>
                <a:lnTo>
                  <a:pt x="2519" y="700"/>
                </a:lnTo>
                <a:lnTo>
                  <a:pt x="2519" y="698"/>
                </a:lnTo>
                <a:lnTo>
                  <a:pt x="2516" y="696"/>
                </a:lnTo>
                <a:lnTo>
                  <a:pt x="2516" y="696"/>
                </a:lnTo>
                <a:close/>
                <a:moveTo>
                  <a:pt x="2531" y="740"/>
                </a:moveTo>
                <a:lnTo>
                  <a:pt x="2531" y="740"/>
                </a:lnTo>
                <a:lnTo>
                  <a:pt x="2533" y="740"/>
                </a:lnTo>
                <a:lnTo>
                  <a:pt x="2533" y="740"/>
                </a:lnTo>
                <a:lnTo>
                  <a:pt x="2533" y="738"/>
                </a:lnTo>
                <a:lnTo>
                  <a:pt x="2533" y="736"/>
                </a:lnTo>
                <a:lnTo>
                  <a:pt x="2533" y="736"/>
                </a:lnTo>
                <a:lnTo>
                  <a:pt x="2531" y="736"/>
                </a:lnTo>
                <a:lnTo>
                  <a:pt x="2531" y="736"/>
                </a:lnTo>
                <a:lnTo>
                  <a:pt x="2531" y="736"/>
                </a:lnTo>
                <a:lnTo>
                  <a:pt x="2529" y="736"/>
                </a:lnTo>
                <a:lnTo>
                  <a:pt x="2529" y="738"/>
                </a:lnTo>
                <a:lnTo>
                  <a:pt x="2531" y="740"/>
                </a:lnTo>
                <a:lnTo>
                  <a:pt x="2531" y="740"/>
                </a:lnTo>
                <a:close/>
                <a:moveTo>
                  <a:pt x="2516" y="723"/>
                </a:moveTo>
                <a:lnTo>
                  <a:pt x="2516" y="723"/>
                </a:lnTo>
                <a:lnTo>
                  <a:pt x="2516" y="723"/>
                </a:lnTo>
                <a:lnTo>
                  <a:pt x="2519" y="723"/>
                </a:lnTo>
                <a:lnTo>
                  <a:pt x="2525" y="723"/>
                </a:lnTo>
                <a:lnTo>
                  <a:pt x="2525" y="719"/>
                </a:lnTo>
                <a:lnTo>
                  <a:pt x="2523" y="719"/>
                </a:lnTo>
                <a:lnTo>
                  <a:pt x="2521" y="719"/>
                </a:lnTo>
                <a:lnTo>
                  <a:pt x="2521" y="717"/>
                </a:lnTo>
                <a:lnTo>
                  <a:pt x="2519" y="717"/>
                </a:lnTo>
                <a:lnTo>
                  <a:pt x="2519" y="717"/>
                </a:lnTo>
                <a:lnTo>
                  <a:pt x="2519" y="717"/>
                </a:lnTo>
                <a:lnTo>
                  <a:pt x="2516" y="717"/>
                </a:lnTo>
                <a:lnTo>
                  <a:pt x="2516" y="717"/>
                </a:lnTo>
                <a:lnTo>
                  <a:pt x="2516" y="719"/>
                </a:lnTo>
                <a:lnTo>
                  <a:pt x="2516" y="719"/>
                </a:lnTo>
                <a:lnTo>
                  <a:pt x="2519" y="719"/>
                </a:lnTo>
                <a:lnTo>
                  <a:pt x="2519" y="723"/>
                </a:lnTo>
                <a:lnTo>
                  <a:pt x="2516" y="723"/>
                </a:lnTo>
                <a:close/>
                <a:moveTo>
                  <a:pt x="2542" y="782"/>
                </a:moveTo>
                <a:lnTo>
                  <a:pt x="2542" y="784"/>
                </a:lnTo>
                <a:lnTo>
                  <a:pt x="2544" y="786"/>
                </a:lnTo>
                <a:lnTo>
                  <a:pt x="2544" y="786"/>
                </a:lnTo>
                <a:lnTo>
                  <a:pt x="2544" y="786"/>
                </a:lnTo>
                <a:lnTo>
                  <a:pt x="2546" y="786"/>
                </a:lnTo>
                <a:lnTo>
                  <a:pt x="2548" y="786"/>
                </a:lnTo>
                <a:lnTo>
                  <a:pt x="2548" y="784"/>
                </a:lnTo>
                <a:lnTo>
                  <a:pt x="2550" y="784"/>
                </a:lnTo>
                <a:lnTo>
                  <a:pt x="2548" y="784"/>
                </a:lnTo>
                <a:lnTo>
                  <a:pt x="2548" y="784"/>
                </a:lnTo>
                <a:lnTo>
                  <a:pt x="2546" y="782"/>
                </a:lnTo>
                <a:lnTo>
                  <a:pt x="2544" y="782"/>
                </a:lnTo>
                <a:lnTo>
                  <a:pt x="2542" y="782"/>
                </a:lnTo>
                <a:close/>
                <a:moveTo>
                  <a:pt x="2544" y="761"/>
                </a:moveTo>
                <a:lnTo>
                  <a:pt x="2544" y="761"/>
                </a:lnTo>
                <a:lnTo>
                  <a:pt x="2542" y="763"/>
                </a:lnTo>
                <a:lnTo>
                  <a:pt x="2542" y="765"/>
                </a:lnTo>
                <a:lnTo>
                  <a:pt x="2540" y="765"/>
                </a:lnTo>
                <a:lnTo>
                  <a:pt x="2540" y="767"/>
                </a:lnTo>
                <a:lnTo>
                  <a:pt x="2537" y="770"/>
                </a:lnTo>
                <a:lnTo>
                  <a:pt x="2540" y="770"/>
                </a:lnTo>
                <a:lnTo>
                  <a:pt x="2540" y="767"/>
                </a:lnTo>
                <a:lnTo>
                  <a:pt x="2542" y="770"/>
                </a:lnTo>
                <a:lnTo>
                  <a:pt x="2544" y="765"/>
                </a:lnTo>
                <a:lnTo>
                  <a:pt x="2544" y="765"/>
                </a:lnTo>
                <a:lnTo>
                  <a:pt x="2546" y="765"/>
                </a:lnTo>
                <a:lnTo>
                  <a:pt x="2544" y="763"/>
                </a:lnTo>
                <a:lnTo>
                  <a:pt x="2544" y="761"/>
                </a:lnTo>
                <a:close/>
                <a:moveTo>
                  <a:pt x="2516" y="738"/>
                </a:moveTo>
                <a:lnTo>
                  <a:pt x="2516" y="738"/>
                </a:lnTo>
                <a:lnTo>
                  <a:pt x="2519" y="736"/>
                </a:lnTo>
                <a:lnTo>
                  <a:pt x="2521" y="736"/>
                </a:lnTo>
                <a:lnTo>
                  <a:pt x="2521" y="736"/>
                </a:lnTo>
                <a:lnTo>
                  <a:pt x="2519" y="734"/>
                </a:lnTo>
                <a:lnTo>
                  <a:pt x="2519" y="732"/>
                </a:lnTo>
                <a:lnTo>
                  <a:pt x="2519" y="732"/>
                </a:lnTo>
                <a:lnTo>
                  <a:pt x="2516" y="734"/>
                </a:lnTo>
                <a:lnTo>
                  <a:pt x="2516" y="732"/>
                </a:lnTo>
                <a:lnTo>
                  <a:pt x="2514" y="732"/>
                </a:lnTo>
                <a:lnTo>
                  <a:pt x="2514" y="734"/>
                </a:lnTo>
                <a:lnTo>
                  <a:pt x="2514" y="734"/>
                </a:lnTo>
                <a:lnTo>
                  <a:pt x="2514" y="734"/>
                </a:lnTo>
                <a:lnTo>
                  <a:pt x="2514" y="734"/>
                </a:lnTo>
                <a:lnTo>
                  <a:pt x="2514" y="736"/>
                </a:lnTo>
                <a:lnTo>
                  <a:pt x="2514" y="736"/>
                </a:lnTo>
                <a:lnTo>
                  <a:pt x="2514" y="736"/>
                </a:lnTo>
                <a:lnTo>
                  <a:pt x="2516" y="734"/>
                </a:lnTo>
                <a:lnTo>
                  <a:pt x="2516" y="734"/>
                </a:lnTo>
                <a:lnTo>
                  <a:pt x="2516" y="734"/>
                </a:lnTo>
                <a:lnTo>
                  <a:pt x="2516" y="736"/>
                </a:lnTo>
                <a:lnTo>
                  <a:pt x="2516" y="736"/>
                </a:lnTo>
                <a:lnTo>
                  <a:pt x="2516" y="738"/>
                </a:lnTo>
                <a:lnTo>
                  <a:pt x="2516" y="738"/>
                </a:lnTo>
                <a:close/>
                <a:moveTo>
                  <a:pt x="2512" y="717"/>
                </a:moveTo>
                <a:lnTo>
                  <a:pt x="2510" y="717"/>
                </a:lnTo>
                <a:lnTo>
                  <a:pt x="2510" y="719"/>
                </a:lnTo>
                <a:lnTo>
                  <a:pt x="2512" y="719"/>
                </a:lnTo>
                <a:lnTo>
                  <a:pt x="2512" y="717"/>
                </a:lnTo>
                <a:lnTo>
                  <a:pt x="2514" y="717"/>
                </a:lnTo>
                <a:lnTo>
                  <a:pt x="2514" y="717"/>
                </a:lnTo>
                <a:lnTo>
                  <a:pt x="2512" y="717"/>
                </a:lnTo>
                <a:close/>
                <a:moveTo>
                  <a:pt x="2661" y="816"/>
                </a:moveTo>
                <a:lnTo>
                  <a:pt x="2663" y="816"/>
                </a:lnTo>
                <a:lnTo>
                  <a:pt x="2665" y="816"/>
                </a:lnTo>
                <a:lnTo>
                  <a:pt x="2667" y="816"/>
                </a:lnTo>
                <a:lnTo>
                  <a:pt x="2667" y="816"/>
                </a:lnTo>
                <a:lnTo>
                  <a:pt x="2667" y="816"/>
                </a:lnTo>
                <a:lnTo>
                  <a:pt x="2665" y="814"/>
                </a:lnTo>
                <a:lnTo>
                  <a:pt x="2663" y="814"/>
                </a:lnTo>
                <a:lnTo>
                  <a:pt x="2661" y="814"/>
                </a:lnTo>
                <a:lnTo>
                  <a:pt x="2661" y="814"/>
                </a:lnTo>
                <a:lnTo>
                  <a:pt x="2661" y="816"/>
                </a:lnTo>
                <a:close/>
                <a:moveTo>
                  <a:pt x="2764" y="166"/>
                </a:moveTo>
                <a:lnTo>
                  <a:pt x="2764" y="168"/>
                </a:lnTo>
                <a:lnTo>
                  <a:pt x="2768" y="174"/>
                </a:lnTo>
                <a:lnTo>
                  <a:pt x="2770" y="174"/>
                </a:lnTo>
                <a:lnTo>
                  <a:pt x="2772" y="174"/>
                </a:lnTo>
                <a:lnTo>
                  <a:pt x="2776" y="176"/>
                </a:lnTo>
                <a:lnTo>
                  <a:pt x="2778" y="178"/>
                </a:lnTo>
                <a:lnTo>
                  <a:pt x="2780" y="180"/>
                </a:lnTo>
                <a:lnTo>
                  <a:pt x="2783" y="180"/>
                </a:lnTo>
                <a:lnTo>
                  <a:pt x="2783" y="178"/>
                </a:lnTo>
                <a:lnTo>
                  <a:pt x="2780" y="176"/>
                </a:lnTo>
                <a:lnTo>
                  <a:pt x="2780" y="174"/>
                </a:lnTo>
                <a:lnTo>
                  <a:pt x="2778" y="174"/>
                </a:lnTo>
                <a:lnTo>
                  <a:pt x="2776" y="172"/>
                </a:lnTo>
                <a:lnTo>
                  <a:pt x="2774" y="170"/>
                </a:lnTo>
                <a:lnTo>
                  <a:pt x="2770" y="170"/>
                </a:lnTo>
                <a:lnTo>
                  <a:pt x="2770" y="168"/>
                </a:lnTo>
                <a:lnTo>
                  <a:pt x="2770" y="168"/>
                </a:lnTo>
                <a:lnTo>
                  <a:pt x="2768" y="166"/>
                </a:lnTo>
                <a:lnTo>
                  <a:pt x="2770" y="166"/>
                </a:lnTo>
                <a:lnTo>
                  <a:pt x="2768" y="164"/>
                </a:lnTo>
                <a:lnTo>
                  <a:pt x="2766" y="162"/>
                </a:lnTo>
                <a:lnTo>
                  <a:pt x="2764" y="159"/>
                </a:lnTo>
                <a:lnTo>
                  <a:pt x="2762" y="159"/>
                </a:lnTo>
                <a:lnTo>
                  <a:pt x="2762" y="162"/>
                </a:lnTo>
                <a:lnTo>
                  <a:pt x="2762" y="164"/>
                </a:lnTo>
                <a:lnTo>
                  <a:pt x="2764" y="166"/>
                </a:lnTo>
                <a:close/>
                <a:moveTo>
                  <a:pt x="2808" y="457"/>
                </a:moveTo>
                <a:lnTo>
                  <a:pt x="2808" y="457"/>
                </a:lnTo>
                <a:lnTo>
                  <a:pt x="2806" y="457"/>
                </a:lnTo>
                <a:lnTo>
                  <a:pt x="2804" y="457"/>
                </a:lnTo>
                <a:lnTo>
                  <a:pt x="2801" y="459"/>
                </a:lnTo>
                <a:lnTo>
                  <a:pt x="2801" y="459"/>
                </a:lnTo>
                <a:lnTo>
                  <a:pt x="2801" y="459"/>
                </a:lnTo>
                <a:lnTo>
                  <a:pt x="2799" y="459"/>
                </a:lnTo>
                <a:lnTo>
                  <a:pt x="2799" y="461"/>
                </a:lnTo>
                <a:lnTo>
                  <a:pt x="2799" y="463"/>
                </a:lnTo>
                <a:lnTo>
                  <a:pt x="2801" y="463"/>
                </a:lnTo>
                <a:lnTo>
                  <a:pt x="2801" y="463"/>
                </a:lnTo>
                <a:lnTo>
                  <a:pt x="2801" y="461"/>
                </a:lnTo>
                <a:lnTo>
                  <a:pt x="2801" y="461"/>
                </a:lnTo>
                <a:lnTo>
                  <a:pt x="2804" y="461"/>
                </a:lnTo>
                <a:lnTo>
                  <a:pt x="2804" y="461"/>
                </a:lnTo>
                <a:lnTo>
                  <a:pt x="2806" y="461"/>
                </a:lnTo>
                <a:lnTo>
                  <a:pt x="2808" y="461"/>
                </a:lnTo>
                <a:lnTo>
                  <a:pt x="2808" y="459"/>
                </a:lnTo>
                <a:lnTo>
                  <a:pt x="2810" y="459"/>
                </a:lnTo>
                <a:lnTo>
                  <a:pt x="2812" y="459"/>
                </a:lnTo>
                <a:lnTo>
                  <a:pt x="2812" y="457"/>
                </a:lnTo>
                <a:lnTo>
                  <a:pt x="2812" y="457"/>
                </a:lnTo>
                <a:lnTo>
                  <a:pt x="2812" y="457"/>
                </a:lnTo>
                <a:lnTo>
                  <a:pt x="2810" y="457"/>
                </a:lnTo>
                <a:lnTo>
                  <a:pt x="2808" y="457"/>
                </a:lnTo>
                <a:close/>
                <a:moveTo>
                  <a:pt x="2594" y="631"/>
                </a:moveTo>
                <a:lnTo>
                  <a:pt x="2596" y="631"/>
                </a:lnTo>
                <a:lnTo>
                  <a:pt x="2596" y="631"/>
                </a:lnTo>
                <a:lnTo>
                  <a:pt x="2596" y="629"/>
                </a:lnTo>
                <a:lnTo>
                  <a:pt x="2596" y="629"/>
                </a:lnTo>
                <a:lnTo>
                  <a:pt x="2596" y="629"/>
                </a:lnTo>
                <a:lnTo>
                  <a:pt x="2596" y="629"/>
                </a:lnTo>
                <a:lnTo>
                  <a:pt x="2596" y="629"/>
                </a:lnTo>
                <a:lnTo>
                  <a:pt x="2594" y="629"/>
                </a:lnTo>
                <a:lnTo>
                  <a:pt x="2594" y="629"/>
                </a:lnTo>
                <a:lnTo>
                  <a:pt x="2594" y="629"/>
                </a:lnTo>
                <a:lnTo>
                  <a:pt x="2594" y="631"/>
                </a:lnTo>
                <a:lnTo>
                  <a:pt x="2594" y="631"/>
                </a:lnTo>
                <a:lnTo>
                  <a:pt x="2594" y="631"/>
                </a:lnTo>
                <a:close/>
                <a:moveTo>
                  <a:pt x="2791" y="512"/>
                </a:moveTo>
                <a:lnTo>
                  <a:pt x="2793" y="512"/>
                </a:lnTo>
                <a:lnTo>
                  <a:pt x="2793" y="512"/>
                </a:lnTo>
                <a:lnTo>
                  <a:pt x="2791" y="512"/>
                </a:lnTo>
                <a:lnTo>
                  <a:pt x="2789" y="512"/>
                </a:lnTo>
                <a:lnTo>
                  <a:pt x="2789" y="512"/>
                </a:lnTo>
                <a:lnTo>
                  <a:pt x="2787" y="514"/>
                </a:lnTo>
                <a:lnTo>
                  <a:pt x="2787" y="514"/>
                </a:lnTo>
                <a:lnTo>
                  <a:pt x="2789" y="514"/>
                </a:lnTo>
                <a:lnTo>
                  <a:pt x="2791" y="512"/>
                </a:lnTo>
                <a:close/>
                <a:moveTo>
                  <a:pt x="2791" y="510"/>
                </a:moveTo>
                <a:lnTo>
                  <a:pt x="2791" y="508"/>
                </a:lnTo>
                <a:lnTo>
                  <a:pt x="2789" y="508"/>
                </a:lnTo>
                <a:lnTo>
                  <a:pt x="2789" y="508"/>
                </a:lnTo>
                <a:lnTo>
                  <a:pt x="2789" y="508"/>
                </a:lnTo>
                <a:lnTo>
                  <a:pt x="2787" y="510"/>
                </a:lnTo>
                <a:lnTo>
                  <a:pt x="2787" y="510"/>
                </a:lnTo>
                <a:lnTo>
                  <a:pt x="2787" y="512"/>
                </a:lnTo>
                <a:lnTo>
                  <a:pt x="2787" y="510"/>
                </a:lnTo>
                <a:lnTo>
                  <a:pt x="2791" y="510"/>
                </a:lnTo>
                <a:lnTo>
                  <a:pt x="2791" y="510"/>
                </a:lnTo>
                <a:close/>
                <a:moveTo>
                  <a:pt x="2797" y="461"/>
                </a:moveTo>
                <a:lnTo>
                  <a:pt x="2795" y="463"/>
                </a:lnTo>
                <a:lnTo>
                  <a:pt x="2795" y="466"/>
                </a:lnTo>
                <a:lnTo>
                  <a:pt x="2793" y="468"/>
                </a:lnTo>
                <a:lnTo>
                  <a:pt x="2795" y="466"/>
                </a:lnTo>
                <a:lnTo>
                  <a:pt x="2797" y="466"/>
                </a:lnTo>
                <a:lnTo>
                  <a:pt x="2797" y="463"/>
                </a:lnTo>
                <a:lnTo>
                  <a:pt x="2797" y="463"/>
                </a:lnTo>
                <a:lnTo>
                  <a:pt x="2797" y="461"/>
                </a:lnTo>
                <a:lnTo>
                  <a:pt x="2797" y="461"/>
                </a:lnTo>
                <a:close/>
                <a:moveTo>
                  <a:pt x="2820" y="443"/>
                </a:moveTo>
                <a:lnTo>
                  <a:pt x="2820" y="443"/>
                </a:lnTo>
                <a:lnTo>
                  <a:pt x="2818" y="443"/>
                </a:lnTo>
                <a:lnTo>
                  <a:pt x="2818" y="445"/>
                </a:lnTo>
                <a:lnTo>
                  <a:pt x="2816" y="445"/>
                </a:lnTo>
                <a:lnTo>
                  <a:pt x="2816" y="447"/>
                </a:lnTo>
                <a:lnTo>
                  <a:pt x="2818" y="447"/>
                </a:lnTo>
                <a:lnTo>
                  <a:pt x="2820" y="447"/>
                </a:lnTo>
                <a:lnTo>
                  <a:pt x="2820" y="447"/>
                </a:lnTo>
                <a:lnTo>
                  <a:pt x="2822" y="447"/>
                </a:lnTo>
                <a:lnTo>
                  <a:pt x="2822" y="447"/>
                </a:lnTo>
                <a:lnTo>
                  <a:pt x="2822" y="449"/>
                </a:lnTo>
                <a:lnTo>
                  <a:pt x="2824" y="449"/>
                </a:lnTo>
                <a:lnTo>
                  <a:pt x="2829" y="449"/>
                </a:lnTo>
                <a:lnTo>
                  <a:pt x="2831" y="447"/>
                </a:lnTo>
                <a:lnTo>
                  <a:pt x="2831" y="445"/>
                </a:lnTo>
                <a:lnTo>
                  <a:pt x="2831" y="443"/>
                </a:lnTo>
                <a:lnTo>
                  <a:pt x="2829" y="440"/>
                </a:lnTo>
                <a:lnTo>
                  <a:pt x="2827" y="438"/>
                </a:lnTo>
                <a:lnTo>
                  <a:pt x="2827" y="438"/>
                </a:lnTo>
                <a:lnTo>
                  <a:pt x="2827" y="438"/>
                </a:lnTo>
                <a:lnTo>
                  <a:pt x="2827" y="438"/>
                </a:lnTo>
                <a:lnTo>
                  <a:pt x="2827" y="440"/>
                </a:lnTo>
                <a:lnTo>
                  <a:pt x="2822" y="440"/>
                </a:lnTo>
                <a:lnTo>
                  <a:pt x="2822" y="440"/>
                </a:lnTo>
                <a:lnTo>
                  <a:pt x="2822" y="443"/>
                </a:lnTo>
                <a:lnTo>
                  <a:pt x="2822" y="443"/>
                </a:lnTo>
                <a:lnTo>
                  <a:pt x="2820" y="443"/>
                </a:lnTo>
                <a:close/>
                <a:moveTo>
                  <a:pt x="2873" y="426"/>
                </a:moveTo>
                <a:lnTo>
                  <a:pt x="2875" y="424"/>
                </a:lnTo>
                <a:lnTo>
                  <a:pt x="2879" y="424"/>
                </a:lnTo>
                <a:lnTo>
                  <a:pt x="2881" y="424"/>
                </a:lnTo>
                <a:lnTo>
                  <a:pt x="2881" y="422"/>
                </a:lnTo>
                <a:lnTo>
                  <a:pt x="2881" y="419"/>
                </a:lnTo>
                <a:lnTo>
                  <a:pt x="2883" y="419"/>
                </a:lnTo>
                <a:lnTo>
                  <a:pt x="2885" y="417"/>
                </a:lnTo>
                <a:lnTo>
                  <a:pt x="2885" y="417"/>
                </a:lnTo>
                <a:lnTo>
                  <a:pt x="2887" y="417"/>
                </a:lnTo>
                <a:lnTo>
                  <a:pt x="2889" y="415"/>
                </a:lnTo>
                <a:lnTo>
                  <a:pt x="2892" y="413"/>
                </a:lnTo>
                <a:lnTo>
                  <a:pt x="2892" y="413"/>
                </a:lnTo>
                <a:lnTo>
                  <a:pt x="2889" y="411"/>
                </a:lnTo>
                <a:lnTo>
                  <a:pt x="2889" y="411"/>
                </a:lnTo>
                <a:lnTo>
                  <a:pt x="2889" y="413"/>
                </a:lnTo>
                <a:lnTo>
                  <a:pt x="2887" y="413"/>
                </a:lnTo>
                <a:lnTo>
                  <a:pt x="2887" y="411"/>
                </a:lnTo>
                <a:lnTo>
                  <a:pt x="2887" y="409"/>
                </a:lnTo>
                <a:lnTo>
                  <a:pt x="2885" y="407"/>
                </a:lnTo>
                <a:lnTo>
                  <a:pt x="2885" y="407"/>
                </a:lnTo>
                <a:lnTo>
                  <a:pt x="2883" y="409"/>
                </a:lnTo>
                <a:lnTo>
                  <a:pt x="2883" y="409"/>
                </a:lnTo>
                <a:lnTo>
                  <a:pt x="2883" y="411"/>
                </a:lnTo>
                <a:lnTo>
                  <a:pt x="2883" y="411"/>
                </a:lnTo>
                <a:lnTo>
                  <a:pt x="2883" y="411"/>
                </a:lnTo>
                <a:lnTo>
                  <a:pt x="2881" y="413"/>
                </a:lnTo>
                <a:lnTo>
                  <a:pt x="2881" y="413"/>
                </a:lnTo>
                <a:lnTo>
                  <a:pt x="2879" y="415"/>
                </a:lnTo>
                <a:lnTo>
                  <a:pt x="2879" y="417"/>
                </a:lnTo>
                <a:lnTo>
                  <a:pt x="2879" y="417"/>
                </a:lnTo>
                <a:lnTo>
                  <a:pt x="2879" y="419"/>
                </a:lnTo>
                <a:lnTo>
                  <a:pt x="2877" y="417"/>
                </a:lnTo>
                <a:lnTo>
                  <a:pt x="2877" y="417"/>
                </a:lnTo>
                <a:lnTo>
                  <a:pt x="2877" y="419"/>
                </a:lnTo>
                <a:lnTo>
                  <a:pt x="2875" y="419"/>
                </a:lnTo>
                <a:lnTo>
                  <a:pt x="2873" y="419"/>
                </a:lnTo>
                <a:lnTo>
                  <a:pt x="2873" y="419"/>
                </a:lnTo>
                <a:lnTo>
                  <a:pt x="2873" y="419"/>
                </a:lnTo>
                <a:lnTo>
                  <a:pt x="2873" y="422"/>
                </a:lnTo>
                <a:lnTo>
                  <a:pt x="2873" y="422"/>
                </a:lnTo>
                <a:lnTo>
                  <a:pt x="2871" y="422"/>
                </a:lnTo>
                <a:lnTo>
                  <a:pt x="2868" y="424"/>
                </a:lnTo>
                <a:lnTo>
                  <a:pt x="2871" y="424"/>
                </a:lnTo>
                <a:lnTo>
                  <a:pt x="2873" y="426"/>
                </a:lnTo>
                <a:close/>
                <a:moveTo>
                  <a:pt x="2885" y="296"/>
                </a:moveTo>
                <a:lnTo>
                  <a:pt x="2885" y="294"/>
                </a:lnTo>
                <a:lnTo>
                  <a:pt x="2887" y="294"/>
                </a:lnTo>
                <a:lnTo>
                  <a:pt x="2887" y="292"/>
                </a:lnTo>
                <a:lnTo>
                  <a:pt x="2885" y="292"/>
                </a:lnTo>
                <a:lnTo>
                  <a:pt x="2881" y="292"/>
                </a:lnTo>
                <a:lnTo>
                  <a:pt x="2881" y="292"/>
                </a:lnTo>
                <a:lnTo>
                  <a:pt x="2881" y="294"/>
                </a:lnTo>
                <a:lnTo>
                  <a:pt x="2885" y="296"/>
                </a:lnTo>
                <a:close/>
                <a:moveTo>
                  <a:pt x="2894" y="409"/>
                </a:moveTo>
                <a:lnTo>
                  <a:pt x="2894" y="411"/>
                </a:lnTo>
                <a:lnTo>
                  <a:pt x="2894" y="411"/>
                </a:lnTo>
                <a:lnTo>
                  <a:pt x="2896" y="411"/>
                </a:lnTo>
                <a:lnTo>
                  <a:pt x="2898" y="411"/>
                </a:lnTo>
                <a:lnTo>
                  <a:pt x="2898" y="411"/>
                </a:lnTo>
                <a:lnTo>
                  <a:pt x="2898" y="409"/>
                </a:lnTo>
                <a:lnTo>
                  <a:pt x="2898" y="409"/>
                </a:lnTo>
                <a:lnTo>
                  <a:pt x="2896" y="407"/>
                </a:lnTo>
                <a:lnTo>
                  <a:pt x="2896" y="407"/>
                </a:lnTo>
                <a:lnTo>
                  <a:pt x="2896" y="407"/>
                </a:lnTo>
                <a:lnTo>
                  <a:pt x="2894" y="407"/>
                </a:lnTo>
                <a:lnTo>
                  <a:pt x="2894" y="405"/>
                </a:lnTo>
                <a:lnTo>
                  <a:pt x="2892" y="407"/>
                </a:lnTo>
                <a:lnTo>
                  <a:pt x="2892" y="407"/>
                </a:lnTo>
                <a:lnTo>
                  <a:pt x="2894" y="409"/>
                </a:lnTo>
                <a:close/>
                <a:moveTo>
                  <a:pt x="2814" y="459"/>
                </a:moveTo>
                <a:lnTo>
                  <a:pt x="2816" y="459"/>
                </a:lnTo>
                <a:lnTo>
                  <a:pt x="2820" y="459"/>
                </a:lnTo>
                <a:lnTo>
                  <a:pt x="2824" y="455"/>
                </a:lnTo>
                <a:lnTo>
                  <a:pt x="2827" y="457"/>
                </a:lnTo>
                <a:lnTo>
                  <a:pt x="2827" y="455"/>
                </a:lnTo>
                <a:lnTo>
                  <a:pt x="2829" y="455"/>
                </a:lnTo>
                <a:lnTo>
                  <a:pt x="2829" y="453"/>
                </a:lnTo>
                <a:lnTo>
                  <a:pt x="2831" y="453"/>
                </a:lnTo>
                <a:lnTo>
                  <a:pt x="2831" y="455"/>
                </a:lnTo>
                <a:lnTo>
                  <a:pt x="2831" y="455"/>
                </a:lnTo>
                <a:lnTo>
                  <a:pt x="2835" y="455"/>
                </a:lnTo>
                <a:lnTo>
                  <a:pt x="2837" y="453"/>
                </a:lnTo>
                <a:lnTo>
                  <a:pt x="2837" y="453"/>
                </a:lnTo>
                <a:lnTo>
                  <a:pt x="2837" y="453"/>
                </a:lnTo>
                <a:lnTo>
                  <a:pt x="2839" y="453"/>
                </a:lnTo>
                <a:lnTo>
                  <a:pt x="2839" y="453"/>
                </a:lnTo>
                <a:lnTo>
                  <a:pt x="2841" y="451"/>
                </a:lnTo>
                <a:lnTo>
                  <a:pt x="2843" y="449"/>
                </a:lnTo>
                <a:lnTo>
                  <a:pt x="2845" y="449"/>
                </a:lnTo>
                <a:lnTo>
                  <a:pt x="2848" y="447"/>
                </a:lnTo>
                <a:lnTo>
                  <a:pt x="2848" y="445"/>
                </a:lnTo>
                <a:lnTo>
                  <a:pt x="2845" y="443"/>
                </a:lnTo>
                <a:lnTo>
                  <a:pt x="2845" y="443"/>
                </a:lnTo>
                <a:lnTo>
                  <a:pt x="2843" y="440"/>
                </a:lnTo>
                <a:lnTo>
                  <a:pt x="2843" y="443"/>
                </a:lnTo>
                <a:lnTo>
                  <a:pt x="2843" y="443"/>
                </a:lnTo>
                <a:lnTo>
                  <a:pt x="2841" y="443"/>
                </a:lnTo>
                <a:lnTo>
                  <a:pt x="2841" y="443"/>
                </a:lnTo>
                <a:lnTo>
                  <a:pt x="2841" y="445"/>
                </a:lnTo>
                <a:lnTo>
                  <a:pt x="2841" y="445"/>
                </a:lnTo>
                <a:lnTo>
                  <a:pt x="2841" y="447"/>
                </a:lnTo>
                <a:lnTo>
                  <a:pt x="2839" y="447"/>
                </a:lnTo>
                <a:lnTo>
                  <a:pt x="2837" y="449"/>
                </a:lnTo>
                <a:lnTo>
                  <a:pt x="2837" y="449"/>
                </a:lnTo>
                <a:lnTo>
                  <a:pt x="2837" y="449"/>
                </a:lnTo>
                <a:lnTo>
                  <a:pt x="2839" y="445"/>
                </a:lnTo>
                <a:lnTo>
                  <a:pt x="2839" y="443"/>
                </a:lnTo>
                <a:lnTo>
                  <a:pt x="2839" y="440"/>
                </a:lnTo>
                <a:lnTo>
                  <a:pt x="2837" y="438"/>
                </a:lnTo>
                <a:lnTo>
                  <a:pt x="2837" y="438"/>
                </a:lnTo>
                <a:lnTo>
                  <a:pt x="2839" y="436"/>
                </a:lnTo>
                <a:lnTo>
                  <a:pt x="2841" y="432"/>
                </a:lnTo>
                <a:lnTo>
                  <a:pt x="2841" y="432"/>
                </a:lnTo>
                <a:lnTo>
                  <a:pt x="2841" y="430"/>
                </a:lnTo>
                <a:lnTo>
                  <a:pt x="2839" y="430"/>
                </a:lnTo>
                <a:lnTo>
                  <a:pt x="2837" y="432"/>
                </a:lnTo>
                <a:lnTo>
                  <a:pt x="2835" y="434"/>
                </a:lnTo>
                <a:lnTo>
                  <a:pt x="2835" y="434"/>
                </a:lnTo>
                <a:lnTo>
                  <a:pt x="2833" y="436"/>
                </a:lnTo>
                <a:lnTo>
                  <a:pt x="2831" y="438"/>
                </a:lnTo>
                <a:lnTo>
                  <a:pt x="2831" y="440"/>
                </a:lnTo>
                <a:lnTo>
                  <a:pt x="2833" y="440"/>
                </a:lnTo>
                <a:lnTo>
                  <a:pt x="2833" y="440"/>
                </a:lnTo>
                <a:lnTo>
                  <a:pt x="2833" y="443"/>
                </a:lnTo>
                <a:lnTo>
                  <a:pt x="2831" y="449"/>
                </a:lnTo>
                <a:lnTo>
                  <a:pt x="2827" y="453"/>
                </a:lnTo>
                <a:lnTo>
                  <a:pt x="2818" y="453"/>
                </a:lnTo>
                <a:lnTo>
                  <a:pt x="2816" y="455"/>
                </a:lnTo>
                <a:lnTo>
                  <a:pt x="2814" y="457"/>
                </a:lnTo>
                <a:lnTo>
                  <a:pt x="2814" y="459"/>
                </a:lnTo>
                <a:close/>
                <a:moveTo>
                  <a:pt x="2680" y="784"/>
                </a:moveTo>
                <a:lnTo>
                  <a:pt x="2682" y="784"/>
                </a:lnTo>
                <a:lnTo>
                  <a:pt x="2680" y="784"/>
                </a:lnTo>
                <a:lnTo>
                  <a:pt x="2678" y="784"/>
                </a:lnTo>
                <a:lnTo>
                  <a:pt x="2680" y="784"/>
                </a:lnTo>
                <a:close/>
                <a:moveTo>
                  <a:pt x="2680" y="637"/>
                </a:moveTo>
                <a:lnTo>
                  <a:pt x="2680" y="637"/>
                </a:lnTo>
                <a:lnTo>
                  <a:pt x="2680" y="637"/>
                </a:lnTo>
                <a:lnTo>
                  <a:pt x="2680" y="637"/>
                </a:lnTo>
                <a:lnTo>
                  <a:pt x="2680" y="640"/>
                </a:lnTo>
                <a:lnTo>
                  <a:pt x="2680" y="642"/>
                </a:lnTo>
                <a:lnTo>
                  <a:pt x="2680" y="642"/>
                </a:lnTo>
                <a:lnTo>
                  <a:pt x="2680" y="642"/>
                </a:lnTo>
                <a:lnTo>
                  <a:pt x="2682" y="644"/>
                </a:lnTo>
                <a:lnTo>
                  <a:pt x="2682" y="640"/>
                </a:lnTo>
                <a:lnTo>
                  <a:pt x="2680" y="637"/>
                </a:lnTo>
                <a:close/>
                <a:moveTo>
                  <a:pt x="2678" y="791"/>
                </a:moveTo>
                <a:lnTo>
                  <a:pt x="2678" y="788"/>
                </a:lnTo>
                <a:lnTo>
                  <a:pt x="2678" y="786"/>
                </a:lnTo>
                <a:lnTo>
                  <a:pt x="2676" y="788"/>
                </a:lnTo>
                <a:lnTo>
                  <a:pt x="2676" y="788"/>
                </a:lnTo>
                <a:lnTo>
                  <a:pt x="2676" y="788"/>
                </a:lnTo>
                <a:lnTo>
                  <a:pt x="2678" y="791"/>
                </a:lnTo>
                <a:close/>
                <a:moveTo>
                  <a:pt x="2510" y="682"/>
                </a:moveTo>
                <a:lnTo>
                  <a:pt x="2510" y="684"/>
                </a:lnTo>
                <a:lnTo>
                  <a:pt x="2510" y="684"/>
                </a:lnTo>
                <a:lnTo>
                  <a:pt x="2510" y="686"/>
                </a:lnTo>
                <a:lnTo>
                  <a:pt x="2510" y="686"/>
                </a:lnTo>
                <a:lnTo>
                  <a:pt x="2508" y="686"/>
                </a:lnTo>
                <a:lnTo>
                  <a:pt x="2508" y="686"/>
                </a:lnTo>
                <a:lnTo>
                  <a:pt x="2506" y="684"/>
                </a:lnTo>
                <a:lnTo>
                  <a:pt x="2506" y="684"/>
                </a:lnTo>
                <a:lnTo>
                  <a:pt x="2506" y="684"/>
                </a:lnTo>
                <a:lnTo>
                  <a:pt x="2506" y="686"/>
                </a:lnTo>
                <a:lnTo>
                  <a:pt x="2506" y="686"/>
                </a:lnTo>
                <a:lnTo>
                  <a:pt x="2504" y="686"/>
                </a:lnTo>
                <a:lnTo>
                  <a:pt x="2506" y="688"/>
                </a:lnTo>
                <a:lnTo>
                  <a:pt x="2506" y="688"/>
                </a:lnTo>
                <a:lnTo>
                  <a:pt x="2506" y="688"/>
                </a:lnTo>
                <a:lnTo>
                  <a:pt x="2506" y="688"/>
                </a:lnTo>
                <a:lnTo>
                  <a:pt x="2506" y="688"/>
                </a:lnTo>
                <a:lnTo>
                  <a:pt x="2506" y="688"/>
                </a:lnTo>
                <a:lnTo>
                  <a:pt x="2506" y="690"/>
                </a:lnTo>
                <a:lnTo>
                  <a:pt x="2506" y="690"/>
                </a:lnTo>
                <a:lnTo>
                  <a:pt x="2508" y="690"/>
                </a:lnTo>
                <a:lnTo>
                  <a:pt x="2508" y="690"/>
                </a:lnTo>
                <a:lnTo>
                  <a:pt x="2508" y="692"/>
                </a:lnTo>
                <a:lnTo>
                  <a:pt x="2506" y="692"/>
                </a:lnTo>
                <a:lnTo>
                  <a:pt x="2506" y="692"/>
                </a:lnTo>
                <a:lnTo>
                  <a:pt x="2506" y="694"/>
                </a:lnTo>
                <a:lnTo>
                  <a:pt x="2506" y="694"/>
                </a:lnTo>
                <a:lnTo>
                  <a:pt x="2506" y="694"/>
                </a:lnTo>
                <a:lnTo>
                  <a:pt x="2508" y="694"/>
                </a:lnTo>
                <a:lnTo>
                  <a:pt x="2508" y="692"/>
                </a:lnTo>
                <a:lnTo>
                  <a:pt x="2510" y="692"/>
                </a:lnTo>
                <a:lnTo>
                  <a:pt x="2510" y="690"/>
                </a:lnTo>
                <a:lnTo>
                  <a:pt x="2512" y="690"/>
                </a:lnTo>
                <a:lnTo>
                  <a:pt x="2514" y="688"/>
                </a:lnTo>
                <a:lnTo>
                  <a:pt x="2514" y="688"/>
                </a:lnTo>
                <a:lnTo>
                  <a:pt x="2514" y="688"/>
                </a:lnTo>
                <a:lnTo>
                  <a:pt x="2514" y="688"/>
                </a:lnTo>
                <a:lnTo>
                  <a:pt x="2512" y="688"/>
                </a:lnTo>
                <a:lnTo>
                  <a:pt x="2514" y="686"/>
                </a:lnTo>
                <a:lnTo>
                  <a:pt x="2514" y="686"/>
                </a:lnTo>
                <a:lnTo>
                  <a:pt x="2516" y="686"/>
                </a:lnTo>
                <a:lnTo>
                  <a:pt x="2519" y="682"/>
                </a:lnTo>
                <a:lnTo>
                  <a:pt x="2519" y="679"/>
                </a:lnTo>
                <a:lnTo>
                  <a:pt x="2519" y="679"/>
                </a:lnTo>
                <a:lnTo>
                  <a:pt x="2516" y="679"/>
                </a:lnTo>
                <a:lnTo>
                  <a:pt x="2516" y="679"/>
                </a:lnTo>
                <a:lnTo>
                  <a:pt x="2512" y="682"/>
                </a:lnTo>
                <a:lnTo>
                  <a:pt x="2510" y="682"/>
                </a:lnTo>
                <a:close/>
                <a:moveTo>
                  <a:pt x="2722" y="572"/>
                </a:moveTo>
                <a:lnTo>
                  <a:pt x="2724" y="572"/>
                </a:lnTo>
                <a:lnTo>
                  <a:pt x="2726" y="572"/>
                </a:lnTo>
                <a:lnTo>
                  <a:pt x="2726" y="572"/>
                </a:lnTo>
                <a:lnTo>
                  <a:pt x="2726" y="570"/>
                </a:lnTo>
                <a:lnTo>
                  <a:pt x="2724" y="570"/>
                </a:lnTo>
                <a:lnTo>
                  <a:pt x="2722" y="570"/>
                </a:lnTo>
                <a:lnTo>
                  <a:pt x="2722" y="572"/>
                </a:lnTo>
                <a:lnTo>
                  <a:pt x="2722" y="572"/>
                </a:lnTo>
                <a:lnTo>
                  <a:pt x="2722" y="572"/>
                </a:lnTo>
                <a:close/>
                <a:moveTo>
                  <a:pt x="2768" y="535"/>
                </a:moveTo>
                <a:lnTo>
                  <a:pt x="2764" y="537"/>
                </a:lnTo>
                <a:lnTo>
                  <a:pt x="2764" y="539"/>
                </a:lnTo>
                <a:lnTo>
                  <a:pt x="2764" y="539"/>
                </a:lnTo>
                <a:lnTo>
                  <a:pt x="2768" y="539"/>
                </a:lnTo>
                <a:lnTo>
                  <a:pt x="2770" y="539"/>
                </a:lnTo>
                <a:lnTo>
                  <a:pt x="2770" y="539"/>
                </a:lnTo>
                <a:lnTo>
                  <a:pt x="2770" y="537"/>
                </a:lnTo>
                <a:lnTo>
                  <a:pt x="2770" y="535"/>
                </a:lnTo>
                <a:lnTo>
                  <a:pt x="2768" y="535"/>
                </a:lnTo>
                <a:close/>
                <a:moveTo>
                  <a:pt x="2680" y="623"/>
                </a:moveTo>
                <a:lnTo>
                  <a:pt x="2680" y="623"/>
                </a:lnTo>
                <a:lnTo>
                  <a:pt x="2680" y="621"/>
                </a:lnTo>
                <a:lnTo>
                  <a:pt x="2678" y="621"/>
                </a:lnTo>
                <a:lnTo>
                  <a:pt x="2678" y="621"/>
                </a:lnTo>
                <a:lnTo>
                  <a:pt x="2678" y="623"/>
                </a:lnTo>
                <a:lnTo>
                  <a:pt x="2678" y="623"/>
                </a:lnTo>
                <a:lnTo>
                  <a:pt x="2680" y="623"/>
                </a:lnTo>
                <a:close/>
                <a:moveTo>
                  <a:pt x="2730" y="566"/>
                </a:moveTo>
                <a:lnTo>
                  <a:pt x="2734" y="564"/>
                </a:lnTo>
                <a:lnTo>
                  <a:pt x="2734" y="564"/>
                </a:lnTo>
                <a:lnTo>
                  <a:pt x="2734" y="564"/>
                </a:lnTo>
                <a:lnTo>
                  <a:pt x="2734" y="562"/>
                </a:lnTo>
                <a:lnTo>
                  <a:pt x="2734" y="562"/>
                </a:lnTo>
                <a:lnTo>
                  <a:pt x="2734" y="564"/>
                </a:lnTo>
                <a:lnTo>
                  <a:pt x="2730" y="564"/>
                </a:lnTo>
                <a:lnTo>
                  <a:pt x="2728" y="566"/>
                </a:lnTo>
                <a:lnTo>
                  <a:pt x="2728" y="566"/>
                </a:lnTo>
                <a:lnTo>
                  <a:pt x="2730" y="566"/>
                </a:lnTo>
                <a:close/>
                <a:moveTo>
                  <a:pt x="2778" y="520"/>
                </a:moveTo>
                <a:lnTo>
                  <a:pt x="2778" y="520"/>
                </a:lnTo>
                <a:lnTo>
                  <a:pt x="2778" y="520"/>
                </a:lnTo>
                <a:lnTo>
                  <a:pt x="2780" y="520"/>
                </a:lnTo>
                <a:lnTo>
                  <a:pt x="2780" y="520"/>
                </a:lnTo>
                <a:lnTo>
                  <a:pt x="2783" y="520"/>
                </a:lnTo>
                <a:lnTo>
                  <a:pt x="2780" y="518"/>
                </a:lnTo>
                <a:lnTo>
                  <a:pt x="2780" y="518"/>
                </a:lnTo>
                <a:lnTo>
                  <a:pt x="2778" y="520"/>
                </a:lnTo>
                <a:close/>
                <a:moveTo>
                  <a:pt x="1444" y="654"/>
                </a:moveTo>
                <a:lnTo>
                  <a:pt x="1446" y="654"/>
                </a:lnTo>
                <a:lnTo>
                  <a:pt x="1446" y="654"/>
                </a:lnTo>
                <a:lnTo>
                  <a:pt x="1446" y="652"/>
                </a:lnTo>
                <a:lnTo>
                  <a:pt x="1446" y="652"/>
                </a:lnTo>
                <a:lnTo>
                  <a:pt x="1446" y="654"/>
                </a:lnTo>
                <a:lnTo>
                  <a:pt x="1444" y="654"/>
                </a:lnTo>
                <a:lnTo>
                  <a:pt x="1444" y="654"/>
                </a:lnTo>
                <a:lnTo>
                  <a:pt x="1444" y="654"/>
                </a:lnTo>
                <a:lnTo>
                  <a:pt x="1444" y="654"/>
                </a:lnTo>
                <a:close/>
                <a:moveTo>
                  <a:pt x="1490" y="566"/>
                </a:moveTo>
                <a:lnTo>
                  <a:pt x="1488" y="568"/>
                </a:lnTo>
                <a:lnTo>
                  <a:pt x="1492" y="570"/>
                </a:lnTo>
                <a:lnTo>
                  <a:pt x="1494" y="572"/>
                </a:lnTo>
                <a:lnTo>
                  <a:pt x="1496" y="572"/>
                </a:lnTo>
                <a:lnTo>
                  <a:pt x="1496" y="572"/>
                </a:lnTo>
                <a:lnTo>
                  <a:pt x="1498" y="570"/>
                </a:lnTo>
                <a:lnTo>
                  <a:pt x="1496" y="568"/>
                </a:lnTo>
                <a:lnTo>
                  <a:pt x="1490" y="566"/>
                </a:lnTo>
                <a:close/>
                <a:moveTo>
                  <a:pt x="1530" y="587"/>
                </a:moveTo>
                <a:lnTo>
                  <a:pt x="1527" y="587"/>
                </a:lnTo>
                <a:lnTo>
                  <a:pt x="1527" y="587"/>
                </a:lnTo>
                <a:lnTo>
                  <a:pt x="1527" y="587"/>
                </a:lnTo>
                <a:lnTo>
                  <a:pt x="1527" y="587"/>
                </a:lnTo>
                <a:lnTo>
                  <a:pt x="1527" y="589"/>
                </a:lnTo>
                <a:lnTo>
                  <a:pt x="1532" y="589"/>
                </a:lnTo>
                <a:lnTo>
                  <a:pt x="1536" y="589"/>
                </a:lnTo>
                <a:lnTo>
                  <a:pt x="1536" y="589"/>
                </a:lnTo>
                <a:lnTo>
                  <a:pt x="1536" y="589"/>
                </a:lnTo>
                <a:lnTo>
                  <a:pt x="1536" y="589"/>
                </a:lnTo>
                <a:lnTo>
                  <a:pt x="1534" y="587"/>
                </a:lnTo>
                <a:lnTo>
                  <a:pt x="1530" y="587"/>
                </a:lnTo>
                <a:close/>
                <a:moveTo>
                  <a:pt x="1458" y="732"/>
                </a:moveTo>
                <a:lnTo>
                  <a:pt x="1460" y="732"/>
                </a:lnTo>
                <a:lnTo>
                  <a:pt x="1460" y="732"/>
                </a:lnTo>
                <a:lnTo>
                  <a:pt x="1463" y="730"/>
                </a:lnTo>
                <a:lnTo>
                  <a:pt x="1463" y="728"/>
                </a:lnTo>
                <a:lnTo>
                  <a:pt x="1465" y="726"/>
                </a:lnTo>
                <a:lnTo>
                  <a:pt x="1465" y="723"/>
                </a:lnTo>
                <a:lnTo>
                  <a:pt x="1465" y="723"/>
                </a:lnTo>
                <a:lnTo>
                  <a:pt x="1465" y="723"/>
                </a:lnTo>
                <a:lnTo>
                  <a:pt x="1465" y="723"/>
                </a:lnTo>
                <a:lnTo>
                  <a:pt x="1465" y="721"/>
                </a:lnTo>
                <a:lnTo>
                  <a:pt x="1463" y="721"/>
                </a:lnTo>
                <a:lnTo>
                  <a:pt x="1463" y="721"/>
                </a:lnTo>
                <a:lnTo>
                  <a:pt x="1463" y="721"/>
                </a:lnTo>
                <a:lnTo>
                  <a:pt x="1460" y="719"/>
                </a:lnTo>
                <a:lnTo>
                  <a:pt x="1460" y="719"/>
                </a:lnTo>
                <a:lnTo>
                  <a:pt x="1460" y="719"/>
                </a:lnTo>
                <a:lnTo>
                  <a:pt x="1460" y="719"/>
                </a:lnTo>
                <a:lnTo>
                  <a:pt x="1460" y="717"/>
                </a:lnTo>
                <a:lnTo>
                  <a:pt x="1458" y="717"/>
                </a:lnTo>
                <a:lnTo>
                  <a:pt x="1458" y="721"/>
                </a:lnTo>
                <a:lnTo>
                  <a:pt x="1458" y="723"/>
                </a:lnTo>
                <a:lnTo>
                  <a:pt x="1458" y="726"/>
                </a:lnTo>
                <a:lnTo>
                  <a:pt x="1456" y="726"/>
                </a:lnTo>
                <a:lnTo>
                  <a:pt x="1456" y="726"/>
                </a:lnTo>
                <a:lnTo>
                  <a:pt x="1454" y="726"/>
                </a:lnTo>
                <a:lnTo>
                  <a:pt x="1456" y="726"/>
                </a:lnTo>
                <a:lnTo>
                  <a:pt x="1456" y="723"/>
                </a:lnTo>
                <a:lnTo>
                  <a:pt x="1456" y="721"/>
                </a:lnTo>
                <a:lnTo>
                  <a:pt x="1456" y="719"/>
                </a:lnTo>
                <a:lnTo>
                  <a:pt x="1456" y="719"/>
                </a:lnTo>
                <a:lnTo>
                  <a:pt x="1456" y="719"/>
                </a:lnTo>
                <a:lnTo>
                  <a:pt x="1456" y="719"/>
                </a:lnTo>
                <a:lnTo>
                  <a:pt x="1456" y="721"/>
                </a:lnTo>
                <a:lnTo>
                  <a:pt x="1456" y="721"/>
                </a:lnTo>
                <a:lnTo>
                  <a:pt x="1456" y="723"/>
                </a:lnTo>
                <a:lnTo>
                  <a:pt x="1454" y="726"/>
                </a:lnTo>
                <a:lnTo>
                  <a:pt x="1452" y="728"/>
                </a:lnTo>
                <a:lnTo>
                  <a:pt x="1448" y="732"/>
                </a:lnTo>
                <a:lnTo>
                  <a:pt x="1448" y="732"/>
                </a:lnTo>
                <a:lnTo>
                  <a:pt x="1450" y="732"/>
                </a:lnTo>
                <a:lnTo>
                  <a:pt x="1450" y="732"/>
                </a:lnTo>
                <a:lnTo>
                  <a:pt x="1452" y="732"/>
                </a:lnTo>
                <a:lnTo>
                  <a:pt x="1454" y="728"/>
                </a:lnTo>
                <a:lnTo>
                  <a:pt x="1456" y="728"/>
                </a:lnTo>
                <a:lnTo>
                  <a:pt x="1456" y="728"/>
                </a:lnTo>
                <a:lnTo>
                  <a:pt x="1456" y="728"/>
                </a:lnTo>
                <a:lnTo>
                  <a:pt x="1452" y="734"/>
                </a:lnTo>
                <a:lnTo>
                  <a:pt x="1454" y="732"/>
                </a:lnTo>
                <a:lnTo>
                  <a:pt x="1456" y="732"/>
                </a:lnTo>
                <a:lnTo>
                  <a:pt x="1456" y="732"/>
                </a:lnTo>
                <a:lnTo>
                  <a:pt x="1456" y="732"/>
                </a:lnTo>
                <a:lnTo>
                  <a:pt x="1458" y="732"/>
                </a:lnTo>
                <a:lnTo>
                  <a:pt x="1460" y="726"/>
                </a:lnTo>
                <a:lnTo>
                  <a:pt x="1460" y="726"/>
                </a:lnTo>
                <a:lnTo>
                  <a:pt x="1460" y="726"/>
                </a:lnTo>
                <a:lnTo>
                  <a:pt x="1460" y="728"/>
                </a:lnTo>
                <a:lnTo>
                  <a:pt x="1460" y="728"/>
                </a:lnTo>
                <a:lnTo>
                  <a:pt x="1458" y="732"/>
                </a:lnTo>
                <a:close/>
                <a:moveTo>
                  <a:pt x="1423" y="791"/>
                </a:moveTo>
                <a:lnTo>
                  <a:pt x="1429" y="793"/>
                </a:lnTo>
                <a:lnTo>
                  <a:pt x="1433" y="795"/>
                </a:lnTo>
                <a:lnTo>
                  <a:pt x="1433" y="795"/>
                </a:lnTo>
                <a:lnTo>
                  <a:pt x="1437" y="795"/>
                </a:lnTo>
                <a:lnTo>
                  <a:pt x="1437" y="795"/>
                </a:lnTo>
                <a:lnTo>
                  <a:pt x="1439" y="795"/>
                </a:lnTo>
                <a:lnTo>
                  <a:pt x="1439" y="793"/>
                </a:lnTo>
                <a:lnTo>
                  <a:pt x="1437" y="791"/>
                </a:lnTo>
                <a:lnTo>
                  <a:pt x="1435" y="788"/>
                </a:lnTo>
                <a:lnTo>
                  <a:pt x="1433" y="786"/>
                </a:lnTo>
                <a:lnTo>
                  <a:pt x="1429" y="784"/>
                </a:lnTo>
                <a:lnTo>
                  <a:pt x="1423" y="786"/>
                </a:lnTo>
                <a:lnTo>
                  <a:pt x="1421" y="786"/>
                </a:lnTo>
                <a:lnTo>
                  <a:pt x="1421" y="786"/>
                </a:lnTo>
                <a:lnTo>
                  <a:pt x="1419" y="788"/>
                </a:lnTo>
                <a:lnTo>
                  <a:pt x="1421" y="788"/>
                </a:lnTo>
                <a:lnTo>
                  <a:pt x="1423" y="791"/>
                </a:lnTo>
                <a:close/>
                <a:moveTo>
                  <a:pt x="1421" y="585"/>
                </a:moveTo>
                <a:lnTo>
                  <a:pt x="1421" y="583"/>
                </a:lnTo>
                <a:lnTo>
                  <a:pt x="1421" y="583"/>
                </a:lnTo>
                <a:lnTo>
                  <a:pt x="1421" y="583"/>
                </a:lnTo>
                <a:lnTo>
                  <a:pt x="1419" y="581"/>
                </a:lnTo>
                <a:lnTo>
                  <a:pt x="1419" y="581"/>
                </a:lnTo>
                <a:lnTo>
                  <a:pt x="1416" y="581"/>
                </a:lnTo>
                <a:lnTo>
                  <a:pt x="1412" y="583"/>
                </a:lnTo>
                <a:lnTo>
                  <a:pt x="1410" y="583"/>
                </a:lnTo>
                <a:lnTo>
                  <a:pt x="1406" y="583"/>
                </a:lnTo>
                <a:lnTo>
                  <a:pt x="1404" y="583"/>
                </a:lnTo>
                <a:lnTo>
                  <a:pt x="1404" y="583"/>
                </a:lnTo>
                <a:lnTo>
                  <a:pt x="1402" y="583"/>
                </a:lnTo>
                <a:lnTo>
                  <a:pt x="1400" y="583"/>
                </a:lnTo>
                <a:lnTo>
                  <a:pt x="1395" y="591"/>
                </a:lnTo>
                <a:lnTo>
                  <a:pt x="1391" y="593"/>
                </a:lnTo>
                <a:lnTo>
                  <a:pt x="1391" y="593"/>
                </a:lnTo>
                <a:lnTo>
                  <a:pt x="1391" y="593"/>
                </a:lnTo>
                <a:lnTo>
                  <a:pt x="1391" y="593"/>
                </a:lnTo>
                <a:lnTo>
                  <a:pt x="1393" y="596"/>
                </a:lnTo>
                <a:lnTo>
                  <a:pt x="1395" y="598"/>
                </a:lnTo>
                <a:lnTo>
                  <a:pt x="1395" y="600"/>
                </a:lnTo>
                <a:lnTo>
                  <a:pt x="1395" y="600"/>
                </a:lnTo>
                <a:lnTo>
                  <a:pt x="1400" y="598"/>
                </a:lnTo>
                <a:lnTo>
                  <a:pt x="1402" y="598"/>
                </a:lnTo>
                <a:lnTo>
                  <a:pt x="1404" y="600"/>
                </a:lnTo>
                <a:lnTo>
                  <a:pt x="1404" y="600"/>
                </a:lnTo>
                <a:lnTo>
                  <a:pt x="1406" y="598"/>
                </a:lnTo>
                <a:lnTo>
                  <a:pt x="1412" y="593"/>
                </a:lnTo>
                <a:lnTo>
                  <a:pt x="1412" y="593"/>
                </a:lnTo>
                <a:lnTo>
                  <a:pt x="1414" y="591"/>
                </a:lnTo>
                <a:lnTo>
                  <a:pt x="1419" y="589"/>
                </a:lnTo>
                <a:lnTo>
                  <a:pt x="1419" y="587"/>
                </a:lnTo>
                <a:lnTo>
                  <a:pt x="1421" y="585"/>
                </a:lnTo>
                <a:lnTo>
                  <a:pt x="1421" y="585"/>
                </a:lnTo>
                <a:close/>
                <a:moveTo>
                  <a:pt x="1444" y="564"/>
                </a:moveTo>
                <a:lnTo>
                  <a:pt x="1446" y="562"/>
                </a:lnTo>
                <a:lnTo>
                  <a:pt x="1442" y="562"/>
                </a:lnTo>
                <a:lnTo>
                  <a:pt x="1439" y="560"/>
                </a:lnTo>
                <a:lnTo>
                  <a:pt x="1439" y="560"/>
                </a:lnTo>
                <a:lnTo>
                  <a:pt x="1439" y="560"/>
                </a:lnTo>
                <a:lnTo>
                  <a:pt x="1439" y="558"/>
                </a:lnTo>
                <a:lnTo>
                  <a:pt x="1439" y="558"/>
                </a:lnTo>
                <a:lnTo>
                  <a:pt x="1437" y="556"/>
                </a:lnTo>
                <a:lnTo>
                  <a:pt x="1435" y="556"/>
                </a:lnTo>
                <a:lnTo>
                  <a:pt x="1433" y="558"/>
                </a:lnTo>
                <a:lnTo>
                  <a:pt x="1433" y="558"/>
                </a:lnTo>
                <a:lnTo>
                  <a:pt x="1433" y="558"/>
                </a:lnTo>
                <a:lnTo>
                  <a:pt x="1429" y="556"/>
                </a:lnTo>
                <a:lnTo>
                  <a:pt x="1425" y="558"/>
                </a:lnTo>
                <a:lnTo>
                  <a:pt x="1421" y="558"/>
                </a:lnTo>
                <a:lnTo>
                  <a:pt x="1421" y="558"/>
                </a:lnTo>
                <a:lnTo>
                  <a:pt x="1425" y="556"/>
                </a:lnTo>
                <a:lnTo>
                  <a:pt x="1425" y="556"/>
                </a:lnTo>
                <a:lnTo>
                  <a:pt x="1425" y="554"/>
                </a:lnTo>
                <a:lnTo>
                  <a:pt x="1425" y="554"/>
                </a:lnTo>
                <a:lnTo>
                  <a:pt x="1423" y="549"/>
                </a:lnTo>
                <a:lnTo>
                  <a:pt x="1421" y="545"/>
                </a:lnTo>
                <a:lnTo>
                  <a:pt x="1419" y="543"/>
                </a:lnTo>
                <a:lnTo>
                  <a:pt x="1416" y="543"/>
                </a:lnTo>
                <a:lnTo>
                  <a:pt x="1416" y="541"/>
                </a:lnTo>
                <a:lnTo>
                  <a:pt x="1412" y="541"/>
                </a:lnTo>
                <a:lnTo>
                  <a:pt x="1410" y="541"/>
                </a:lnTo>
                <a:lnTo>
                  <a:pt x="1406" y="537"/>
                </a:lnTo>
                <a:lnTo>
                  <a:pt x="1402" y="537"/>
                </a:lnTo>
                <a:lnTo>
                  <a:pt x="1402" y="537"/>
                </a:lnTo>
                <a:lnTo>
                  <a:pt x="1400" y="533"/>
                </a:lnTo>
                <a:lnTo>
                  <a:pt x="1398" y="533"/>
                </a:lnTo>
                <a:lnTo>
                  <a:pt x="1395" y="531"/>
                </a:lnTo>
                <a:lnTo>
                  <a:pt x="1391" y="531"/>
                </a:lnTo>
                <a:lnTo>
                  <a:pt x="1389" y="531"/>
                </a:lnTo>
                <a:lnTo>
                  <a:pt x="1389" y="528"/>
                </a:lnTo>
                <a:lnTo>
                  <a:pt x="1389" y="528"/>
                </a:lnTo>
                <a:lnTo>
                  <a:pt x="1387" y="526"/>
                </a:lnTo>
                <a:lnTo>
                  <a:pt x="1383" y="524"/>
                </a:lnTo>
                <a:lnTo>
                  <a:pt x="1383" y="524"/>
                </a:lnTo>
                <a:lnTo>
                  <a:pt x="1383" y="524"/>
                </a:lnTo>
                <a:lnTo>
                  <a:pt x="1379" y="528"/>
                </a:lnTo>
                <a:lnTo>
                  <a:pt x="1379" y="528"/>
                </a:lnTo>
                <a:lnTo>
                  <a:pt x="1379" y="528"/>
                </a:lnTo>
                <a:lnTo>
                  <a:pt x="1377" y="528"/>
                </a:lnTo>
                <a:lnTo>
                  <a:pt x="1375" y="524"/>
                </a:lnTo>
                <a:lnTo>
                  <a:pt x="1372" y="522"/>
                </a:lnTo>
                <a:lnTo>
                  <a:pt x="1372" y="522"/>
                </a:lnTo>
                <a:lnTo>
                  <a:pt x="1372" y="522"/>
                </a:lnTo>
                <a:lnTo>
                  <a:pt x="1375" y="522"/>
                </a:lnTo>
                <a:lnTo>
                  <a:pt x="1375" y="520"/>
                </a:lnTo>
                <a:lnTo>
                  <a:pt x="1375" y="518"/>
                </a:lnTo>
                <a:lnTo>
                  <a:pt x="1375" y="518"/>
                </a:lnTo>
                <a:lnTo>
                  <a:pt x="1372" y="516"/>
                </a:lnTo>
                <a:lnTo>
                  <a:pt x="1370" y="516"/>
                </a:lnTo>
                <a:lnTo>
                  <a:pt x="1368" y="514"/>
                </a:lnTo>
                <a:lnTo>
                  <a:pt x="1368" y="514"/>
                </a:lnTo>
                <a:lnTo>
                  <a:pt x="1368" y="514"/>
                </a:lnTo>
                <a:lnTo>
                  <a:pt x="1366" y="514"/>
                </a:lnTo>
                <a:lnTo>
                  <a:pt x="1364" y="516"/>
                </a:lnTo>
                <a:lnTo>
                  <a:pt x="1362" y="518"/>
                </a:lnTo>
                <a:lnTo>
                  <a:pt x="1362" y="520"/>
                </a:lnTo>
                <a:lnTo>
                  <a:pt x="1360" y="522"/>
                </a:lnTo>
                <a:lnTo>
                  <a:pt x="1360" y="524"/>
                </a:lnTo>
                <a:lnTo>
                  <a:pt x="1360" y="535"/>
                </a:lnTo>
                <a:lnTo>
                  <a:pt x="1358" y="537"/>
                </a:lnTo>
                <a:lnTo>
                  <a:pt x="1358" y="543"/>
                </a:lnTo>
                <a:lnTo>
                  <a:pt x="1356" y="545"/>
                </a:lnTo>
                <a:lnTo>
                  <a:pt x="1356" y="547"/>
                </a:lnTo>
                <a:lnTo>
                  <a:pt x="1356" y="549"/>
                </a:lnTo>
                <a:lnTo>
                  <a:pt x="1358" y="554"/>
                </a:lnTo>
                <a:lnTo>
                  <a:pt x="1358" y="554"/>
                </a:lnTo>
                <a:lnTo>
                  <a:pt x="1358" y="556"/>
                </a:lnTo>
                <a:lnTo>
                  <a:pt x="1358" y="556"/>
                </a:lnTo>
                <a:lnTo>
                  <a:pt x="1356" y="558"/>
                </a:lnTo>
                <a:lnTo>
                  <a:pt x="1349" y="560"/>
                </a:lnTo>
                <a:lnTo>
                  <a:pt x="1347" y="560"/>
                </a:lnTo>
                <a:lnTo>
                  <a:pt x="1347" y="562"/>
                </a:lnTo>
                <a:lnTo>
                  <a:pt x="1345" y="564"/>
                </a:lnTo>
                <a:lnTo>
                  <a:pt x="1345" y="566"/>
                </a:lnTo>
                <a:lnTo>
                  <a:pt x="1345" y="566"/>
                </a:lnTo>
                <a:lnTo>
                  <a:pt x="1345" y="568"/>
                </a:lnTo>
                <a:lnTo>
                  <a:pt x="1345" y="568"/>
                </a:lnTo>
                <a:lnTo>
                  <a:pt x="1347" y="568"/>
                </a:lnTo>
                <a:lnTo>
                  <a:pt x="1349" y="568"/>
                </a:lnTo>
                <a:lnTo>
                  <a:pt x="1349" y="568"/>
                </a:lnTo>
                <a:lnTo>
                  <a:pt x="1354" y="566"/>
                </a:lnTo>
                <a:lnTo>
                  <a:pt x="1358" y="566"/>
                </a:lnTo>
                <a:lnTo>
                  <a:pt x="1364" y="564"/>
                </a:lnTo>
                <a:lnTo>
                  <a:pt x="1366" y="564"/>
                </a:lnTo>
                <a:lnTo>
                  <a:pt x="1366" y="566"/>
                </a:lnTo>
                <a:lnTo>
                  <a:pt x="1366" y="566"/>
                </a:lnTo>
                <a:lnTo>
                  <a:pt x="1368" y="575"/>
                </a:lnTo>
                <a:lnTo>
                  <a:pt x="1368" y="579"/>
                </a:lnTo>
                <a:lnTo>
                  <a:pt x="1370" y="579"/>
                </a:lnTo>
                <a:lnTo>
                  <a:pt x="1372" y="579"/>
                </a:lnTo>
                <a:lnTo>
                  <a:pt x="1377" y="577"/>
                </a:lnTo>
                <a:lnTo>
                  <a:pt x="1379" y="575"/>
                </a:lnTo>
                <a:lnTo>
                  <a:pt x="1381" y="575"/>
                </a:lnTo>
                <a:lnTo>
                  <a:pt x="1383" y="572"/>
                </a:lnTo>
                <a:lnTo>
                  <a:pt x="1383" y="572"/>
                </a:lnTo>
                <a:lnTo>
                  <a:pt x="1385" y="568"/>
                </a:lnTo>
                <a:lnTo>
                  <a:pt x="1387" y="568"/>
                </a:lnTo>
                <a:lnTo>
                  <a:pt x="1387" y="568"/>
                </a:lnTo>
                <a:lnTo>
                  <a:pt x="1389" y="566"/>
                </a:lnTo>
                <a:lnTo>
                  <a:pt x="1391" y="566"/>
                </a:lnTo>
                <a:lnTo>
                  <a:pt x="1395" y="562"/>
                </a:lnTo>
                <a:lnTo>
                  <a:pt x="1395" y="562"/>
                </a:lnTo>
                <a:lnTo>
                  <a:pt x="1395" y="560"/>
                </a:lnTo>
                <a:lnTo>
                  <a:pt x="1395" y="558"/>
                </a:lnTo>
                <a:lnTo>
                  <a:pt x="1398" y="558"/>
                </a:lnTo>
                <a:lnTo>
                  <a:pt x="1398" y="556"/>
                </a:lnTo>
                <a:lnTo>
                  <a:pt x="1402" y="556"/>
                </a:lnTo>
                <a:lnTo>
                  <a:pt x="1402" y="554"/>
                </a:lnTo>
                <a:lnTo>
                  <a:pt x="1404" y="554"/>
                </a:lnTo>
                <a:lnTo>
                  <a:pt x="1406" y="556"/>
                </a:lnTo>
                <a:lnTo>
                  <a:pt x="1404" y="558"/>
                </a:lnTo>
                <a:lnTo>
                  <a:pt x="1404" y="558"/>
                </a:lnTo>
                <a:lnTo>
                  <a:pt x="1406" y="558"/>
                </a:lnTo>
                <a:lnTo>
                  <a:pt x="1412" y="560"/>
                </a:lnTo>
                <a:lnTo>
                  <a:pt x="1412" y="560"/>
                </a:lnTo>
                <a:lnTo>
                  <a:pt x="1414" y="564"/>
                </a:lnTo>
                <a:lnTo>
                  <a:pt x="1414" y="564"/>
                </a:lnTo>
                <a:lnTo>
                  <a:pt x="1419" y="566"/>
                </a:lnTo>
                <a:lnTo>
                  <a:pt x="1421" y="566"/>
                </a:lnTo>
                <a:lnTo>
                  <a:pt x="1429" y="568"/>
                </a:lnTo>
                <a:lnTo>
                  <a:pt x="1431" y="570"/>
                </a:lnTo>
                <a:lnTo>
                  <a:pt x="1433" y="570"/>
                </a:lnTo>
                <a:lnTo>
                  <a:pt x="1433" y="570"/>
                </a:lnTo>
                <a:lnTo>
                  <a:pt x="1435" y="570"/>
                </a:lnTo>
                <a:lnTo>
                  <a:pt x="1437" y="568"/>
                </a:lnTo>
                <a:lnTo>
                  <a:pt x="1442" y="566"/>
                </a:lnTo>
                <a:lnTo>
                  <a:pt x="1444" y="564"/>
                </a:lnTo>
                <a:close/>
                <a:moveTo>
                  <a:pt x="1586" y="587"/>
                </a:moveTo>
                <a:lnTo>
                  <a:pt x="1584" y="585"/>
                </a:lnTo>
                <a:lnTo>
                  <a:pt x="1582" y="585"/>
                </a:lnTo>
                <a:lnTo>
                  <a:pt x="1580" y="583"/>
                </a:lnTo>
                <a:lnTo>
                  <a:pt x="1578" y="583"/>
                </a:lnTo>
                <a:lnTo>
                  <a:pt x="1576" y="583"/>
                </a:lnTo>
                <a:lnTo>
                  <a:pt x="1578" y="585"/>
                </a:lnTo>
                <a:lnTo>
                  <a:pt x="1580" y="585"/>
                </a:lnTo>
                <a:lnTo>
                  <a:pt x="1582" y="587"/>
                </a:lnTo>
                <a:lnTo>
                  <a:pt x="1582" y="589"/>
                </a:lnTo>
                <a:lnTo>
                  <a:pt x="1582" y="589"/>
                </a:lnTo>
                <a:lnTo>
                  <a:pt x="1584" y="591"/>
                </a:lnTo>
                <a:lnTo>
                  <a:pt x="1586" y="591"/>
                </a:lnTo>
                <a:lnTo>
                  <a:pt x="1588" y="591"/>
                </a:lnTo>
                <a:lnTo>
                  <a:pt x="1588" y="591"/>
                </a:lnTo>
                <a:lnTo>
                  <a:pt x="1590" y="591"/>
                </a:lnTo>
                <a:lnTo>
                  <a:pt x="1590" y="591"/>
                </a:lnTo>
                <a:lnTo>
                  <a:pt x="1590" y="589"/>
                </a:lnTo>
                <a:lnTo>
                  <a:pt x="1588" y="589"/>
                </a:lnTo>
                <a:lnTo>
                  <a:pt x="1586" y="587"/>
                </a:lnTo>
                <a:close/>
                <a:moveTo>
                  <a:pt x="1624" y="635"/>
                </a:moveTo>
                <a:lnTo>
                  <a:pt x="1622" y="633"/>
                </a:lnTo>
                <a:lnTo>
                  <a:pt x="1620" y="635"/>
                </a:lnTo>
                <a:lnTo>
                  <a:pt x="1620" y="637"/>
                </a:lnTo>
                <a:lnTo>
                  <a:pt x="1618" y="640"/>
                </a:lnTo>
                <a:lnTo>
                  <a:pt x="1618" y="640"/>
                </a:lnTo>
                <a:lnTo>
                  <a:pt x="1618" y="642"/>
                </a:lnTo>
                <a:lnTo>
                  <a:pt x="1618" y="642"/>
                </a:lnTo>
                <a:lnTo>
                  <a:pt x="1620" y="642"/>
                </a:lnTo>
                <a:lnTo>
                  <a:pt x="1622" y="640"/>
                </a:lnTo>
                <a:lnTo>
                  <a:pt x="1624" y="640"/>
                </a:lnTo>
                <a:lnTo>
                  <a:pt x="1624" y="637"/>
                </a:lnTo>
                <a:lnTo>
                  <a:pt x="1626" y="637"/>
                </a:lnTo>
                <a:lnTo>
                  <a:pt x="1624" y="635"/>
                </a:lnTo>
                <a:lnTo>
                  <a:pt x="1624" y="635"/>
                </a:lnTo>
                <a:lnTo>
                  <a:pt x="1624" y="635"/>
                </a:lnTo>
                <a:close/>
                <a:moveTo>
                  <a:pt x="1668" y="637"/>
                </a:moveTo>
                <a:lnTo>
                  <a:pt x="1670" y="640"/>
                </a:lnTo>
                <a:lnTo>
                  <a:pt x="1672" y="640"/>
                </a:lnTo>
                <a:lnTo>
                  <a:pt x="1674" y="640"/>
                </a:lnTo>
                <a:lnTo>
                  <a:pt x="1674" y="640"/>
                </a:lnTo>
                <a:lnTo>
                  <a:pt x="1674" y="637"/>
                </a:lnTo>
                <a:lnTo>
                  <a:pt x="1672" y="637"/>
                </a:lnTo>
                <a:lnTo>
                  <a:pt x="1672" y="635"/>
                </a:lnTo>
                <a:lnTo>
                  <a:pt x="1670" y="635"/>
                </a:lnTo>
                <a:lnTo>
                  <a:pt x="1668" y="635"/>
                </a:lnTo>
                <a:lnTo>
                  <a:pt x="1668" y="637"/>
                </a:lnTo>
                <a:lnTo>
                  <a:pt x="1668" y="637"/>
                </a:lnTo>
                <a:close/>
                <a:moveTo>
                  <a:pt x="1603" y="669"/>
                </a:moveTo>
                <a:lnTo>
                  <a:pt x="1603" y="669"/>
                </a:lnTo>
                <a:lnTo>
                  <a:pt x="1603" y="669"/>
                </a:lnTo>
                <a:lnTo>
                  <a:pt x="1605" y="669"/>
                </a:lnTo>
                <a:lnTo>
                  <a:pt x="1605" y="667"/>
                </a:lnTo>
                <a:lnTo>
                  <a:pt x="1605" y="667"/>
                </a:lnTo>
                <a:lnTo>
                  <a:pt x="1605" y="667"/>
                </a:lnTo>
                <a:lnTo>
                  <a:pt x="1605" y="667"/>
                </a:lnTo>
                <a:lnTo>
                  <a:pt x="1605" y="665"/>
                </a:lnTo>
                <a:lnTo>
                  <a:pt x="1603" y="665"/>
                </a:lnTo>
                <a:lnTo>
                  <a:pt x="1603" y="665"/>
                </a:lnTo>
                <a:lnTo>
                  <a:pt x="1603" y="667"/>
                </a:lnTo>
                <a:lnTo>
                  <a:pt x="1603" y="667"/>
                </a:lnTo>
                <a:lnTo>
                  <a:pt x="1603" y="669"/>
                </a:lnTo>
                <a:close/>
                <a:moveTo>
                  <a:pt x="1659" y="610"/>
                </a:moveTo>
                <a:lnTo>
                  <a:pt x="1659" y="612"/>
                </a:lnTo>
                <a:lnTo>
                  <a:pt x="1659" y="612"/>
                </a:lnTo>
                <a:lnTo>
                  <a:pt x="1664" y="614"/>
                </a:lnTo>
                <a:lnTo>
                  <a:pt x="1666" y="617"/>
                </a:lnTo>
                <a:lnTo>
                  <a:pt x="1666" y="617"/>
                </a:lnTo>
                <a:lnTo>
                  <a:pt x="1668" y="617"/>
                </a:lnTo>
                <a:lnTo>
                  <a:pt x="1668" y="617"/>
                </a:lnTo>
                <a:lnTo>
                  <a:pt x="1668" y="617"/>
                </a:lnTo>
                <a:lnTo>
                  <a:pt x="1670" y="617"/>
                </a:lnTo>
                <a:lnTo>
                  <a:pt x="1670" y="617"/>
                </a:lnTo>
                <a:lnTo>
                  <a:pt x="1670" y="614"/>
                </a:lnTo>
                <a:lnTo>
                  <a:pt x="1670" y="614"/>
                </a:lnTo>
                <a:lnTo>
                  <a:pt x="1670" y="612"/>
                </a:lnTo>
                <a:lnTo>
                  <a:pt x="1670" y="610"/>
                </a:lnTo>
                <a:lnTo>
                  <a:pt x="1670" y="610"/>
                </a:lnTo>
                <a:lnTo>
                  <a:pt x="1666" y="610"/>
                </a:lnTo>
                <a:lnTo>
                  <a:pt x="1664" y="610"/>
                </a:lnTo>
                <a:lnTo>
                  <a:pt x="1662" y="610"/>
                </a:lnTo>
                <a:lnTo>
                  <a:pt x="1659" y="610"/>
                </a:lnTo>
                <a:close/>
                <a:moveTo>
                  <a:pt x="1456" y="417"/>
                </a:moveTo>
                <a:lnTo>
                  <a:pt x="1454" y="417"/>
                </a:lnTo>
                <a:lnTo>
                  <a:pt x="1452" y="417"/>
                </a:lnTo>
                <a:lnTo>
                  <a:pt x="1450" y="419"/>
                </a:lnTo>
                <a:lnTo>
                  <a:pt x="1450" y="419"/>
                </a:lnTo>
                <a:lnTo>
                  <a:pt x="1448" y="419"/>
                </a:lnTo>
                <a:lnTo>
                  <a:pt x="1448" y="419"/>
                </a:lnTo>
                <a:lnTo>
                  <a:pt x="1446" y="419"/>
                </a:lnTo>
                <a:lnTo>
                  <a:pt x="1446" y="417"/>
                </a:lnTo>
                <a:lnTo>
                  <a:pt x="1444" y="417"/>
                </a:lnTo>
                <a:lnTo>
                  <a:pt x="1442" y="417"/>
                </a:lnTo>
                <a:lnTo>
                  <a:pt x="1442" y="419"/>
                </a:lnTo>
                <a:lnTo>
                  <a:pt x="1442" y="419"/>
                </a:lnTo>
                <a:lnTo>
                  <a:pt x="1442" y="419"/>
                </a:lnTo>
                <a:lnTo>
                  <a:pt x="1439" y="419"/>
                </a:lnTo>
                <a:lnTo>
                  <a:pt x="1437" y="419"/>
                </a:lnTo>
                <a:lnTo>
                  <a:pt x="1437" y="419"/>
                </a:lnTo>
                <a:lnTo>
                  <a:pt x="1437" y="422"/>
                </a:lnTo>
                <a:lnTo>
                  <a:pt x="1437" y="422"/>
                </a:lnTo>
                <a:lnTo>
                  <a:pt x="1442" y="422"/>
                </a:lnTo>
                <a:lnTo>
                  <a:pt x="1444" y="422"/>
                </a:lnTo>
                <a:lnTo>
                  <a:pt x="1444" y="424"/>
                </a:lnTo>
                <a:lnTo>
                  <a:pt x="1444" y="424"/>
                </a:lnTo>
                <a:lnTo>
                  <a:pt x="1446" y="424"/>
                </a:lnTo>
                <a:lnTo>
                  <a:pt x="1446" y="424"/>
                </a:lnTo>
                <a:lnTo>
                  <a:pt x="1446" y="424"/>
                </a:lnTo>
                <a:lnTo>
                  <a:pt x="1446" y="426"/>
                </a:lnTo>
                <a:lnTo>
                  <a:pt x="1448" y="426"/>
                </a:lnTo>
                <a:lnTo>
                  <a:pt x="1450" y="426"/>
                </a:lnTo>
                <a:lnTo>
                  <a:pt x="1450" y="426"/>
                </a:lnTo>
                <a:lnTo>
                  <a:pt x="1450" y="424"/>
                </a:lnTo>
                <a:lnTo>
                  <a:pt x="1448" y="422"/>
                </a:lnTo>
                <a:lnTo>
                  <a:pt x="1450" y="424"/>
                </a:lnTo>
                <a:lnTo>
                  <a:pt x="1456" y="422"/>
                </a:lnTo>
                <a:lnTo>
                  <a:pt x="1458" y="422"/>
                </a:lnTo>
                <a:lnTo>
                  <a:pt x="1458" y="419"/>
                </a:lnTo>
                <a:lnTo>
                  <a:pt x="1458" y="419"/>
                </a:lnTo>
                <a:lnTo>
                  <a:pt x="1456" y="417"/>
                </a:lnTo>
                <a:close/>
                <a:moveTo>
                  <a:pt x="1465" y="455"/>
                </a:moveTo>
                <a:lnTo>
                  <a:pt x="1460" y="455"/>
                </a:lnTo>
                <a:lnTo>
                  <a:pt x="1460" y="457"/>
                </a:lnTo>
                <a:lnTo>
                  <a:pt x="1460" y="457"/>
                </a:lnTo>
                <a:lnTo>
                  <a:pt x="1463" y="459"/>
                </a:lnTo>
                <a:lnTo>
                  <a:pt x="1463" y="459"/>
                </a:lnTo>
                <a:lnTo>
                  <a:pt x="1467" y="457"/>
                </a:lnTo>
                <a:lnTo>
                  <a:pt x="1465" y="455"/>
                </a:lnTo>
                <a:lnTo>
                  <a:pt x="1465" y="455"/>
                </a:lnTo>
                <a:close/>
                <a:moveTo>
                  <a:pt x="2868" y="430"/>
                </a:moveTo>
                <a:lnTo>
                  <a:pt x="2871" y="428"/>
                </a:lnTo>
                <a:lnTo>
                  <a:pt x="2868" y="426"/>
                </a:lnTo>
                <a:lnTo>
                  <a:pt x="2868" y="426"/>
                </a:lnTo>
                <a:lnTo>
                  <a:pt x="2868" y="426"/>
                </a:lnTo>
                <a:lnTo>
                  <a:pt x="2866" y="424"/>
                </a:lnTo>
                <a:lnTo>
                  <a:pt x="2866" y="424"/>
                </a:lnTo>
                <a:lnTo>
                  <a:pt x="2864" y="424"/>
                </a:lnTo>
                <a:lnTo>
                  <a:pt x="2862" y="424"/>
                </a:lnTo>
                <a:lnTo>
                  <a:pt x="2862" y="424"/>
                </a:lnTo>
                <a:lnTo>
                  <a:pt x="2860" y="424"/>
                </a:lnTo>
                <a:lnTo>
                  <a:pt x="2860" y="424"/>
                </a:lnTo>
                <a:lnTo>
                  <a:pt x="2860" y="426"/>
                </a:lnTo>
                <a:lnTo>
                  <a:pt x="2860" y="426"/>
                </a:lnTo>
                <a:lnTo>
                  <a:pt x="2858" y="426"/>
                </a:lnTo>
                <a:lnTo>
                  <a:pt x="2858" y="426"/>
                </a:lnTo>
                <a:lnTo>
                  <a:pt x="2860" y="428"/>
                </a:lnTo>
                <a:lnTo>
                  <a:pt x="2860" y="428"/>
                </a:lnTo>
                <a:lnTo>
                  <a:pt x="2860" y="428"/>
                </a:lnTo>
                <a:lnTo>
                  <a:pt x="2856" y="428"/>
                </a:lnTo>
                <a:lnTo>
                  <a:pt x="2854" y="430"/>
                </a:lnTo>
                <a:lnTo>
                  <a:pt x="2854" y="430"/>
                </a:lnTo>
                <a:lnTo>
                  <a:pt x="2854" y="432"/>
                </a:lnTo>
                <a:lnTo>
                  <a:pt x="2854" y="434"/>
                </a:lnTo>
                <a:lnTo>
                  <a:pt x="2854" y="434"/>
                </a:lnTo>
                <a:lnTo>
                  <a:pt x="2852" y="436"/>
                </a:lnTo>
                <a:lnTo>
                  <a:pt x="2852" y="436"/>
                </a:lnTo>
                <a:lnTo>
                  <a:pt x="2852" y="436"/>
                </a:lnTo>
                <a:lnTo>
                  <a:pt x="2854" y="436"/>
                </a:lnTo>
                <a:lnTo>
                  <a:pt x="2856" y="436"/>
                </a:lnTo>
                <a:lnTo>
                  <a:pt x="2856" y="438"/>
                </a:lnTo>
                <a:lnTo>
                  <a:pt x="2856" y="438"/>
                </a:lnTo>
                <a:lnTo>
                  <a:pt x="2858" y="434"/>
                </a:lnTo>
                <a:lnTo>
                  <a:pt x="2860" y="434"/>
                </a:lnTo>
                <a:lnTo>
                  <a:pt x="2862" y="434"/>
                </a:lnTo>
                <a:lnTo>
                  <a:pt x="2864" y="434"/>
                </a:lnTo>
                <a:lnTo>
                  <a:pt x="2868" y="434"/>
                </a:lnTo>
                <a:lnTo>
                  <a:pt x="2866" y="432"/>
                </a:lnTo>
                <a:lnTo>
                  <a:pt x="2868" y="430"/>
                </a:lnTo>
                <a:lnTo>
                  <a:pt x="2868" y="430"/>
                </a:lnTo>
                <a:close/>
                <a:moveTo>
                  <a:pt x="1448" y="610"/>
                </a:moveTo>
                <a:lnTo>
                  <a:pt x="1450" y="612"/>
                </a:lnTo>
                <a:lnTo>
                  <a:pt x="1452" y="612"/>
                </a:lnTo>
                <a:lnTo>
                  <a:pt x="1452" y="612"/>
                </a:lnTo>
                <a:lnTo>
                  <a:pt x="1452" y="612"/>
                </a:lnTo>
                <a:lnTo>
                  <a:pt x="1454" y="610"/>
                </a:lnTo>
                <a:lnTo>
                  <a:pt x="1454" y="610"/>
                </a:lnTo>
                <a:lnTo>
                  <a:pt x="1456" y="608"/>
                </a:lnTo>
                <a:lnTo>
                  <a:pt x="1456" y="606"/>
                </a:lnTo>
                <a:lnTo>
                  <a:pt x="1458" y="604"/>
                </a:lnTo>
                <a:lnTo>
                  <a:pt x="1458" y="602"/>
                </a:lnTo>
                <a:lnTo>
                  <a:pt x="1458" y="602"/>
                </a:lnTo>
                <a:lnTo>
                  <a:pt x="1458" y="600"/>
                </a:lnTo>
                <a:lnTo>
                  <a:pt x="1458" y="598"/>
                </a:lnTo>
                <a:lnTo>
                  <a:pt x="1458" y="598"/>
                </a:lnTo>
                <a:lnTo>
                  <a:pt x="1456" y="596"/>
                </a:lnTo>
                <a:lnTo>
                  <a:pt x="1456" y="593"/>
                </a:lnTo>
                <a:lnTo>
                  <a:pt x="1454" y="593"/>
                </a:lnTo>
                <a:lnTo>
                  <a:pt x="1454" y="593"/>
                </a:lnTo>
                <a:lnTo>
                  <a:pt x="1452" y="593"/>
                </a:lnTo>
                <a:lnTo>
                  <a:pt x="1450" y="593"/>
                </a:lnTo>
                <a:lnTo>
                  <a:pt x="1450" y="596"/>
                </a:lnTo>
                <a:lnTo>
                  <a:pt x="1448" y="596"/>
                </a:lnTo>
                <a:lnTo>
                  <a:pt x="1446" y="598"/>
                </a:lnTo>
                <a:lnTo>
                  <a:pt x="1446" y="600"/>
                </a:lnTo>
                <a:lnTo>
                  <a:pt x="1446" y="602"/>
                </a:lnTo>
                <a:lnTo>
                  <a:pt x="1446" y="602"/>
                </a:lnTo>
                <a:lnTo>
                  <a:pt x="1444" y="604"/>
                </a:lnTo>
                <a:lnTo>
                  <a:pt x="1446" y="606"/>
                </a:lnTo>
                <a:lnTo>
                  <a:pt x="1446" y="608"/>
                </a:lnTo>
                <a:lnTo>
                  <a:pt x="1446" y="608"/>
                </a:lnTo>
                <a:lnTo>
                  <a:pt x="1448" y="608"/>
                </a:lnTo>
                <a:lnTo>
                  <a:pt x="1448" y="610"/>
                </a:lnTo>
                <a:close/>
                <a:moveTo>
                  <a:pt x="1395" y="514"/>
                </a:moveTo>
                <a:lnTo>
                  <a:pt x="1395" y="514"/>
                </a:lnTo>
                <a:lnTo>
                  <a:pt x="1393" y="512"/>
                </a:lnTo>
                <a:lnTo>
                  <a:pt x="1391" y="512"/>
                </a:lnTo>
                <a:lnTo>
                  <a:pt x="1389" y="510"/>
                </a:lnTo>
                <a:lnTo>
                  <a:pt x="1385" y="508"/>
                </a:lnTo>
                <a:lnTo>
                  <a:pt x="1385" y="510"/>
                </a:lnTo>
                <a:lnTo>
                  <a:pt x="1385" y="510"/>
                </a:lnTo>
                <a:lnTo>
                  <a:pt x="1385" y="510"/>
                </a:lnTo>
                <a:lnTo>
                  <a:pt x="1385" y="512"/>
                </a:lnTo>
                <a:lnTo>
                  <a:pt x="1387" y="512"/>
                </a:lnTo>
                <a:lnTo>
                  <a:pt x="1387" y="512"/>
                </a:lnTo>
                <a:lnTo>
                  <a:pt x="1387" y="514"/>
                </a:lnTo>
                <a:lnTo>
                  <a:pt x="1389" y="514"/>
                </a:lnTo>
                <a:lnTo>
                  <a:pt x="1389" y="514"/>
                </a:lnTo>
                <a:lnTo>
                  <a:pt x="1389" y="518"/>
                </a:lnTo>
                <a:lnTo>
                  <a:pt x="1391" y="518"/>
                </a:lnTo>
                <a:lnTo>
                  <a:pt x="1391" y="518"/>
                </a:lnTo>
                <a:lnTo>
                  <a:pt x="1393" y="516"/>
                </a:lnTo>
                <a:lnTo>
                  <a:pt x="1393" y="518"/>
                </a:lnTo>
                <a:lnTo>
                  <a:pt x="1395" y="518"/>
                </a:lnTo>
                <a:lnTo>
                  <a:pt x="1393" y="518"/>
                </a:lnTo>
                <a:lnTo>
                  <a:pt x="1393" y="520"/>
                </a:lnTo>
                <a:lnTo>
                  <a:pt x="1393" y="520"/>
                </a:lnTo>
                <a:lnTo>
                  <a:pt x="1395" y="520"/>
                </a:lnTo>
                <a:lnTo>
                  <a:pt x="1395" y="520"/>
                </a:lnTo>
                <a:lnTo>
                  <a:pt x="1395" y="520"/>
                </a:lnTo>
                <a:lnTo>
                  <a:pt x="1395" y="518"/>
                </a:lnTo>
                <a:lnTo>
                  <a:pt x="1395" y="518"/>
                </a:lnTo>
                <a:lnTo>
                  <a:pt x="1398" y="518"/>
                </a:lnTo>
                <a:lnTo>
                  <a:pt x="1398" y="520"/>
                </a:lnTo>
                <a:lnTo>
                  <a:pt x="1398" y="520"/>
                </a:lnTo>
                <a:lnTo>
                  <a:pt x="1400" y="520"/>
                </a:lnTo>
                <a:lnTo>
                  <a:pt x="1400" y="520"/>
                </a:lnTo>
                <a:lnTo>
                  <a:pt x="1402" y="520"/>
                </a:lnTo>
                <a:lnTo>
                  <a:pt x="1402" y="518"/>
                </a:lnTo>
                <a:lnTo>
                  <a:pt x="1402" y="518"/>
                </a:lnTo>
                <a:lnTo>
                  <a:pt x="1402" y="518"/>
                </a:lnTo>
                <a:lnTo>
                  <a:pt x="1398" y="518"/>
                </a:lnTo>
                <a:lnTo>
                  <a:pt x="1398" y="518"/>
                </a:lnTo>
                <a:lnTo>
                  <a:pt x="1395" y="516"/>
                </a:lnTo>
                <a:lnTo>
                  <a:pt x="1393" y="516"/>
                </a:lnTo>
                <a:lnTo>
                  <a:pt x="1395" y="516"/>
                </a:lnTo>
                <a:lnTo>
                  <a:pt x="1395" y="514"/>
                </a:lnTo>
                <a:close/>
                <a:moveTo>
                  <a:pt x="1469" y="426"/>
                </a:moveTo>
                <a:lnTo>
                  <a:pt x="1469" y="426"/>
                </a:lnTo>
                <a:lnTo>
                  <a:pt x="1471" y="426"/>
                </a:lnTo>
                <a:lnTo>
                  <a:pt x="1473" y="424"/>
                </a:lnTo>
                <a:lnTo>
                  <a:pt x="1477" y="424"/>
                </a:lnTo>
                <a:lnTo>
                  <a:pt x="1477" y="422"/>
                </a:lnTo>
                <a:lnTo>
                  <a:pt x="1477" y="422"/>
                </a:lnTo>
                <a:lnTo>
                  <a:pt x="1477" y="419"/>
                </a:lnTo>
                <a:lnTo>
                  <a:pt x="1475" y="419"/>
                </a:lnTo>
                <a:lnTo>
                  <a:pt x="1475" y="419"/>
                </a:lnTo>
                <a:lnTo>
                  <a:pt x="1473" y="419"/>
                </a:lnTo>
                <a:lnTo>
                  <a:pt x="1473" y="422"/>
                </a:lnTo>
                <a:lnTo>
                  <a:pt x="1473" y="422"/>
                </a:lnTo>
                <a:lnTo>
                  <a:pt x="1473" y="422"/>
                </a:lnTo>
                <a:lnTo>
                  <a:pt x="1471" y="422"/>
                </a:lnTo>
                <a:lnTo>
                  <a:pt x="1469" y="422"/>
                </a:lnTo>
                <a:lnTo>
                  <a:pt x="1467" y="426"/>
                </a:lnTo>
                <a:lnTo>
                  <a:pt x="1465" y="426"/>
                </a:lnTo>
                <a:lnTo>
                  <a:pt x="1467" y="426"/>
                </a:lnTo>
                <a:lnTo>
                  <a:pt x="1469" y="426"/>
                </a:lnTo>
                <a:close/>
                <a:moveTo>
                  <a:pt x="1402" y="505"/>
                </a:moveTo>
                <a:lnTo>
                  <a:pt x="1404" y="505"/>
                </a:lnTo>
                <a:lnTo>
                  <a:pt x="1404" y="508"/>
                </a:lnTo>
                <a:lnTo>
                  <a:pt x="1406" y="508"/>
                </a:lnTo>
                <a:lnTo>
                  <a:pt x="1406" y="505"/>
                </a:lnTo>
                <a:lnTo>
                  <a:pt x="1406" y="505"/>
                </a:lnTo>
                <a:lnTo>
                  <a:pt x="1406" y="505"/>
                </a:lnTo>
                <a:lnTo>
                  <a:pt x="1404" y="505"/>
                </a:lnTo>
                <a:lnTo>
                  <a:pt x="1402" y="503"/>
                </a:lnTo>
                <a:lnTo>
                  <a:pt x="1402" y="503"/>
                </a:lnTo>
                <a:lnTo>
                  <a:pt x="1402" y="503"/>
                </a:lnTo>
                <a:lnTo>
                  <a:pt x="1402" y="505"/>
                </a:lnTo>
                <a:close/>
                <a:moveTo>
                  <a:pt x="1375" y="516"/>
                </a:moveTo>
                <a:lnTo>
                  <a:pt x="1375" y="518"/>
                </a:lnTo>
                <a:lnTo>
                  <a:pt x="1375" y="518"/>
                </a:lnTo>
                <a:lnTo>
                  <a:pt x="1377" y="518"/>
                </a:lnTo>
                <a:lnTo>
                  <a:pt x="1379" y="520"/>
                </a:lnTo>
                <a:lnTo>
                  <a:pt x="1379" y="520"/>
                </a:lnTo>
                <a:lnTo>
                  <a:pt x="1379" y="522"/>
                </a:lnTo>
                <a:lnTo>
                  <a:pt x="1381" y="522"/>
                </a:lnTo>
                <a:lnTo>
                  <a:pt x="1381" y="522"/>
                </a:lnTo>
                <a:lnTo>
                  <a:pt x="1381" y="520"/>
                </a:lnTo>
                <a:lnTo>
                  <a:pt x="1383" y="520"/>
                </a:lnTo>
                <a:lnTo>
                  <a:pt x="1383" y="520"/>
                </a:lnTo>
                <a:lnTo>
                  <a:pt x="1381" y="516"/>
                </a:lnTo>
                <a:lnTo>
                  <a:pt x="1381" y="516"/>
                </a:lnTo>
                <a:lnTo>
                  <a:pt x="1379" y="514"/>
                </a:lnTo>
                <a:lnTo>
                  <a:pt x="1379" y="512"/>
                </a:lnTo>
                <a:lnTo>
                  <a:pt x="1377" y="512"/>
                </a:lnTo>
                <a:lnTo>
                  <a:pt x="1377" y="512"/>
                </a:lnTo>
                <a:lnTo>
                  <a:pt x="1377" y="512"/>
                </a:lnTo>
                <a:lnTo>
                  <a:pt x="1375" y="512"/>
                </a:lnTo>
                <a:lnTo>
                  <a:pt x="1375" y="512"/>
                </a:lnTo>
                <a:lnTo>
                  <a:pt x="1375" y="514"/>
                </a:lnTo>
                <a:lnTo>
                  <a:pt x="1375" y="514"/>
                </a:lnTo>
                <a:lnTo>
                  <a:pt x="1375" y="516"/>
                </a:lnTo>
                <a:close/>
                <a:moveTo>
                  <a:pt x="1465" y="434"/>
                </a:moveTo>
                <a:lnTo>
                  <a:pt x="1460" y="436"/>
                </a:lnTo>
                <a:lnTo>
                  <a:pt x="1460" y="436"/>
                </a:lnTo>
                <a:lnTo>
                  <a:pt x="1458" y="438"/>
                </a:lnTo>
                <a:lnTo>
                  <a:pt x="1458" y="440"/>
                </a:lnTo>
                <a:lnTo>
                  <a:pt x="1458" y="440"/>
                </a:lnTo>
                <a:lnTo>
                  <a:pt x="1458" y="440"/>
                </a:lnTo>
                <a:lnTo>
                  <a:pt x="1458" y="440"/>
                </a:lnTo>
                <a:lnTo>
                  <a:pt x="1458" y="443"/>
                </a:lnTo>
                <a:lnTo>
                  <a:pt x="1458" y="443"/>
                </a:lnTo>
                <a:lnTo>
                  <a:pt x="1460" y="443"/>
                </a:lnTo>
                <a:lnTo>
                  <a:pt x="1463" y="440"/>
                </a:lnTo>
                <a:lnTo>
                  <a:pt x="1465" y="440"/>
                </a:lnTo>
                <a:lnTo>
                  <a:pt x="1467" y="440"/>
                </a:lnTo>
                <a:lnTo>
                  <a:pt x="1467" y="438"/>
                </a:lnTo>
                <a:lnTo>
                  <a:pt x="1469" y="436"/>
                </a:lnTo>
                <a:lnTo>
                  <a:pt x="1469" y="436"/>
                </a:lnTo>
                <a:lnTo>
                  <a:pt x="1469" y="434"/>
                </a:lnTo>
                <a:lnTo>
                  <a:pt x="1471" y="434"/>
                </a:lnTo>
                <a:lnTo>
                  <a:pt x="1471" y="434"/>
                </a:lnTo>
                <a:lnTo>
                  <a:pt x="1473" y="432"/>
                </a:lnTo>
                <a:lnTo>
                  <a:pt x="1475" y="430"/>
                </a:lnTo>
                <a:lnTo>
                  <a:pt x="1475" y="430"/>
                </a:lnTo>
                <a:lnTo>
                  <a:pt x="1473" y="430"/>
                </a:lnTo>
                <a:lnTo>
                  <a:pt x="1473" y="428"/>
                </a:lnTo>
                <a:lnTo>
                  <a:pt x="1473" y="428"/>
                </a:lnTo>
                <a:lnTo>
                  <a:pt x="1471" y="428"/>
                </a:lnTo>
                <a:lnTo>
                  <a:pt x="1469" y="430"/>
                </a:lnTo>
                <a:lnTo>
                  <a:pt x="1469" y="430"/>
                </a:lnTo>
                <a:lnTo>
                  <a:pt x="1467" y="430"/>
                </a:lnTo>
                <a:lnTo>
                  <a:pt x="1467" y="430"/>
                </a:lnTo>
                <a:lnTo>
                  <a:pt x="1469" y="432"/>
                </a:lnTo>
                <a:lnTo>
                  <a:pt x="1469" y="432"/>
                </a:lnTo>
                <a:lnTo>
                  <a:pt x="1467" y="432"/>
                </a:lnTo>
                <a:lnTo>
                  <a:pt x="1467" y="432"/>
                </a:lnTo>
                <a:lnTo>
                  <a:pt x="1465" y="434"/>
                </a:lnTo>
                <a:lnTo>
                  <a:pt x="1465" y="434"/>
                </a:lnTo>
                <a:close/>
                <a:moveTo>
                  <a:pt x="1569" y="208"/>
                </a:moveTo>
                <a:lnTo>
                  <a:pt x="1571" y="208"/>
                </a:lnTo>
                <a:lnTo>
                  <a:pt x="1574" y="206"/>
                </a:lnTo>
                <a:lnTo>
                  <a:pt x="1571" y="206"/>
                </a:lnTo>
                <a:lnTo>
                  <a:pt x="1569" y="206"/>
                </a:lnTo>
                <a:lnTo>
                  <a:pt x="1565" y="204"/>
                </a:lnTo>
                <a:lnTo>
                  <a:pt x="1563" y="204"/>
                </a:lnTo>
                <a:lnTo>
                  <a:pt x="1561" y="204"/>
                </a:lnTo>
                <a:lnTo>
                  <a:pt x="1559" y="206"/>
                </a:lnTo>
                <a:lnTo>
                  <a:pt x="1557" y="206"/>
                </a:lnTo>
                <a:lnTo>
                  <a:pt x="1557" y="208"/>
                </a:lnTo>
                <a:lnTo>
                  <a:pt x="1559" y="208"/>
                </a:lnTo>
                <a:lnTo>
                  <a:pt x="1565" y="210"/>
                </a:lnTo>
                <a:lnTo>
                  <a:pt x="1569" y="208"/>
                </a:lnTo>
                <a:close/>
                <a:moveTo>
                  <a:pt x="2502" y="698"/>
                </a:moveTo>
                <a:lnTo>
                  <a:pt x="2504" y="698"/>
                </a:lnTo>
                <a:lnTo>
                  <a:pt x="2506" y="696"/>
                </a:lnTo>
                <a:lnTo>
                  <a:pt x="2504" y="696"/>
                </a:lnTo>
                <a:lnTo>
                  <a:pt x="2502" y="696"/>
                </a:lnTo>
                <a:lnTo>
                  <a:pt x="2502" y="696"/>
                </a:lnTo>
                <a:lnTo>
                  <a:pt x="2500" y="696"/>
                </a:lnTo>
                <a:lnTo>
                  <a:pt x="2500" y="696"/>
                </a:lnTo>
                <a:lnTo>
                  <a:pt x="2500" y="696"/>
                </a:lnTo>
                <a:lnTo>
                  <a:pt x="2500" y="696"/>
                </a:lnTo>
                <a:lnTo>
                  <a:pt x="2500" y="696"/>
                </a:lnTo>
                <a:lnTo>
                  <a:pt x="2500" y="698"/>
                </a:lnTo>
                <a:lnTo>
                  <a:pt x="2502" y="698"/>
                </a:lnTo>
                <a:close/>
                <a:moveTo>
                  <a:pt x="2500" y="711"/>
                </a:moveTo>
                <a:lnTo>
                  <a:pt x="2500" y="711"/>
                </a:lnTo>
                <a:lnTo>
                  <a:pt x="2500" y="711"/>
                </a:lnTo>
                <a:lnTo>
                  <a:pt x="2500" y="709"/>
                </a:lnTo>
                <a:lnTo>
                  <a:pt x="2500" y="709"/>
                </a:lnTo>
                <a:lnTo>
                  <a:pt x="2500" y="709"/>
                </a:lnTo>
                <a:lnTo>
                  <a:pt x="2498" y="711"/>
                </a:lnTo>
                <a:lnTo>
                  <a:pt x="2498" y="711"/>
                </a:lnTo>
                <a:lnTo>
                  <a:pt x="2500" y="711"/>
                </a:lnTo>
                <a:close/>
                <a:moveTo>
                  <a:pt x="2500" y="707"/>
                </a:moveTo>
                <a:lnTo>
                  <a:pt x="2502" y="707"/>
                </a:lnTo>
                <a:lnTo>
                  <a:pt x="2502" y="707"/>
                </a:lnTo>
                <a:lnTo>
                  <a:pt x="2502" y="707"/>
                </a:lnTo>
                <a:lnTo>
                  <a:pt x="2502" y="707"/>
                </a:lnTo>
                <a:lnTo>
                  <a:pt x="2502" y="707"/>
                </a:lnTo>
                <a:lnTo>
                  <a:pt x="2502" y="702"/>
                </a:lnTo>
                <a:lnTo>
                  <a:pt x="2502" y="702"/>
                </a:lnTo>
                <a:lnTo>
                  <a:pt x="2500" y="702"/>
                </a:lnTo>
                <a:lnTo>
                  <a:pt x="2500" y="705"/>
                </a:lnTo>
                <a:lnTo>
                  <a:pt x="2500" y="705"/>
                </a:lnTo>
                <a:lnTo>
                  <a:pt x="2500" y="707"/>
                </a:lnTo>
                <a:close/>
                <a:moveTo>
                  <a:pt x="2479" y="390"/>
                </a:moveTo>
                <a:lnTo>
                  <a:pt x="2483" y="388"/>
                </a:lnTo>
                <a:lnTo>
                  <a:pt x="2487" y="388"/>
                </a:lnTo>
                <a:lnTo>
                  <a:pt x="2491" y="386"/>
                </a:lnTo>
                <a:lnTo>
                  <a:pt x="2491" y="384"/>
                </a:lnTo>
                <a:lnTo>
                  <a:pt x="2491" y="382"/>
                </a:lnTo>
                <a:lnTo>
                  <a:pt x="2487" y="384"/>
                </a:lnTo>
                <a:lnTo>
                  <a:pt x="2485" y="386"/>
                </a:lnTo>
                <a:lnTo>
                  <a:pt x="2479" y="390"/>
                </a:lnTo>
                <a:lnTo>
                  <a:pt x="2477" y="390"/>
                </a:lnTo>
                <a:lnTo>
                  <a:pt x="2477" y="392"/>
                </a:lnTo>
                <a:lnTo>
                  <a:pt x="2479" y="390"/>
                </a:lnTo>
                <a:close/>
                <a:moveTo>
                  <a:pt x="2462" y="772"/>
                </a:moveTo>
                <a:lnTo>
                  <a:pt x="2464" y="772"/>
                </a:lnTo>
                <a:lnTo>
                  <a:pt x="2464" y="772"/>
                </a:lnTo>
                <a:lnTo>
                  <a:pt x="2464" y="770"/>
                </a:lnTo>
                <a:lnTo>
                  <a:pt x="2462" y="770"/>
                </a:lnTo>
                <a:lnTo>
                  <a:pt x="2460" y="770"/>
                </a:lnTo>
                <a:lnTo>
                  <a:pt x="2460" y="770"/>
                </a:lnTo>
                <a:lnTo>
                  <a:pt x="2460" y="770"/>
                </a:lnTo>
                <a:lnTo>
                  <a:pt x="2462" y="772"/>
                </a:lnTo>
                <a:lnTo>
                  <a:pt x="2462" y="772"/>
                </a:lnTo>
                <a:close/>
                <a:moveTo>
                  <a:pt x="2510" y="606"/>
                </a:moveTo>
                <a:lnTo>
                  <a:pt x="2508" y="606"/>
                </a:lnTo>
                <a:lnTo>
                  <a:pt x="2508" y="606"/>
                </a:lnTo>
                <a:lnTo>
                  <a:pt x="2508" y="606"/>
                </a:lnTo>
                <a:lnTo>
                  <a:pt x="2508" y="606"/>
                </a:lnTo>
                <a:lnTo>
                  <a:pt x="2510" y="608"/>
                </a:lnTo>
                <a:lnTo>
                  <a:pt x="2510" y="608"/>
                </a:lnTo>
                <a:lnTo>
                  <a:pt x="2512" y="608"/>
                </a:lnTo>
                <a:lnTo>
                  <a:pt x="2512" y="608"/>
                </a:lnTo>
                <a:lnTo>
                  <a:pt x="2512" y="606"/>
                </a:lnTo>
                <a:lnTo>
                  <a:pt x="2510" y="606"/>
                </a:lnTo>
                <a:lnTo>
                  <a:pt x="2510" y="606"/>
                </a:lnTo>
                <a:close/>
                <a:moveTo>
                  <a:pt x="2502" y="602"/>
                </a:moveTo>
                <a:lnTo>
                  <a:pt x="2504" y="602"/>
                </a:lnTo>
                <a:lnTo>
                  <a:pt x="2504" y="602"/>
                </a:lnTo>
                <a:lnTo>
                  <a:pt x="2506" y="602"/>
                </a:lnTo>
                <a:lnTo>
                  <a:pt x="2504" y="602"/>
                </a:lnTo>
                <a:lnTo>
                  <a:pt x="2504" y="600"/>
                </a:lnTo>
                <a:lnTo>
                  <a:pt x="2504" y="600"/>
                </a:lnTo>
                <a:lnTo>
                  <a:pt x="2502" y="600"/>
                </a:lnTo>
                <a:lnTo>
                  <a:pt x="2500" y="600"/>
                </a:lnTo>
                <a:lnTo>
                  <a:pt x="2502" y="602"/>
                </a:lnTo>
                <a:lnTo>
                  <a:pt x="2502" y="602"/>
                </a:lnTo>
                <a:close/>
                <a:moveTo>
                  <a:pt x="2464" y="807"/>
                </a:moveTo>
                <a:lnTo>
                  <a:pt x="2464" y="807"/>
                </a:lnTo>
                <a:lnTo>
                  <a:pt x="2464" y="807"/>
                </a:lnTo>
                <a:lnTo>
                  <a:pt x="2462" y="807"/>
                </a:lnTo>
                <a:lnTo>
                  <a:pt x="2460" y="809"/>
                </a:lnTo>
                <a:lnTo>
                  <a:pt x="2460" y="809"/>
                </a:lnTo>
                <a:lnTo>
                  <a:pt x="2458" y="811"/>
                </a:lnTo>
                <a:lnTo>
                  <a:pt x="2458" y="814"/>
                </a:lnTo>
                <a:lnTo>
                  <a:pt x="2460" y="811"/>
                </a:lnTo>
                <a:lnTo>
                  <a:pt x="2460" y="814"/>
                </a:lnTo>
                <a:lnTo>
                  <a:pt x="2462" y="814"/>
                </a:lnTo>
                <a:lnTo>
                  <a:pt x="2468" y="811"/>
                </a:lnTo>
                <a:lnTo>
                  <a:pt x="2466" y="811"/>
                </a:lnTo>
                <a:lnTo>
                  <a:pt x="2466" y="814"/>
                </a:lnTo>
                <a:lnTo>
                  <a:pt x="2464" y="814"/>
                </a:lnTo>
                <a:lnTo>
                  <a:pt x="2464" y="814"/>
                </a:lnTo>
                <a:lnTo>
                  <a:pt x="2462" y="816"/>
                </a:lnTo>
                <a:lnTo>
                  <a:pt x="2462" y="816"/>
                </a:lnTo>
                <a:lnTo>
                  <a:pt x="2462" y="816"/>
                </a:lnTo>
                <a:lnTo>
                  <a:pt x="2464" y="816"/>
                </a:lnTo>
                <a:lnTo>
                  <a:pt x="2468" y="816"/>
                </a:lnTo>
                <a:lnTo>
                  <a:pt x="2470" y="816"/>
                </a:lnTo>
                <a:lnTo>
                  <a:pt x="2470" y="816"/>
                </a:lnTo>
                <a:lnTo>
                  <a:pt x="2466" y="816"/>
                </a:lnTo>
                <a:lnTo>
                  <a:pt x="2466" y="818"/>
                </a:lnTo>
                <a:lnTo>
                  <a:pt x="2466" y="820"/>
                </a:lnTo>
                <a:lnTo>
                  <a:pt x="2470" y="818"/>
                </a:lnTo>
                <a:lnTo>
                  <a:pt x="2470" y="818"/>
                </a:lnTo>
                <a:lnTo>
                  <a:pt x="2472" y="818"/>
                </a:lnTo>
                <a:lnTo>
                  <a:pt x="2472" y="818"/>
                </a:lnTo>
                <a:lnTo>
                  <a:pt x="2472" y="818"/>
                </a:lnTo>
                <a:lnTo>
                  <a:pt x="2481" y="818"/>
                </a:lnTo>
                <a:lnTo>
                  <a:pt x="2481" y="816"/>
                </a:lnTo>
                <a:lnTo>
                  <a:pt x="2483" y="816"/>
                </a:lnTo>
                <a:lnTo>
                  <a:pt x="2485" y="814"/>
                </a:lnTo>
                <a:lnTo>
                  <a:pt x="2485" y="814"/>
                </a:lnTo>
                <a:lnTo>
                  <a:pt x="2487" y="814"/>
                </a:lnTo>
                <a:lnTo>
                  <a:pt x="2487" y="814"/>
                </a:lnTo>
                <a:lnTo>
                  <a:pt x="2487" y="811"/>
                </a:lnTo>
                <a:lnTo>
                  <a:pt x="2487" y="811"/>
                </a:lnTo>
                <a:lnTo>
                  <a:pt x="2485" y="811"/>
                </a:lnTo>
                <a:lnTo>
                  <a:pt x="2487" y="811"/>
                </a:lnTo>
                <a:lnTo>
                  <a:pt x="2487" y="811"/>
                </a:lnTo>
                <a:lnTo>
                  <a:pt x="2489" y="811"/>
                </a:lnTo>
                <a:lnTo>
                  <a:pt x="2489" y="811"/>
                </a:lnTo>
                <a:lnTo>
                  <a:pt x="2491" y="811"/>
                </a:lnTo>
                <a:lnTo>
                  <a:pt x="2493" y="811"/>
                </a:lnTo>
                <a:lnTo>
                  <a:pt x="2493" y="809"/>
                </a:lnTo>
                <a:lnTo>
                  <a:pt x="2493" y="809"/>
                </a:lnTo>
                <a:lnTo>
                  <a:pt x="2498" y="809"/>
                </a:lnTo>
                <a:lnTo>
                  <a:pt x="2498" y="809"/>
                </a:lnTo>
                <a:lnTo>
                  <a:pt x="2498" y="809"/>
                </a:lnTo>
                <a:lnTo>
                  <a:pt x="2498" y="807"/>
                </a:lnTo>
                <a:lnTo>
                  <a:pt x="2500" y="807"/>
                </a:lnTo>
                <a:lnTo>
                  <a:pt x="2500" y="807"/>
                </a:lnTo>
                <a:lnTo>
                  <a:pt x="2504" y="805"/>
                </a:lnTo>
                <a:lnTo>
                  <a:pt x="2506" y="805"/>
                </a:lnTo>
                <a:lnTo>
                  <a:pt x="2506" y="805"/>
                </a:lnTo>
                <a:lnTo>
                  <a:pt x="2506" y="803"/>
                </a:lnTo>
                <a:lnTo>
                  <a:pt x="2508" y="805"/>
                </a:lnTo>
                <a:lnTo>
                  <a:pt x="2508" y="805"/>
                </a:lnTo>
                <a:lnTo>
                  <a:pt x="2508" y="805"/>
                </a:lnTo>
                <a:lnTo>
                  <a:pt x="2510" y="805"/>
                </a:lnTo>
                <a:lnTo>
                  <a:pt x="2510" y="805"/>
                </a:lnTo>
                <a:lnTo>
                  <a:pt x="2512" y="805"/>
                </a:lnTo>
                <a:lnTo>
                  <a:pt x="2514" y="805"/>
                </a:lnTo>
                <a:lnTo>
                  <a:pt x="2516" y="805"/>
                </a:lnTo>
                <a:lnTo>
                  <a:pt x="2514" y="803"/>
                </a:lnTo>
                <a:lnTo>
                  <a:pt x="2514" y="801"/>
                </a:lnTo>
                <a:lnTo>
                  <a:pt x="2516" y="801"/>
                </a:lnTo>
                <a:lnTo>
                  <a:pt x="2519" y="799"/>
                </a:lnTo>
                <a:lnTo>
                  <a:pt x="2519" y="797"/>
                </a:lnTo>
                <a:lnTo>
                  <a:pt x="2519" y="795"/>
                </a:lnTo>
                <a:lnTo>
                  <a:pt x="2519" y="793"/>
                </a:lnTo>
                <a:lnTo>
                  <a:pt x="2521" y="793"/>
                </a:lnTo>
                <a:lnTo>
                  <a:pt x="2521" y="791"/>
                </a:lnTo>
                <a:lnTo>
                  <a:pt x="2521" y="788"/>
                </a:lnTo>
                <a:lnTo>
                  <a:pt x="2521" y="786"/>
                </a:lnTo>
                <a:lnTo>
                  <a:pt x="2519" y="784"/>
                </a:lnTo>
                <a:lnTo>
                  <a:pt x="2519" y="782"/>
                </a:lnTo>
                <a:lnTo>
                  <a:pt x="2519" y="782"/>
                </a:lnTo>
                <a:lnTo>
                  <a:pt x="2519" y="780"/>
                </a:lnTo>
                <a:lnTo>
                  <a:pt x="2519" y="780"/>
                </a:lnTo>
                <a:lnTo>
                  <a:pt x="2519" y="778"/>
                </a:lnTo>
                <a:lnTo>
                  <a:pt x="2519" y="778"/>
                </a:lnTo>
                <a:lnTo>
                  <a:pt x="2516" y="776"/>
                </a:lnTo>
                <a:lnTo>
                  <a:pt x="2516" y="774"/>
                </a:lnTo>
                <a:lnTo>
                  <a:pt x="2516" y="772"/>
                </a:lnTo>
                <a:lnTo>
                  <a:pt x="2516" y="772"/>
                </a:lnTo>
                <a:lnTo>
                  <a:pt x="2516" y="770"/>
                </a:lnTo>
                <a:lnTo>
                  <a:pt x="2516" y="770"/>
                </a:lnTo>
                <a:lnTo>
                  <a:pt x="2516" y="770"/>
                </a:lnTo>
                <a:lnTo>
                  <a:pt x="2519" y="770"/>
                </a:lnTo>
                <a:lnTo>
                  <a:pt x="2519" y="770"/>
                </a:lnTo>
                <a:lnTo>
                  <a:pt x="2519" y="767"/>
                </a:lnTo>
                <a:lnTo>
                  <a:pt x="2519" y="770"/>
                </a:lnTo>
                <a:lnTo>
                  <a:pt x="2521" y="770"/>
                </a:lnTo>
                <a:lnTo>
                  <a:pt x="2521" y="767"/>
                </a:lnTo>
                <a:lnTo>
                  <a:pt x="2523" y="767"/>
                </a:lnTo>
                <a:lnTo>
                  <a:pt x="2523" y="765"/>
                </a:lnTo>
                <a:lnTo>
                  <a:pt x="2523" y="765"/>
                </a:lnTo>
                <a:lnTo>
                  <a:pt x="2525" y="765"/>
                </a:lnTo>
                <a:lnTo>
                  <a:pt x="2527" y="765"/>
                </a:lnTo>
                <a:lnTo>
                  <a:pt x="2527" y="763"/>
                </a:lnTo>
                <a:lnTo>
                  <a:pt x="2527" y="763"/>
                </a:lnTo>
                <a:lnTo>
                  <a:pt x="2525" y="763"/>
                </a:lnTo>
                <a:lnTo>
                  <a:pt x="2527" y="761"/>
                </a:lnTo>
                <a:lnTo>
                  <a:pt x="2525" y="759"/>
                </a:lnTo>
                <a:lnTo>
                  <a:pt x="2527" y="759"/>
                </a:lnTo>
                <a:lnTo>
                  <a:pt x="2527" y="759"/>
                </a:lnTo>
                <a:lnTo>
                  <a:pt x="2527" y="761"/>
                </a:lnTo>
                <a:lnTo>
                  <a:pt x="2529" y="761"/>
                </a:lnTo>
                <a:lnTo>
                  <a:pt x="2529" y="761"/>
                </a:lnTo>
                <a:lnTo>
                  <a:pt x="2529" y="759"/>
                </a:lnTo>
                <a:lnTo>
                  <a:pt x="2527" y="757"/>
                </a:lnTo>
                <a:lnTo>
                  <a:pt x="2527" y="757"/>
                </a:lnTo>
                <a:lnTo>
                  <a:pt x="2525" y="757"/>
                </a:lnTo>
                <a:lnTo>
                  <a:pt x="2523" y="757"/>
                </a:lnTo>
                <a:lnTo>
                  <a:pt x="2523" y="757"/>
                </a:lnTo>
                <a:lnTo>
                  <a:pt x="2523" y="757"/>
                </a:lnTo>
                <a:lnTo>
                  <a:pt x="2525" y="755"/>
                </a:lnTo>
                <a:lnTo>
                  <a:pt x="2525" y="755"/>
                </a:lnTo>
                <a:lnTo>
                  <a:pt x="2525" y="755"/>
                </a:lnTo>
                <a:lnTo>
                  <a:pt x="2523" y="753"/>
                </a:lnTo>
                <a:lnTo>
                  <a:pt x="2521" y="749"/>
                </a:lnTo>
                <a:lnTo>
                  <a:pt x="2521" y="747"/>
                </a:lnTo>
                <a:lnTo>
                  <a:pt x="2519" y="747"/>
                </a:lnTo>
                <a:lnTo>
                  <a:pt x="2516" y="747"/>
                </a:lnTo>
                <a:lnTo>
                  <a:pt x="2514" y="744"/>
                </a:lnTo>
                <a:lnTo>
                  <a:pt x="2514" y="744"/>
                </a:lnTo>
                <a:lnTo>
                  <a:pt x="2510" y="747"/>
                </a:lnTo>
                <a:lnTo>
                  <a:pt x="2508" y="747"/>
                </a:lnTo>
                <a:lnTo>
                  <a:pt x="2508" y="747"/>
                </a:lnTo>
                <a:lnTo>
                  <a:pt x="2508" y="747"/>
                </a:lnTo>
                <a:lnTo>
                  <a:pt x="2506" y="749"/>
                </a:lnTo>
                <a:lnTo>
                  <a:pt x="2504" y="749"/>
                </a:lnTo>
                <a:lnTo>
                  <a:pt x="2504" y="749"/>
                </a:lnTo>
                <a:lnTo>
                  <a:pt x="2504" y="749"/>
                </a:lnTo>
                <a:lnTo>
                  <a:pt x="2504" y="747"/>
                </a:lnTo>
                <a:lnTo>
                  <a:pt x="2506" y="747"/>
                </a:lnTo>
                <a:lnTo>
                  <a:pt x="2506" y="747"/>
                </a:lnTo>
                <a:lnTo>
                  <a:pt x="2506" y="744"/>
                </a:lnTo>
                <a:lnTo>
                  <a:pt x="2504" y="744"/>
                </a:lnTo>
                <a:lnTo>
                  <a:pt x="2502" y="742"/>
                </a:lnTo>
                <a:lnTo>
                  <a:pt x="2502" y="742"/>
                </a:lnTo>
                <a:lnTo>
                  <a:pt x="2502" y="742"/>
                </a:lnTo>
                <a:lnTo>
                  <a:pt x="2502" y="744"/>
                </a:lnTo>
                <a:lnTo>
                  <a:pt x="2500" y="744"/>
                </a:lnTo>
                <a:lnTo>
                  <a:pt x="2500" y="744"/>
                </a:lnTo>
                <a:lnTo>
                  <a:pt x="2498" y="747"/>
                </a:lnTo>
                <a:lnTo>
                  <a:pt x="2500" y="747"/>
                </a:lnTo>
                <a:lnTo>
                  <a:pt x="2500" y="749"/>
                </a:lnTo>
                <a:lnTo>
                  <a:pt x="2500" y="749"/>
                </a:lnTo>
                <a:lnTo>
                  <a:pt x="2498" y="751"/>
                </a:lnTo>
                <a:lnTo>
                  <a:pt x="2498" y="751"/>
                </a:lnTo>
                <a:lnTo>
                  <a:pt x="2498" y="751"/>
                </a:lnTo>
                <a:lnTo>
                  <a:pt x="2498" y="749"/>
                </a:lnTo>
                <a:lnTo>
                  <a:pt x="2498" y="749"/>
                </a:lnTo>
                <a:lnTo>
                  <a:pt x="2498" y="749"/>
                </a:lnTo>
                <a:lnTo>
                  <a:pt x="2498" y="747"/>
                </a:lnTo>
                <a:lnTo>
                  <a:pt x="2498" y="747"/>
                </a:lnTo>
                <a:lnTo>
                  <a:pt x="2498" y="744"/>
                </a:lnTo>
                <a:lnTo>
                  <a:pt x="2498" y="744"/>
                </a:lnTo>
                <a:lnTo>
                  <a:pt x="2496" y="744"/>
                </a:lnTo>
                <a:lnTo>
                  <a:pt x="2496" y="747"/>
                </a:lnTo>
                <a:lnTo>
                  <a:pt x="2496" y="747"/>
                </a:lnTo>
                <a:lnTo>
                  <a:pt x="2493" y="747"/>
                </a:lnTo>
                <a:lnTo>
                  <a:pt x="2491" y="747"/>
                </a:lnTo>
                <a:lnTo>
                  <a:pt x="2489" y="747"/>
                </a:lnTo>
                <a:lnTo>
                  <a:pt x="2487" y="747"/>
                </a:lnTo>
                <a:lnTo>
                  <a:pt x="2487" y="749"/>
                </a:lnTo>
                <a:lnTo>
                  <a:pt x="2487" y="749"/>
                </a:lnTo>
                <a:lnTo>
                  <a:pt x="2487" y="751"/>
                </a:lnTo>
                <a:lnTo>
                  <a:pt x="2485" y="751"/>
                </a:lnTo>
                <a:lnTo>
                  <a:pt x="2487" y="753"/>
                </a:lnTo>
                <a:lnTo>
                  <a:pt x="2485" y="753"/>
                </a:lnTo>
                <a:lnTo>
                  <a:pt x="2485" y="755"/>
                </a:lnTo>
                <a:lnTo>
                  <a:pt x="2485" y="755"/>
                </a:lnTo>
                <a:lnTo>
                  <a:pt x="2483" y="755"/>
                </a:lnTo>
                <a:lnTo>
                  <a:pt x="2481" y="755"/>
                </a:lnTo>
                <a:lnTo>
                  <a:pt x="2481" y="757"/>
                </a:lnTo>
                <a:lnTo>
                  <a:pt x="2485" y="757"/>
                </a:lnTo>
                <a:lnTo>
                  <a:pt x="2489" y="757"/>
                </a:lnTo>
                <a:lnTo>
                  <a:pt x="2489" y="759"/>
                </a:lnTo>
                <a:lnTo>
                  <a:pt x="2489" y="759"/>
                </a:lnTo>
                <a:lnTo>
                  <a:pt x="2487" y="761"/>
                </a:lnTo>
                <a:lnTo>
                  <a:pt x="2485" y="761"/>
                </a:lnTo>
                <a:lnTo>
                  <a:pt x="2485" y="761"/>
                </a:lnTo>
                <a:lnTo>
                  <a:pt x="2483" y="761"/>
                </a:lnTo>
                <a:lnTo>
                  <a:pt x="2483" y="763"/>
                </a:lnTo>
                <a:lnTo>
                  <a:pt x="2483" y="763"/>
                </a:lnTo>
                <a:lnTo>
                  <a:pt x="2483" y="765"/>
                </a:lnTo>
                <a:lnTo>
                  <a:pt x="2483" y="765"/>
                </a:lnTo>
                <a:lnTo>
                  <a:pt x="2481" y="765"/>
                </a:lnTo>
                <a:lnTo>
                  <a:pt x="2477" y="765"/>
                </a:lnTo>
                <a:lnTo>
                  <a:pt x="2477" y="765"/>
                </a:lnTo>
                <a:lnTo>
                  <a:pt x="2477" y="765"/>
                </a:lnTo>
                <a:lnTo>
                  <a:pt x="2475" y="765"/>
                </a:lnTo>
                <a:lnTo>
                  <a:pt x="2472" y="763"/>
                </a:lnTo>
                <a:lnTo>
                  <a:pt x="2468" y="763"/>
                </a:lnTo>
                <a:lnTo>
                  <a:pt x="2466" y="763"/>
                </a:lnTo>
                <a:lnTo>
                  <a:pt x="2466" y="765"/>
                </a:lnTo>
                <a:lnTo>
                  <a:pt x="2464" y="765"/>
                </a:lnTo>
                <a:lnTo>
                  <a:pt x="2462" y="765"/>
                </a:lnTo>
                <a:lnTo>
                  <a:pt x="2462" y="765"/>
                </a:lnTo>
                <a:lnTo>
                  <a:pt x="2462" y="765"/>
                </a:lnTo>
                <a:lnTo>
                  <a:pt x="2462" y="767"/>
                </a:lnTo>
                <a:lnTo>
                  <a:pt x="2464" y="765"/>
                </a:lnTo>
                <a:lnTo>
                  <a:pt x="2464" y="767"/>
                </a:lnTo>
                <a:lnTo>
                  <a:pt x="2464" y="770"/>
                </a:lnTo>
                <a:lnTo>
                  <a:pt x="2464" y="767"/>
                </a:lnTo>
                <a:lnTo>
                  <a:pt x="2464" y="770"/>
                </a:lnTo>
                <a:lnTo>
                  <a:pt x="2464" y="770"/>
                </a:lnTo>
                <a:lnTo>
                  <a:pt x="2464" y="772"/>
                </a:lnTo>
                <a:lnTo>
                  <a:pt x="2464" y="774"/>
                </a:lnTo>
                <a:lnTo>
                  <a:pt x="2466" y="772"/>
                </a:lnTo>
                <a:lnTo>
                  <a:pt x="2468" y="772"/>
                </a:lnTo>
                <a:lnTo>
                  <a:pt x="2468" y="774"/>
                </a:lnTo>
                <a:lnTo>
                  <a:pt x="2468" y="774"/>
                </a:lnTo>
                <a:lnTo>
                  <a:pt x="2466" y="774"/>
                </a:lnTo>
                <a:lnTo>
                  <a:pt x="2464" y="776"/>
                </a:lnTo>
                <a:lnTo>
                  <a:pt x="2464" y="776"/>
                </a:lnTo>
                <a:lnTo>
                  <a:pt x="2464" y="776"/>
                </a:lnTo>
                <a:lnTo>
                  <a:pt x="2464" y="778"/>
                </a:lnTo>
                <a:lnTo>
                  <a:pt x="2466" y="778"/>
                </a:lnTo>
                <a:lnTo>
                  <a:pt x="2464" y="778"/>
                </a:lnTo>
                <a:lnTo>
                  <a:pt x="2462" y="778"/>
                </a:lnTo>
                <a:lnTo>
                  <a:pt x="2462" y="778"/>
                </a:lnTo>
                <a:lnTo>
                  <a:pt x="2462" y="778"/>
                </a:lnTo>
                <a:lnTo>
                  <a:pt x="2462" y="780"/>
                </a:lnTo>
                <a:lnTo>
                  <a:pt x="2462" y="780"/>
                </a:lnTo>
                <a:lnTo>
                  <a:pt x="2462" y="780"/>
                </a:lnTo>
                <a:lnTo>
                  <a:pt x="2462" y="782"/>
                </a:lnTo>
                <a:lnTo>
                  <a:pt x="2462" y="782"/>
                </a:lnTo>
                <a:lnTo>
                  <a:pt x="2464" y="782"/>
                </a:lnTo>
                <a:lnTo>
                  <a:pt x="2466" y="782"/>
                </a:lnTo>
                <a:lnTo>
                  <a:pt x="2464" y="782"/>
                </a:lnTo>
                <a:lnTo>
                  <a:pt x="2466" y="784"/>
                </a:lnTo>
                <a:lnTo>
                  <a:pt x="2466" y="784"/>
                </a:lnTo>
                <a:lnTo>
                  <a:pt x="2466" y="782"/>
                </a:lnTo>
                <a:lnTo>
                  <a:pt x="2468" y="782"/>
                </a:lnTo>
                <a:lnTo>
                  <a:pt x="2468" y="784"/>
                </a:lnTo>
                <a:lnTo>
                  <a:pt x="2468" y="784"/>
                </a:lnTo>
                <a:lnTo>
                  <a:pt x="2468" y="784"/>
                </a:lnTo>
                <a:lnTo>
                  <a:pt x="2470" y="784"/>
                </a:lnTo>
                <a:lnTo>
                  <a:pt x="2470" y="784"/>
                </a:lnTo>
                <a:lnTo>
                  <a:pt x="2475" y="784"/>
                </a:lnTo>
                <a:lnTo>
                  <a:pt x="2477" y="784"/>
                </a:lnTo>
                <a:lnTo>
                  <a:pt x="2479" y="786"/>
                </a:lnTo>
                <a:lnTo>
                  <a:pt x="2477" y="786"/>
                </a:lnTo>
                <a:lnTo>
                  <a:pt x="2477" y="786"/>
                </a:lnTo>
                <a:lnTo>
                  <a:pt x="2477" y="786"/>
                </a:lnTo>
                <a:lnTo>
                  <a:pt x="2475" y="786"/>
                </a:lnTo>
                <a:lnTo>
                  <a:pt x="2475" y="786"/>
                </a:lnTo>
                <a:lnTo>
                  <a:pt x="2472" y="788"/>
                </a:lnTo>
                <a:lnTo>
                  <a:pt x="2470" y="791"/>
                </a:lnTo>
                <a:lnTo>
                  <a:pt x="2470" y="791"/>
                </a:lnTo>
                <a:lnTo>
                  <a:pt x="2472" y="793"/>
                </a:lnTo>
                <a:lnTo>
                  <a:pt x="2470" y="793"/>
                </a:lnTo>
                <a:lnTo>
                  <a:pt x="2470" y="795"/>
                </a:lnTo>
                <a:lnTo>
                  <a:pt x="2466" y="797"/>
                </a:lnTo>
                <a:lnTo>
                  <a:pt x="2464" y="799"/>
                </a:lnTo>
                <a:lnTo>
                  <a:pt x="2466" y="797"/>
                </a:lnTo>
                <a:lnTo>
                  <a:pt x="2468" y="797"/>
                </a:lnTo>
                <a:lnTo>
                  <a:pt x="2468" y="797"/>
                </a:lnTo>
                <a:lnTo>
                  <a:pt x="2468" y="797"/>
                </a:lnTo>
                <a:lnTo>
                  <a:pt x="2470" y="797"/>
                </a:lnTo>
                <a:lnTo>
                  <a:pt x="2472" y="797"/>
                </a:lnTo>
                <a:lnTo>
                  <a:pt x="2475" y="797"/>
                </a:lnTo>
                <a:lnTo>
                  <a:pt x="2477" y="797"/>
                </a:lnTo>
                <a:lnTo>
                  <a:pt x="2477" y="795"/>
                </a:lnTo>
                <a:lnTo>
                  <a:pt x="2479" y="795"/>
                </a:lnTo>
                <a:lnTo>
                  <a:pt x="2481" y="797"/>
                </a:lnTo>
                <a:lnTo>
                  <a:pt x="2477" y="797"/>
                </a:lnTo>
                <a:lnTo>
                  <a:pt x="2472" y="797"/>
                </a:lnTo>
                <a:lnTo>
                  <a:pt x="2468" y="799"/>
                </a:lnTo>
                <a:lnTo>
                  <a:pt x="2468" y="799"/>
                </a:lnTo>
                <a:lnTo>
                  <a:pt x="2466" y="799"/>
                </a:lnTo>
                <a:lnTo>
                  <a:pt x="2466" y="801"/>
                </a:lnTo>
                <a:lnTo>
                  <a:pt x="2464" y="801"/>
                </a:lnTo>
                <a:lnTo>
                  <a:pt x="2464" y="801"/>
                </a:lnTo>
                <a:lnTo>
                  <a:pt x="2466" y="803"/>
                </a:lnTo>
                <a:lnTo>
                  <a:pt x="2466" y="803"/>
                </a:lnTo>
                <a:lnTo>
                  <a:pt x="2464" y="805"/>
                </a:lnTo>
                <a:lnTo>
                  <a:pt x="2462" y="803"/>
                </a:lnTo>
                <a:lnTo>
                  <a:pt x="2462" y="803"/>
                </a:lnTo>
                <a:lnTo>
                  <a:pt x="2460" y="803"/>
                </a:lnTo>
                <a:lnTo>
                  <a:pt x="2460" y="803"/>
                </a:lnTo>
                <a:lnTo>
                  <a:pt x="2458" y="805"/>
                </a:lnTo>
                <a:lnTo>
                  <a:pt x="2458" y="805"/>
                </a:lnTo>
                <a:lnTo>
                  <a:pt x="2458" y="807"/>
                </a:lnTo>
                <a:lnTo>
                  <a:pt x="2460" y="807"/>
                </a:lnTo>
                <a:lnTo>
                  <a:pt x="2464" y="807"/>
                </a:lnTo>
                <a:close/>
                <a:moveTo>
                  <a:pt x="2512" y="598"/>
                </a:moveTo>
                <a:lnTo>
                  <a:pt x="2512" y="600"/>
                </a:lnTo>
                <a:lnTo>
                  <a:pt x="2514" y="600"/>
                </a:lnTo>
                <a:lnTo>
                  <a:pt x="2514" y="598"/>
                </a:lnTo>
                <a:lnTo>
                  <a:pt x="2514" y="598"/>
                </a:lnTo>
                <a:lnTo>
                  <a:pt x="2512" y="596"/>
                </a:lnTo>
                <a:lnTo>
                  <a:pt x="2512" y="598"/>
                </a:lnTo>
                <a:lnTo>
                  <a:pt x="2512" y="598"/>
                </a:lnTo>
                <a:lnTo>
                  <a:pt x="2512" y="598"/>
                </a:lnTo>
                <a:close/>
                <a:moveTo>
                  <a:pt x="2508" y="604"/>
                </a:moveTo>
                <a:lnTo>
                  <a:pt x="2510" y="604"/>
                </a:lnTo>
                <a:lnTo>
                  <a:pt x="2510" y="604"/>
                </a:lnTo>
                <a:lnTo>
                  <a:pt x="2510" y="604"/>
                </a:lnTo>
                <a:lnTo>
                  <a:pt x="2508" y="602"/>
                </a:lnTo>
                <a:lnTo>
                  <a:pt x="2508" y="602"/>
                </a:lnTo>
                <a:lnTo>
                  <a:pt x="2508" y="600"/>
                </a:lnTo>
                <a:lnTo>
                  <a:pt x="2508" y="600"/>
                </a:lnTo>
                <a:lnTo>
                  <a:pt x="2510" y="600"/>
                </a:lnTo>
                <a:lnTo>
                  <a:pt x="2510" y="602"/>
                </a:lnTo>
                <a:lnTo>
                  <a:pt x="2512" y="602"/>
                </a:lnTo>
                <a:lnTo>
                  <a:pt x="2512" y="598"/>
                </a:lnTo>
                <a:lnTo>
                  <a:pt x="2510" y="598"/>
                </a:lnTo>
                <a:lnTo>
                  <a:pt x="2506" y="596"/>
                </a:lnTo>
                <a:lnTo>
                  <a:pt x="2504" y="598"/>
                </a:lnTo>
                <a:lnTo>
                  <a:pt x="2506" y="602"/>
                </a:lnTo>
                <a:lnTo>
                  <a:pt x="2508" y="604"/>
                </a:lnTo>
                <a:close/>
                <a:moveTo>
                  <a:pt x="1624" y="422"/>
                </a:moveTo>
                <a:lnTo>
                  <a:pt x="1622" y="422"/>
                </a:lnTo>
                <a:lnTo>
                  <a:pt x="1622" y="422"/>
                </a:lnTo>
                <a:lnTo>
                  <a:pt x="1620" y="424"/>
                </a:lnTo>
                <a:lnTo>
                  <a:pt x="1620" y="424"/>
                </a:lnTo>
                <a:lnTo>
                  <a:pt x="1624" y="426"/>
                </a:lnTo>
                <a:lnTo>
                  <a:pt x="1624" y="424"/>
                </a:lnTo>
                <a:lnTo>
                  <a:pt x="1624" y="424"/>
                </a:lnTo>
                <a:lnTo>
                  <a:pt x="1626" y="422"/>
                </a:lnTo>
                <a:lnTo>
                  <a:pt x="1626" y="422"/>
                </a:lnTo>
                <a:lnTo>
                  <a:pt x="1624" y="422"/>
                </a:lnTo>
                <a:close/>
                <a:moveTo>
                  <a:pt x="1712" y="698"/>
                </a:moveTo>
                <a:lnTo>
                  <a:pt x="1712" y="698"/>
                </a:lnTo>
                <a:lnTo>
                  <a:pt x="1710" y="698"/>
                </a:lnTo>
                <a:lnTo>
                  <a:pt x="1710" y="698"/>
                </a:lnTo>
                <a:lnTo>
                  <a:pt x="1710" y="698"/>
                </a:lnTo>
                <a:lnTo>
                  <a:pt x="1710" y="698"/>
                </a:lnTo>
                <a:lnTo>
                  <a:pt x="1710" y="700"/>
                </a:lnTo>
                <a:lnTo>
                  <a:pt x="1712" y="700"/>
                </a:lnTo>
                <a:lnTo>
                  <a:pt x="1714" y="700"/>
                </a:lnTo>
                <a:lnTo>
                  <a:pt x="1714" y="698"/>
                </a:lnTo>
                <a:lnTo>
                  <a:pt x="1714" y="698"/>
                </a:lnTo>
                <a:lnTo>
                  <a:pt x="1712" y="698"/>
                </a:lnTo>
                <a:close/>
                <a:moveTo>
                  <a:pt x="1666" y="606"/>
                </a:moveTo>
                <a:lnTo>
                  <a:pt x="1666" y="606"/>
                </a:lnTo>
                <a:lnTo>
                  <a:pt x="1666" y="606"/>
                </a:lnTo>
                <a:lnTo>
                  <a:pt x="1666" y="604"/>
                </a:lnTo>
                <a:lnTo>
                  <a:pt x="1664" y="604"/>
                </a:lnTo>
                <a:lnTo>
                  <a:pt x="1664" y="604"/>
                </a:lnTo>
                <a:lnTo>
                  <a:pt x="1664" y="604"/>
                </a:lnTo>
                <a:lnTo>
                  <a:pt x="1664" y="606"/>
                </a:lnTo>
                <a:lnTo>
                  <a:pt x="1664" y="606"/>
                </a:lnTo>
                <a:lnTo>
                  <a:pt x="1664" y="608"/>
                </a:lnTo>
                <a:lnTo>
                  <a:pt x="1668" y="608"/>
                </a:lnTo>
                <a:lnTo>
                  <a:pt x="1668" y="608"/>
                </a:lnTo>
                <a:lnTo>
                  <a:pt x="1668" y="608"/>
                </a:lnTo>
                <a:lnTo>
                  <a:pt x="1668" y="608"/>
                </a:lnTo>
                <a:lnTo>
                  <a:pt x="1668" y="608"/>
                </a:lnTo>
                <a:lnTo>
                  <a:pt x="1668" y="608"/>
                </a:lnTo>
                <a:lnTo>
                  <a:pt x="1666" y="606"/>
                </a:lnTo>
                <a:lnTo>
                  <a:pt x="1666" y="606"/>
                </a:lnTo>
                <a:lnTo>
                  <a:pt x="1666" y="606"/>
                </a:lnTo>
                <a:close/>
                <a:moveTo>
                  <a:pt x="1699" y="487"/>
                </a:moveTo>
                <a:lnTo>
                  <a:pt x="1703" y="484"/>
                </a:lnTo>
                <a:lnTo>
                  <a:pt x="1703" y="482"/>
                </a:lnTo>
                <a:lnTo>
                  <a:pt x="1703" y="482"/>
                </a:lnTo>
                <a:lnTo>
                  <a:pt x="1703" y="482"/>
                </a:lnTo>
                <a:lnTo>
                  <a:pt x="1701" y="482"/>
                </a:lnTo>
                <a:lnTo>
                  <a:pt x="1699" y="484"/>
                </a:lnTo>
                <a:lnTo>
                  <a:pt x="1699" y="484"/>
                </a:lnTo>
                <a:lnTo>
                  <a:pt x="1697" y="487"/>
                </a:lnTo>
                <a:lnTo>
                  <a:pt x="1697" y="487"/>
                </a:lnTo>
                <a:lnTo>
                  <a:pt x="1697" y="487"/>
                </a:lnTo>
                <a:lnTo>
                  <a:pt x="1699" y="487"/>
                </a:lnTo>
                <a:close/>
                <a:moveTo>
                  <a:pt x="1668" y="593"/>
                </a:moveTo>
                <a:lnTo>
                  <a:pt x="1666" y="593"/>
                </a:lnTo>
                <a:lnTo>
                  <a:pt x="1668" y="593"/>
                </a:lnTo>
                <a:lnTo>
                  <a:pt x="1668" y="593"/>
                </a:lnTo>
                <a:lnTo>
                  <a:pt x="1670" y="596"/>
                </a:lnTo>
                <a:lnTo>
                  <a:pt x="1672" y="596"/>
                </a:lnTo>
                <a:lnTo>
                  <a:pt x="1674" y="593"/>
                </a:lnTo>
                <a:lnTo>
                  <a:pt x="1674" y="591"/>
                </a:lnTo>
                <a:lnTo>
                  <a:pt x="1674" y="591"/>
                </a:lnTo>
                <a:lnTo>
                  <a:pt x="1672" y="591"/>
                </a:lnTo>
                <a:lnTo>
                  <a:pt x="1672" y="591"/>
                </a:lnTo>
                <a:lnTo>
                  <a:pt x="1668" y="591"/>
                </a:lnTo>
                <a:lnTo>
                  <a:pt x="1668" y="591"/>
                </a:lnTo>
                <a:lnTo>
                  <a:pt x="1668" y="591"/>
                </a:lnTo>
                <a:lnTo>
                  <a:pt x="1668" y="591"/>
                </a:lnTo>
                <a:lnTo>
                  <a:pt x="1668" y="591"/>
                </a:lnTo>
                <a:lnTo>
                  <a:pt x="1668" y="593"/>
                </a:lnTo>
                <a:close/>
                <a:moveTo>
                  <a:pt x="2510" y="612"/>
                </a:moveTo>
                <a:lnTo>
                  <a:pt x="2508" y="612"/>
                </a:lnTo>
                <a:lnTo>
                  <a:pt x="2508" y="612"/>
                </a:lnTo>
                <a:lnTo>
                  <a:pt x="2508" y="612"/>
                </a:lnTo>
                <a:lnTo>
                  <a:pt x="2508" y="612"/>
                </a:lnTo>
                <a:lnTo>
                  <a:pt x="2508" y="614"/>
                </a:lnTo>
                <a:lnTo>
                  <a:pt x="2510" y="614"/>
                </a:lnTo>
                <a:lnTo>
                  <a:pt x="2510" y="617"/>
                </a:lnTo>
                <a:lnTo>
                  <a:pt x="2510" y="617"/>
                </a:lnTo>
                <a:lnTo>
                  <a:pt x="2510" y="617"/>
                </a:lnTo>
                <a:lnTo>
                  <a:pt x="2510" y="614"/>
                </a:lnTo>
                <a:lnTo>
                  <a:pt x="2510" y="614"/>
                </a:lnTo>
                <a:lnTo>
                  <a:pt x="2510" y="612"/>
                </a:lnTo>
                <a:lnTo>
                  <a:pt x="2510" y="612"/>
                </a:lnTo>
                <a:close/>
                <a:moveTo>
                  <a:pt x="1284" y="71"/>
                </a:moveTo>
                <a:lnTo>
                  <a:pt x="1289" y="71"/>
                </a:lnTo>
                <a:lnTo>
                  <a:pt x="1293" y="69"/>
                </a:lnTo>
                <a:lnTo>
                  <a:pt x="1295" y="69"/>
                </a:lnTo>
                <a:lnTo>
                  <a:pt x="1297" y="69"/>
                </a:lnTo>
                <a:lnTo>
                  <a:pt x="1299" y="69"/>
                </a:lnTo>
                <a:lnTo>
                  <a:pt x="1307" y="69"/>
                </a:lnTo>
                <a:lnTo>
                  <a:pt x="1305" y="69"/>
                </a:lnTo>
                <a:lnTo>
                  <a:pt x="1295" y="76"/>
                </a:lnTo>
                <a:lnTo>
                  <a:pt x="1295" y="76"/>
                </a:lnTo>
                <a:lnTo>
                  <a:pt x="1297" y="78"/>
                </a:lnTo>
                <a:lnTo>
                  <a:pt x="1299" y="78"/>
                </a:lnTo>
                <a:lnTo>
                  <a:pt x="1318" y="74"/>
                </a:lnTo>
                <a:lnTo>
                  <a:pt x="1326" y="71"/>
                </a:lnTo>
                <a:lnTo>
                  <a:pt x="1331" y="71"/>
                </a:lnTo>
                <a:lnTo>
                  <a:pt x="1339" y="74"/>
                </a:lnTo>
                <a:lnTo>
                  <a:pt x="1339" y="74"/>
                </a:lnTo>
                <a:lnTo>
                  <a:pt x="1331" y="74"/>
                </a:lnTo>
                <a:lnTo>
                  <a:pt x="1324" y="74"/>
                </a:lnTo>
                <a:lnTo>
                  <a:pt x="1320" y="76"/>
                </a:lnTo>
                <a:lnTo>
                  <a:pt x="1312" y="78"/>
                </a:lnTo>
                <a:lnTo>
                  <a:pt x="1310" y="80"/>
                </a:lnTo>
                <a:lnTo>
                  <a:pt x="1310" y="80"/>
                </a:lnTo>
                <a:lnTo>
                  <a:pt x="1316" y="82"/>
                </a:lnTo>
                <a:lnTo>
                  <a:pt x="1314" y="82"/>
                </a:lnTo>
                <a:lnTo>
                  <a:pt x="1310" y="84"/>
                </a:lnTo>
                <a:lnTo>
                  <a:pt x="1305" y="86"/>
                </a:lnTo>
                <a:lnTo>
                  <a:pt x="1303" y="86"/>
                </a:lnTo>
                <a:lnTo>
                  <a:pt x="1307" y="88"/>
                </a:lnTo>
                <a:lnTo>
                  <a:pt x="1310" y="90"/>
                </a:lnTo>
                <a:lnTo>
                  <a:pt x="1312" y="90"/>
                </a:lnTo>
                <a:lnTo>
                  <a:pt x="1320" y="88"/>
                </a:lnTo>
                <a:lnTo>
                  <a:pt x="1343" y="88"/>
                </a:lnTo>
                <a:lnTo>
                  <a:pt x="1354" y="86"/>
                </a:lnTo>
                <a:lnTo>
                  <a:pt x="1364" y="82"/>
                </a:lnTo>
                <a:lnTo>
                  <a:pt x="1370" y="82"/>
                </a:lnTo>
                <a:lnTo>
                  <a:pt x="1372" y="82"/>
                </a:lnTo>
                <a:lnTo>
                  <a:pt x="1377" y="82"/>
                </a:lnTo>
                <a:lnTo>
                  <a:pt x="1375" y="82"/>
                </a:lnTo>
                <a:lnTo>
                  <a:pt x="1364" y="86"/>
                </a:lnTo>
                <a:lnTo>
                  <a:pt x="1356" y="90"/>
                </a:lnTo>
                <a:lnTo>
                  <a:pt x="1349" y="90"/>
                </a:lnTo>
                <a:lnTo>
                  <a:pt x="1341" y="90"/>
                </a:lnTo>
                <a:lnTo>
                  <a:pt x="1326" y="90"/>
                </a:lnTo>
                <a:lnTo>
                  <a:pt x="1316" y="92"/>
                </a:lnTo>
                <a:lnTo>
                  <a:pt x="1314" y="95"/>
                </a:lnTo>
                <a:lnTo>
                  <a:pt x="1316" y="95"/>
                </a:lnTo>
                <a:lnTo>
                  <a:pt x="1316" y="97"/>
                </a:lnTo>
                <a:lnTo>
                  <a:pt x="1318" y="97"/>
                </a:lnTo>
                <a:lnTo>
                  <a:pt x="1320" y="97"/>
                </a:lnTo>
                <a:lnTo>
                  <a:pt x="1324" y="99"/>
                </a:lnTo>
                <a:lnTo>
                  <a:pt x="1328" y="101"/>
                </a:lnTo>
                <a:lnTo>
                  <a:pt x="1333" y="101"/>
                </a:lnTo>
                <a:lnTo>
                  <a:pt x="1337" y="103"/>
                </a:lnTo>
                <a:lnTo>
                  <a:pt x="1343" y="103"/>
                </a:lnTo>
                <a:lnTo>
                  <a:pt x="1345" y="101"/>
                </a:lnTo>
                <a:lnTo>
                  <a:pt x="1358" y="92"/>
                </a:lnTo>
                <a:lnTo>
                  <a:pt x="1362" y="90"/>
                </a:lnTo>
                <a:lnTo>
                  <a:pt x="1364" y="90"/>
                </a:lnTo>
                <a:lnTo>
                  <a:pt x="1381" y="88"/>
                </a:lnTo>
                <a:lnTo>
                  <a:pt x="1402" y="86"/>
                </a:lnTo>
                <a:lnTo>
                  <a:pt x="1400" y="88"/>
                </a:lnTo>
                <a:lnTo>
                  <a:pt x="1381" y="90"/>
                </a:lnTo>
                <a:lnTo>
                  <a:pt x="1372" y="90"/>
                </a:lnTo>
                <a:lnTo>
                  <a:pt x="1366" y="92"/>
                </a:lnTo>
                <a:lnTo>
                  <a:pt x="1358" y="99"/>
                </a:lnTo>
                <a:lnTo>
                  <a:pt x="1356" y="101"/>
                </a:lnTo>
                <a:lnTo>
                  <a:pt x="1354" y="103"/>
                </a:lnTo>
                <a:lnTo>
                  <a:pt x="1354" y="103"/>
                </a:lnTo>
                <a:lnTo>
                  <a:pt x="1354" y="105"/>
                </a:lnTo>
                <a:lnTo>
                  <a:pt x="1358" y="105"/>
                </a:lnTo>
                <a:lnTo>
                  <a:pt x="1360" y="105"/>
                </a:lnTo>
                <a:lnTo>
                  <a:pt x="1366" y="105"/>
                </a:lnTo>
                <a:lnTo>
                  <a:pt x="1372" y="107"/>
                </a:lnTo>
                <a:lnTo>
                  <a:pt x="1375" y="107"/>
                </a:lnTo>
                <a:lnTo>
                  <a:pt x="1385" y="107"/>
                </a:lnTo>
                <a:lnTo>
                  <a:pt x="1387" y="107"/>
                </a:lnTo>
                <a:lnTo>
                  <a:pt x="1389" y="105"/>
                </a:lnTo>
                <a:lnTo>
                  <a:pt x="1393" y="105"/>
                </a:lnTo>
                <a:lnTo>
                  <a:pt x="1395" y="103"/>
                </a:lnTo>
                <a:lnTo>
                  <a:pt x="1400" y="101"/>
                </a:lnTo>
                <a:lnTo>
                  <a:pt x="1408" y="101"/>
                </a:lnTo>
                <a:lnTo>
                  <a:pt x="1412" y="99"/>
                </a:lnTo>
                <a:lnTo>
                  <a:pt x="1416" y="99"/>
                </a:lnTo>
                <a:lnTo>
                  <a:pt x="1414" y="101"/>
                </a:lnTo>
                <a:lnTo>
                  <a:pt x="1408" y="103"/>
                </a:lnTo>
                <a:lnTo>
                  <a:pt x="1406" y="105"/>
                </a:lnTo>
                <a:lnTo>
                  <a:pt x="1410" y="105"/>
                </a:lnTo>
                <a:lnTo>
                  <a:pt x="1414" y="105"/>
                </a:lnTo>
                <a:lnTo>
                  <a:pt x="1427" y="103"/>
                </a:lnTo>
                <a:lnTo>
                  <a:pt x="1429" y="103"/>
                </a:lnTo>
                <a:lnTo>
                  <a:pt x="1433" y="103"/>
                </a:lnTo>
                <a:lnTo>
                  <a:pt x="1446" y="99"/>
                </a:lnTo>
                <a:lnTo>
                  <a:pt x="1452" y="97"/>
                </a:lnTo>
                <a:lnTo>
                  <a:pt x="1454" y="95"/>
                </a:lnTo>
                <a:lnTo>
                  <a:pt x="1456" y="95"/>
                </a:lnTo>
                <a:lnTo>
                  <a:pt x="1456" y="92"/>
                </a:lnTo>
                <a:lnTo>
                  <a:pt x="1458" y="90"/>
                </a:lnTo>
                <a:lnTo>
                  <a:pt x="1458" y="88"/>
                </a:lnTo>
                <a:lnTo>
                  <a:pt x="1460" y="86"/>
                </a:lnTo>
                <a:lnTo>
                  <a:pt x="1463" y="86"/>
                </a:lnTo>
                <a:lnTo>
                  <a:pt x="1465" y="86"/>
                </a:lnTo>
                <a:lnTo>
                  <a:pt x="1467" y="86"/>
                </a:lnTo>
                <a:lnTo>
                  <a:pt x="1473" y="82"/>
                </a:lnTo>
                <a:lnTo>
                  <a:pt x="1477" y="80"/>
                </a:lnTo>
                <a:lnTo>
                  <a:pt x="1494" y="76"/>
                </a:lnTo>
                <a:lnTo>
                  <a:pt x="1492" y="78"/>
                </a:lnTo>
                <a:lnTo>
                  <a:pt x="1483" y="80"/>
                </a:lnTo>
                <a:lnTo>
                  <a:pt x="1473" y="86"/>
                </a:lnTo>
                <a:lnTo>
                  <a:pt x="1471" y="86"/>
                </a:lnTo>
                <a:lnTo>
                  <a:pt x="1469" y="90"/>
                </a:lnTo>
                <a:lnTo>
                  <a:pt x="1469" y="90"/>
                </a:lnTo>
                <a:lnTo>
                  <a:pt x="1467" y="92"/>
                </a:lnTo>
                <a:lnTo>
                  <a:pt x="1469" y="95"/>
                </a:lnTo>
                <a:lnTo>
                  <a:pt x="1477" y="95"/>
                </a:lnTo>
                <a:lnTo>
                  <a:pt x="1486" y="95"/>
                </a:lnTo>
                <a:lnTo>
                  <a:pt x="1490" y="95"/>
                </a:lnTo>
                <a:lnTo>
                  <a:pt x="1494" y="95"/>
                </a:lnTo>
                <a:lnTo>
                  <a:pt x="1494" y="95"/>
                </a:lnTo>
                <a:lnTo>
                  <a:pt x="1490" y="97"/>
                </a:lnTo>
                <a:lnTo>
                  <a:pt x="1486" y="97"/>
                </a:lnTo>
                <a:lnTo>
                  <a:pt x="1473" y="99"/>
                </a:lnTo>
                <a:lnTo>
                  <a:pt x="1454" y="103"/>
                </a:lnTo>
                <a:lnTo>
                  <a:pt x="1454" y="103"/>
                </a:lnTo>
                <a:lnTo>
                  <a:pt x="1448" y="107"/>
                </a:lnTo>
                <a:lnTo>
                  <a:pt x="1435" y="109"/>
                </a:lnTo>
                <a:lnTo>
                  <a:pt x="1412" y="111"/>
                </a:lnTo>
                <a:lnTo>
                  <a:pt x="1408" y="113"/>
                </a:lnTo>
                <a:lnTo>
                  <a:pt x="1406" y="113"/>
                </a:lnTo>
                <a:lnTo>
                  <a:pt x="1406" y="115"/>
                </a:lnTo>
                <a:lnTo>
                  <a:pt x="1410" y="118"/>
                </a:lnTo>
                <a:lnTo>
                  <a:pt x="1414" y="122"/>
                </a:lnTo>
                <a:lnTo>
                  <a:pt x="1423" y="126"/>
                </a:lnTo>
                <a:lnTo>
                  <a:pt x="1425" y="128"/>
                </a:lnTo>
                <a:lnTo>
                  <a:pt x="1429" y="130"/>
                </a:lnTo>
                <a:lnTo>
                  <a:pt x="1431" y="132"/>
                </a:lnTo>
                <a:lnTo>
                  <a:pt x="1433" y="134"/>
                </a:lnTo>
                <a:lnTo>
                  <a:pt x="1437" y="134"/>
                </a:lnTo>
                <a:lnTo>
                  <a:pt x="1444" y="134"/>
                </a:lnTo>
                <a:lnTo>
                  <a:pt x="1448" y="134"/>
                </a:lnTo>
                <a:lnTo>
                  <a:pt x="1446" y="136"/>
                </a:lnTo>
                <a:lnTo>
                  <a:pt x="1442" y="136"/>
                </a:lnTo>
                <a:lnTo>
                  <a:pt x="1439" y="136"/>
                </a:lnTo>
                <a:lnTo>
                  <a:pt x="1433" y="136"/>
                </a:lnTo>
                <a:lnTo>
                  <a:pt x="1427" y="136"/>
                </a:lnTo>
                <a:lnTo>
                  <a:pt x="1425" y="134"/>
                </a:lnTo>
                <a:lnTo>
                  <a:pt x="1423" y="132"/>
                </a:lnTo>
                <a:lnTo>
                  <a:pt x="1419" y="132"/>
                </a:lnTo>
                <a:lnTo>
                  <a:pt x="1414" y="128"/>
                </a:lnTo>
                <a:lnTo>
                  <a:pt x="1410" y="124"/>
                </a:lnTo>
                <a:lnTo>
                  <a:pt x="1406" y="122"/>
                </a:lnTo>
                <a:lnTo>
                  <a:pt x="1400" y="120"/>
                </a:lnTo>
                <a:lnTo>
                  <a:pt x="1395" y="118"/>
                </a:lnTo>
                <a:lnTo>
                  <a:pt x="1389" y="115"/>
                </a:lnTo>
                <a:lnTo>
                  <a:pt x="1381" y="115"/>
                </a:lnTo>
                <a:lnTo>
                  <a:pt x="1375" y="115"/>
                </a:lnTo>
                <a:lnTo>
                  <a:pt x="1358" y="113"/>
                </a:lnTo>
                <a:lnTo>
                  <a:pt x="1354" y="115"/>
                </a:lnTo>
                <a:lnTo>
                  <a:pt x="1354" y="120"/>
                </a:lnTo>
                <a:lnTo>
                  <a:pt x="1356" y="124"/>
                </a:lnTo>
                <a:lnTo>
                  <a:pt x="1356" y="130"/>
                </a:lnTo>
                <a:lnTo>
                  <a:pt x="1360" y="132"/>
                </a:lnTo>
                <a:lnTo>
                  <a:pt x="1362" y="132"/>
                </a:lnTo>
                <a:lnTo>
                  <a:pt x="1370" y="134"/>
                </a:lnTo>
                <a:lnTo>
                  <a:pt x="1372" y="134"/>
                </a:lnTo>
                <a:lnTo>
                  <a:pt x="1375" y="136"/>
                </a:lnTo>
                <a:lnTo>
                  <a:pt x="1379" y="141"/>
                </a:lnTo>
                <a:lnTo>
                  <a:pt x="1383" y="145"/>
                </a:lnTo>
                <a:lnTo>
                  <a:pt x="1385" y="147"/>
                </a:lnTo>
                <a:lnTo>
                  <a:pt x="1387" y="149"/>
                </a:lnTo>
                <a:lnTo>
                  <a:pt x="1391" y="151"/>
                </a:lnTo>
                <a:lnTo>
                  <a:pt x="1395" y="153"/>
                </a:lnTo>
                <a:lnTo>
                  <a:pt x="1398" y="155"/>
                </a:lnTo>
                <a:lnTo>
                  <a:pt x="1393" y="155"/>
                </a:lnTo>
                <a:lnTo>
                  <a:pt x="1389" y="153"/>
                </a:lnTo>
                <a:lnTo>
                  <a:pt x="1387" y="153"/>
                </a:lnTo>
                <a:lnTo>
                  <a:pt x="1385" y="153"/>
                </a:lnTo>
                <a:lnTo>
                  <a:pt x="1383" y="153"/>
                </a:lnTo>
                <a:lnTo>
                  <a:pt x="1383" y="153"/>
                </a:lnTo>
                <a:lnTo>
                  <a:pt x="1383" y="155"/>
                </a:lnTo>
                <a:lnTo>
                  <a:pt x="1385" y="157"/>
                </a:lnTo>
                <a:lnTo>
                  <a:pt x="1387" y="157"/>
                </a:lnTo>
                <a:lnTo>
                  <a:pt x="1389" y="157"/>
                </a:lnTo>
                <a:lnTo>
                  <a:pt x="1393" y="157"/>
                </a:lnTo>
                <a:lnTo>
                  <a:pt x="1404" y="157"/>
                </a:lnTo>
                <a:lnTo>
                  <a:pt x="1410" y="159"/>
                </a:lnTo>
                <a:lnTo>
                  <a:pt x="1414" y="159"/>
                </a:lnTo>
                <a:lnTo>
                  <a:pt x="1416" y="159"/>
                </a:lnTo>
                <a:lnTo>
                  <a:pt x="1419" y="157"/>
                </a:lnTo>
                <a:lnTo>
                  <a:pt x="1421" y="157"/>
                </a:lnTo>
                <a:lnTo>
                  <a:pt x="1423" y="157"/>
                </a:lnTo>
                <a:lnTo>
                  <a:pt x="1423" y="157"/>
                </a:lnTo>
                <a:lnTo>
                  <a:pt x="1421" y="159"/>
                </a:lnTo>
                <a:lnTo>
                  <a:pt x="1419" y="162"/>
                </a:lnTo>
                <a:lnTo>
                  <a:pt x="1416" y="162"/>
                </a:lnTo>
                <a:lnTo>
                  <a:pt x="1414" y="162"/>
                </a:lnTo>
                <a:lnTo>
                  <a:pt x="1406" y="162"/>
                </a:lnTo>
                <a:lnTo>
                  <a:pt x="1404" y="162"/>
                </a:lnTo>
                <a:lnTo>
                  <a:pt x="1402" y="164"/>
                </a:lnTo>
                <a:lnTo>
                  <a:pt x="1400" y="164"/>
                </a:lnTo>
                <a:lnTo>
                  <a:pt x="1398" y="162"/>
                </a:lnTo>
                <a:lnTo>
                  <a:pt x="1391" y="162"/>
                </a:lnTo>
                <a:lnTo>
                  <a:pt x="1379" y="159"/>
                </a:lnTo>
                <a:lnTo>
                  <a:pt x="1377" y="159"/>
                </a:lnTo>
                <a:lnTo>
                  <a:pt x="1372" y="159"/>
                </a:lnTo>
                <a:lnTo>
                  <a:pt x="1366" y="162"/>
                </a:lnTo>
                <a:lnTo>
                  <a:pt x="1358" y="162"/>
                </a:lnTo>
                <a:lnTo>
                  <a:pt x="1349" y="164"/>
                </a:lnTo>
                <a:lnTo>
                  <a:pt x="1347" y="168"/>
                </a:lnTo>
                <a:lnTo>
                  <a:pt x="1345" y="170"/>
                </a:lnTo>
                <a:lnTo>
                  <a:pt x="1343" y="172"/>
                </a:lnTo>
                <a:lnTo>
                  <a:pt x="1341" y="174"/>
                </a:lnTo>
                <a:lnTo>
                  <a:pt x="1341" y="178"/>
                </a:lnTo>
                <a:lnTo>
                  <a:pt x="1339" y="183"/>
                </a:lnTo>
                <a:lnTo>
                  <a:pt x="1343" y="185"/>
                </a:lnTo>
                <a:lnTo>
                  <a:pt x="1349" y="185"/>
                </a:lnTo>
                <a:lnTo>
                  <a:pt x="1351" y="183"/>
                </a:lnTo>
                <a:lnTo>
                  <a:pt x="1356" y="183"/>
                </a:lnTo>
                <a:lnTo>
                  <a:pt x="1360" y="178"/>
                </a:lnTo>
                <a:lnTo>
                  <a:pt x="1362" y="176"/>
                </a:lnTo>
                <a:lnTo>
                  <a:pt x="1360" y="183"/>
                </a:lnTo>
                <a:lnTo>
                  <a:pt x="1358" y="185"/>
                </a:lnTo>
                <a:lnTo>
                  <a:pt x="1368" y="185"/>
                </a:lnTo>
                <a:lnTo>
                  <a:pt x="1370" y="183"/>
                </a:lnTo>
                <a:lnTo>
                  <a:pt x="1372" y="183"/>
                </a:lnTo>
                <a:lnTo>
                  <a:pt x="1377" y="178"/>
                </a:lnTo>
                <a:lnTo>
                  <a:pt x="1379" y="172"/>
                </a:lnTo>
                <a:lnTo>
                  <a:pt x="1377" y="180"/>
                </a:lnTo>
                <a:lnTo>
                  <a:pt x="1383" y="180"/>
                </a:lnTo>
                <a:lnTo>
                  <a:pt x="1385" y="180"/>
                </a:lnTo>
                <a:lnTo>
                  <a:pt x="1387" y="183"/>
                </a:lnTo>
                <a:lnTo>
                  <a:pt x="1383" y="183"/>
                </a:lnTo>
                <a:lnTo>
                  <a:pt x="1383" y="183"/>
                </a:lnTo>
                <a:lnTo>
                  <a:pt x="1377" y="187"/>
                </a:lnTo>
                <a:lnTo>
                  <a:pt x="1372" y="187"/>
                </a:lnTo>
                <a:lnTo>
                  <a:pt x="1368" y="191"/>
                </a:lnTo>
                <a:lnTo>
                  <a:pt x="1372" y="195"/>
                </a:lnTo>
                <a:lnTo>
                  <a:pt x="1372" y="201"/>
                </a:lnTo>
                <a:lnTo>
                  <a:pt x="1375" y="204"/>
                </a:lnTo>
                <a:lnTo>
                  <a:pt x="1379" y="204"/>
                </a:lnTo>
                <a:lnTo>
                  <a:pt x="1383" y="201"/>
                </a:lnTo>
                <a:lnTo>
                  <a:pt x="1389" y="204"/>
                </a:lnTo>
                <a:lnTo>
                  <a:pt x="1391" y="204"/>
                </a:lnTo>
                <a:lnTo>
                  <a:pt x="1393" y="201"/>
                </a:lnTo>
                <a:lnTo>
                  <a:pt x="1400" y="199"/>
                </a:lnTo>
                <a:lnTo>
                  <a:pt x="1402" y="197"/>
                </a:lnTo>
                <a:lnTo>
                  <a:pt x="1410" y="189"/>
                </a:lnTo>
                <a:lnTo>
                  <a:pt x="1410" y="189"/>
                </a:lnTo>
                <a:lnTo>
                  <a:pt x="1410" y="189"/>
                </a:lnTo>
                <a:lnTo>
                  <a:pt x="1410" y="191"/>
                </a:lnTo>
                <a:lnTo>
                  <a:pt x="1410" y="193"/>
                </a:lnTo>
                <a:lnTo>
                  <a:pt x="1406" y="195"/>
                </a:lnTo>
                <a:lnTo>
                  <a:pt x="1402" y="201"/>
                </a:lnTo>
                <a:lnTo>
                  <a:pt x="1398" y="204"/>
                </a:lnTo>
                <a:lnTo>
                  <a:pt x="1398" y="204"/>
                </a:lnTo>
                <a:lnTo>
                  <a:pt x="1395" y="206"/>
                </a:lnTo>
                <a:lnTo>
                  <a:pt x="1395" y="206"/>
                </a:lnTo>
                <a:lnTo>
                  <a:pt x="1391" y="206"/>
                </a:lnTo>
                <a:lnTo>
                  <a:pt x="1383" y="208"/>
                </a:lnTo>
                <a:lnTo>
                  <a:pt x="1381" y="208"/>
                </a:lnTo>
                <a:lnTo>
                  <a:pt x="1377" y="208"/>
                </a:lnTo>
                <a:lnTo>
                  <a:pt x="1368" y="204"/>
                </a:lnTo>
                <a:lnTo>
                  <a:pt x="1366" y="204"/>
                </a:lnTo>
                <a:lnTo>
                  <a:pt x="1364" y="199"/>
                </a:lnTo>
                <a:lnTo>
                  <a:pt x="1360" y="195"/>
                </a:lnTo>
                <a:lnTo>
                  <a:pt x="1356" y="193"/>
                </a:lnTo>
                <a:lnTo>
                  <a:pt x="1351" y="193"/>
                </a:lnTo>
                <a:lnTo>
                  <a:pt x="1347" y="191"/>
                </a:lnTo>
                <a:lnTo>
                  <a:pt x="1343" y="191"/>
                </a:lnTo>
                <a:lnTo>
                  <a:pt x="1341" y="191"/>
                </a:lnTo>
                <a:lnTo>
                  <a:pt x="1337" y="193"/>
                </a:lnTo>
                <a:lnTo>
                  <a:pt x="1333" y="195"/>
                </a:lnTo>
                <a:lnTo>
                  <a:pt x="1331" y="197"/>
                </a:lnTo>
                <a:lnTo>
                  <a:pt x="1335" y="199"/>
                </a:lnTo>
                <a:lnTo>
                  <a:pt x="1337" y="204"/>
                </a:lnTo>
                <a:lnTo>
                  <a:pt x="1337" y="206"/>
                </a:lnTo>
                <a:lnTo>
                  <a:pt x="1339" y="206"/>
                </a:lnTo>
                <a:lnTo>
                  <a:pt x="1341" y="208"/>
                </a:lnTo>
                <a:lnTo>
                  <a:pt x="1343" y="208"/>
                </a:lnTo>
                <a:lnTo>
                  <a:pt x="1345" y="208"/>
                </a:lnTo>
                <a:lnTo>
                  <a:pt x="1345" y="210"/>
                </a:lnTo>
                <a:lnTo>
                  <a:pt x="1349" y="212"/>
                </a:lnTo>
                <a:lnTo>
                  <a:pt x="1349" y="212"/>
                </a:lnTo>
                <a:lnTo>
                  <a:pt x="1349" y="214"/>
                </a:lnTo>
                <a:lnTo>
                  <a:pt x="1347" y="214"/>
                </a:lnTo>
                <a:lnTo>
                  <a:pt x="1343" y="214"/>
                </a:lnTo>
                <a:lnTo>
                  <a:pt x="1339" y="214"/>
                </a:lnTo>
                <a:lnTo>
                  <a:pt x="1335" y="214"/>
                </a:lnTo>
                <a:lnTo>
                  <a:pt x="1331" y="214"/>
                </a:lnTo>
                <a:lnTo>
                  <a:pt x="1326" y="216"/>
                </a:lnTo>
                <a:lnTo>
                  <a:pt x="1324" y="216"/>
                </a:lnTo>
                <a:lnTo>
                  <a:pt x="1322" y="218"/>
                </a:lnTo>
                <a:lnTo>
                  <a:pt x="1312" y="224"/>
                </a:lnTo>
                <a:lnTo>
                  <a:pt x="1310" y="229"/>
                </a:lnTo>
                <a:lnTo>
                  <a:pt x="1310" y="233"/>
                </a:lnTo>
                <a:lnTo>
                  <a:pt x="1314" y="235"/>
                </a:lnTo>
                <a:lnTo>
                  <a:pt x="1322" y="235"/>
                </a:lnTo>
                <a:lnTo>
                  <a:pt x="1324" y="235"/>
                </a:lnTo>
                <a:lnTo>
                  <a:pt x="1324" y="233"/>
                </a:lnTo>
                <a:lnTo>
                  <a:pt x="1324" y="229"/>
                </a:lnTo>
                <a:lnTo>
                  <a:pt x="1326" y="224"/>
                </a:lnTo>
                <a:lnTo>
                  <a:pt x="1326" y="231"/>
                </a:lnTo>
                <a:lnTo>
                  <a:pt x="1326" y="237"/>
                </a:lnTo>
                <a:lnTo>
                  <a:pt x="1331" y="235"/>
                </a:lnTo>
                <a:lnTo>
                  <a:pt x="1341" y="237"/>
                </a:lnTo>
                <a:lnTo>
                  <a:pt x="1341" y="231"/>
                </a:lnTo>
                <a:lnTo>
                  <a:pt x="1343" y="235"/>
                </a:lnTo>
                <a:lnTo>
                  <a:pt x="1347" y="235"/>
                </a:lnTo>
                <a:lnTo>
                  <a:pt x="1351" y="237"/>
                </a:lnTo>
                <a:lnTo>
                  <a:pt x="1354" y="233"/>
                </a:lnTo>
                <a:lnTo>
                  <a:pt x="1356" y="231"/>
                </a:lnTo>
                <a:lnTo>
                  <a:pt x="1356" y="231"/>
                </a:lnTo>
                <a:lnTo>
                  <a:pt x="1356" y="233"/>
                </a:lnTo>
                <a:lnTo>
                  <a:pt x="1358" y="233"/>
                </a:lnTo>
                <a:lnTo>
                  <a:pt x="1360" y="235"/>
                </a:lnTo>
                <a:lnTo>
                  <a:pt x="1366" y="237"/>
                </a:lnTo>
                <a:lnTo>
                  <a:pt x="1370" y="239"/>
                </a:lnTo>
                <a:lnTo>
                  <a:pt x="1375" y="239"/>
                </a:lnTo>
                <a:lnTo>
                  <a:pt x="1387" y="237"/>
                </a:lnTo>
                <a:lnTo>
                  <a:pt x="1387" y="229"/>
                </a:lnTo>
                <a:lnTo>
                  <a:pt x="1391" y="233"/>
                </a:lnTo>
                <a:lnTo>
                  <a:pt x="1393" y="235"/>
                </a:lnTo>
                <a:lnTo>
                  <a:pt x="1400" y="235"/>
                </a:lnTo>
                <a:lnTo>
                  <a:pt x="1416" y="235"/>
                </a:lnTo>
                <a:lnTo>
                  <a:pt x="1416" y="233"/>
                </a:lnTo>
                <a:lnTo>
                  <a:pt x="1416" y="231"/>
                </a:lnTo>
                <a:lnTo>
                  <a:pt x="1414" y="229"/>
                </a:lnTo>
                <a:lnTo>
                  <a:pt x="1412" y="227"/>
                </a:lnTo>
                <a:lnTo>
                  <a:pt x="1412" y="227"/>
                </a:lnTo>
                <a:lnTo>
                  <a:pt x="1414" y="229"/>
                </a:lnTo>
                <a:lnTo>
                  <a:pt x="1414" y="229"/>
                </a:lnTo>
                <a:lnTo>
                  <a:pt x="1416" y="229"/>
                </a:lnTo>
                <a:lnTo>
                  <a:pt x="1419" y="229"/>
                </a:lnTo>
                <a:lnTo>
                  <a:pt x="1419" y="229"/>
                </a:lnTo>
                <a:lnTo>
                  <a:pt x="1423" y="233"/>
                </a:lnTo>
                <a:lnTo>
                  <a:pt x="1425" y="233"/>
                </a:lnTo>
                <a:lnTo>
                  <a:pt x="1425" y="233"/>
                </a:lnTo>
                <a:lnTo>
                  <a:pt x="1427" y="233"/>
                </a:lnTo>
                <a:lnTo>
                  <a:pt x="1429" y="233"/>
                </a:lnTo>
                <a:lnTo>
                  <a:pt x="1431" y="233"/>
                </a:lnTo>
                <a:lnTo>
                  <a:pt x="1433" y="233"/>
                </a:lnTo>
                <a:lnTo>
                  <a:pt x="1435" y="235"/>
                </a:lnTo>
                <a:lnTo>
                  <a:pt x="1437" y="237"/>
                </a:lnTo>
                <a:lnTo>
                  <a:pt x="1437" y="237"/>
                </a:lnTo>
                <a:lnTo>
                  <a:pt x="1435" y="239"/>
                </a:lnTo>
                <a:lnTo>
                  <a:pt x="1435" y="241"/>
                </a:lnTo>
                <a:lnTo>
                  <a:pt x="1435" y="241"/>
                </a:lnTo>
                <a:lnTo>
                  <a:pt x="1435" y="243"/>
                </a:lnTo>
                <a:lnTo>
                  <a:pt x="1437" y="243"/>
                </a:lnTo>
                <a:lnTo>
                  <a:pt x="1439" y="243"/>
                </a:lnTo>
                <a:lnTo>
                  <a:pt x="1446" y="241"/>
                </a:lnTo>
                <a:lnTo>
                  <a:pt x="1450" y="241"/>
                </a:lnTo>
                <a:lnTo>
                  <a:pt x="1456" y="239"/>
                </a:lnTo>
                <a:lnTo>
                  <a:pt x="1458" y="237"/>
                </a:lnTo>
                <a:lnTo>
                  <a:pt x="1460" y="237"/>
                </a:lnTo>
                <a:lnTo>
                  <a:pt x="1465" y="235"/>
                </a:lnTo>
                <a:lnTo>
                  <a:pt x="1473" y="231"/>
                </a:lnTo>
                <a:lnTo>
                  <a:pt x="1475" y="229"/>
                </a:lnTo>
                <a:lnTo>
                  <a:pt x="1477" y="227"/>
                </a:lnTo>
                <a:lnTo>
                  <a:pt x="1477" y="222"/>
                </a:lnTo>
                <a:lnTo>
                  <a:pt x="1475" y="220"/>
                </a:lnTo>
                <a:lnTo>
                  <a:pt x="1473" y="218"/>
                </a:lnTo>
                <a:lnTo>
                  <a:pt x="1473" y="218"/>
                </a:lnTo>
                <a:lnTo>
                  <a:pt x="1471" y="220"/>
                </a:lnTo>
                <a:lnTo>
                  <a:pt x="1469" y="220"/>
                </a:lnTo>
                <a:lnTo>
                  <a:pt x="1467" y="222"/>
                </a:lnTo>
                <a:lnTo>
                  <a:pt x="1463" y="222"/>
                </a:lnTo>
                <a:lnTo>
                  <a:pt x="1460" y="220"/>
                </a:lnTo>
                <a:lnTo>
                  <a:pt x="1458" y="218"/>
                </a:lnTo>
                <a:lnTo>
                  <a:pt x="1458" y="218"/>
                </a:lnTo>
                <a:lnTo>
                  <a:pt x="1458" y="216"/>
                </a:lnTo>
                <a:lnTo>
                  <a:pt x="1458" y="214"/>
                </a:lnTo>
                <a:lnTo>
                  <a:pt x="1456" y="212"/>
                </a:lnTo>
                <a:lnTo>
                  <a:pt x="1450" y="212"/>
                </a:lnTo>
                <a:lnTo>
                  <a:pt x="1446" y="214"/>
                </a:lnTo>
                <a:lnTo>
                  <a:pt x="1446" y="214"/>
                </a:lnTo>
                <a:lnTo>
                  <a:pt x="1439" y="212"/>
                </a:lnTo>
                <a:lnTo>
                  <a:pt x="1437" y="210"/>
                </a:lnTo>
                <a:lnTo>
                  <a:pt x="1433" y="210"/>
                </a:lnTo>
                <a:lnTo>
                  <a:pt x="1431" y="210"/>
                </a:lnTo>
                <a:lnTo>
                  <a:pt x="1427" y="212"/>
                </a:lnTo>
                <a:lnTo>
                  <a:pt x="1423" y="212"/>
                </a:lnTo>
                <a:lnTo>
                  <a:pt x="1423" y="212"/>
                </a:lnTo>
                <a:lnTo>
                  <a:pt x="1421" y="212"/>
                </a:lnTo>
                <a:lnTo>
                  <a:pt x="1419" y="210"/>
                </a:lnTo>
                <a:lnTo>
                  <a:pt x="1419" y="210"/>
                </a:lnTo>
                <a:lnTo>
                  <a:pt x="1423" y="210"/>
                </a:lnTo>
                <a:lnTo>
                  <a:pt x="1427" y="210"/>
                </a:lnTo>
                <a:lnTo>
                  <a:pt x="1429" y="208"/>
                </a:lnTo>
                <a:lnTo>
                  <a:pt x="1431" y="208"/>
                </a:lnTo>
                <a:lnTo>
                  <a:pt x="1429" y="208"/>
                </a:lnTo>
                <a:lnTo>
                  <a:pt x="1427" y="206"/>
                </a:lnTo>
                <a:lnTo>
                  <a:pt x="1425" y="204"/>
                </a:lnTo>
                <a:lnTo>
                  <a:pt x="1425" y="201"/>
                </a:lnTo>
                <a:lnTo>
                  <a:pt x="1427" y="204"/>
                </a:lnTo>
                <a:lnTo>
                  <a:pt x="1429" y="204"/>
                </a:lnTo>
                <a:lnTo>
                  <a:pt x="1435" y="208"/>
                </a:lnTo>
                <a:lnTo>
                  <a:pt x="1439" y="210"/>
                </a:lnTo>
                <a:lnTo>
                  <a:pt x="1444" y="210"/>
                </a:lnTo>
                <a:lnTo>
                  <a:pt x="1450" y="210"/>
                </a:lnTo>
                <a:lnTo>
                  <a:pt x="1460" y="208"/>
                </a:lnTo>
                <a:lnTo>
                  <a:pt x="1465" y="208"/>
                </a:lnTo>
                <a:lnTo>
                  <a:pt x="1467" y="208"/>
                </a:lnTo>
                <a:lnTo>
                  <a:pt x="1471" y="208"/>
                </a:lnTo>
                <a:lnTo>
                  <a:pt x="1473" y="206"/>
                </a:lnTo>
                <a:lnTo>
                  <a:pt x="1475" y="204"/>
                </a:lnTo>
                <a:lnTo>
                  <a:pt x="1477" y="204"/>
                </a:lnTo>
                <a:lnTo>
                  <a:pt x="1477" y="199"/>
                </a:lnTo>
                <a:lnTo>
                  <a:pt x="1477" y="195"/>
                </a:lnTo>
                <a:lnTo>
                  <a:pt x="1477" y="193"/>
                </a:lnTo>
                <a:lnTo>
                  <a:pt x="1477" y="191"/>
                </a:lnTo>
                <a:lnTo>
                  <a:pt x="1477" y="189"/>
                </a:lnTo>
                <a:lnTo>
                  <a:pt x="1486" y="189"/>
                </a:lnTo>
                <a:lnTo>
                  <a:pt x="1492" y="191"/>
                </a:lnTo>
                <a:lnTo>
                  <a:pt x="1496" y="189"/>
                </a:lnTo>
                <a:lnTo>
                  <a:pt x="1502" y="189"/>
                </a:lnTo>
                <a:lnTo>
                  <a:pt x="1507" y="189"/>
                </a:lnTo>
                <a:lnTo>
                  <a:pt x="1507" y="189"/>
                </a:lnTo>
                <a:lnTo>
                  <a:pt x="1509" y="187"/>
                </a:lnTo>
                <a:lnTo>
                  <a:pt x="1513" y="180"/>
                </a:lnTo>
                <a:lnTo>
                  <a:pt x="1519" y="178"/>
                </a:lnTo>
                <a:lnTo>
                  <a:pt x="1517" y="176"/>
                </a:lnTo>
                <a:lnTo>
                  <a:pt x="1515" y="176"/>
                </a:lnTo>
                <a:lnTo>
                  <a:pt x="1504" y="172"/>
                </a:lnTo>
                <a:lnTo>
                  <a:pt x="1500" y="172"/>
                </a:lnTo>
                <a:lnTo>
                  <a:pt x="1500" y="172"/>
                </a:lnTo>
                <a:lnTo>
                  <a:pt x="1507" y="172"/>
                </a:lnTo>
                <a:lnTo>
                  <a:pt x="1515" y="172"/>
                </a:lnTo>
                <a:lnTo>
                  <a:pt x="1523" y="170"/>
                </a:lnTo>
                <a:lnTo>
                  <a:pt x="1527" y="168"/>
                </a:lnTo>
                <a:lnTo>
                  <a:pt x="1527" y="168"/>
                </a:lnTo>
                <a:lnTo>
                  <a:pt x="1530" y="166"/>
                </a:lnTo>
                <a:lnTo>
                  <a:pt x="1530" y="164"/>
                </a:lnTo>
                <a:lnTo>
                  <a:pt x="1527" y="164"/>
                </a:lnTo>
                <a:lnTo>
                  <a:pt x="1519" y="162"/>
                </a:lnTo>
                <a:lnTo>
                  <a:pt x="1515" y="159"/>
                </a:lnTo>
                <a:lnTo>
                  <a:pt x="1509" y="159"/>
                </a:lnTo>
                <a:lnTo>
                  <a:pt x="1507" y="157"/>
                </a:lnTo>
                <a:lnTo>
                  <a:pt x="1507" y="157"/>
                </a:lnTo>
                <a:lnTo>
                  <a:pt x="1502" y="155"/>
                </a:lnTo>
                <a:lnTo>
                  <a:pt x="1498" y="155"/>
                </a:lnTo>
                <a:lnTo>
                  <a:pt x="1494" y="155"/>
                </a:lnTo>
                <a:lnTo>
                  <a:pt x="1486" y="157"/>
                </a:lnTo>
                <a:lnTo>
                  <a:pt x="1481" y="157"/>
                </a:lnTo>
                <a:lnTo>
                  <a:pt x="1479" y="157"/>
                </a:lnTo>
                <a:lnTo>
                  <a:pt x="1477" y="157"/>
                </a:lnTo>
                <a:lnTo>
                  <a:pt x="1475" y="155"/>
                </a:lnTo>
                <a:lnTo>
                  <a:pt x="1471" y="155"/>
                </a:lnTo>
                <a:lnTo>
                  <a:pt x="1469" y="155"/>
                </a:lnTo>
                <a:lnTo>
                  <a:pt x="1469" y="153"/>
                </a:lnTo>
                <a:lnTo>
                  <a:pt x="1473" y="153"/>
                </a:lnTo>
                <a:lnTo>
                  <a:pt x="1477" y="153"/>
                </a:lnTo>
                <a:lnTo>
                  <a:pt x="1481" y="155"/>
                </a:lnTo>
                <a:lnTo>
                  <a:pt x="1486" y="155"/>
                </a:lnTo>
                <a:lnTo>
                  <a:pt x="1496" y="153"/>
                </a:lnTo>
                <a:lnTo>
                  <a:pt x="1498" y="153"/>
                </a:lnTo>
                <a:lnTo>
                  <a:pt x="1500" y="153"/>
                </a:lnTo>
                <a:lnTo>
                  <a:pt x="1504" y="153"/>
                </a:lnTo>
                <a:lnTo>
                  <a:pt x="1509" y="153"/>
                </a:lnTo>
                <a:lnTo>
                  <a:pt x="1513" y="153"/>
                </a:lnTo>
                <a:lnTo>
                  <a:pt x="1513" y="155"/>
                </a:lnTo>
                <a:lnTo>
                  <a:pt x="1517" y="155"/>
                </a:lnTo>
                <a:lnTo>
                  <a:pt x="1525" y="155"/>
                </a:lnTo>
                <a:lnTo>
                  <a:pt x="1527" y="155"/>
                </a:lnTo>
                <a:lnTo>
                  <a:pt x="1530" y="149"/>
                </a:lnTo>
                <a:lnTo>
                  <a:pt x="1525" y="149"/>
                </a:lnTo>
                <a:lnTo>
                  <a:pt x="1519" y="149"/>
                </a:lnTo>
                <a:lnTo>
                  <a:pt x="1517" y="149"/>
                </a:lnTo>
                <a:lnTo>
                  <a:pt x="1513" y="149"/>
                </a:lnTo>
                <a:lnTo>
                  <a:pt x="1507" y="147"/>
                </a:lnTo>
                <a:lnTo>
                  <a:pt x="1504" y="147"/>
                </a:lnTo>
                <a:lnTo>
                  <a:pt x="1502" y="143"/>
                </a:lnTo>
                <a:lnTo>
                  <a:pt x="1496" y="141"/>
                </a:lnTo>
                <a:lnTo>
                  <a:pt x="1494" y="141"/>
                </a:lnTo>
                <a:lnTo>
                  <a:pt x="1494" y="141"/>
                </a:lnTo>
                <a:lnTo>
                  <a:pt x="1500" y="141"/>
                </a:lnTo>
                <a:lnTo>
                  <a:pt x="1507" y="141"/>
                </a:lnTo>
                <a:lnTo>
                  <a:pt x="1511" y="143"/>
                </a:lnTo>
                <a:lnTo>
                  <a:pt x="1515" y="143"/>
                </a:lnTo>
                <a:lnTo>
                  <a:pt x="1517" y="143"/>
                </a:lnTo>
                <a:lnTo>
                  <a:pt x="1523" y="143"/>
                </a:lnTo>
                <a:lnTo>
                  <a:pt x="1530" y="143"/>
                </a:lnTo>
                <a:lnTo>
                  <a:pt x="1534" y="141"/>
                </a:lnTo>
                <a:lnTo>
                  <a:pt x="1536" y="141"/>
                </a:lnTo>
                <a:lnTo>
                  <a:pt x="1538" y="141"/>
                </a:lnTo>
                <a:lnTo>
                  <a:pt x="1544" y="141"/>
                </a:lnTo>
                <a:lnTo>
                  <a:pt x="1544" y="141"/>
                </a:lnTo>
                <a:lnTo>
                  <a:pt x="1546" y="141"/>
                </a:lnTo>
                <a:lnTo>
                  <a:pt x="1546" y="139"/>
                </a:lnTo>
                <a:lnTo>
                  <a:pt x="1546" y="136"/>
                </a:lnTo>
                <a:lnTo>
                  <a:pt x="1546" y="136"/>
                </a:lnTo>
                <a:lnTo>
                  <a:pt x="1544" y="132"/>
                </a:lnTo>
                <a:lnTo>
                  <a:pt x="1544" y="132"/>
                </a:lnTo>
                <a:lnTo>
                  <a:pt x="1540" y="132"/>
                </a:lnTo>
                <a:lnTo>
                  <a:pt x="1536" y="132"/>
                </a:lnTo>
                <a:lnTo>
                  <a:pt x="1527" y="130"/>
                </a:lnTo>
                <a:lnTo>
                  <a:pt x="1525" y="130"/>
                </a:lnTo>
                <a:lnTo>
                  <a:pt x="1530" y="128"/>
                </a:lnTo>
                <a:lnTo>
                  <a:pt x="1534" y="128"/>
                </a:lnTo>
                <a:lnTo>
                  <a:pt x="1538" y="130"/>
                </a:lnTo>
                <a:lnTo>
                  <a:pt x="1544" y="130"/>
                </a:lnTo>
                <a:lnTo>
                  <a:pt x="1559" y="134"/>
                </a:lnTo>
                <a:lnTo>
                  <a:pt x="1561" y="134"/>
                </a:lnTo>
                <a:lnTo>
                  <a:pt x="1565" y="134"/>
                </a:lnTo>
                <a:lnTo>
                  <a:pt x="1574" y="132"/>
                </a:lnTo>
                <a:lnTo>
                  <a:pt x="1576" y="132"/>
                </a:lnTo>
                <a:lnTo>
                  <a:pt x="1578" y="130"/>
                </a:lnTo>
                <a:lnTo>
                  <a:pt x="1578" y="128"/>
                </a:lnTo>
                <a:lnTo>
                  <a:pt x="1576" y="128"/>
                </a:lnTo>
                <a:lnTo>
                  <a:pt x="1574" y="128"/>
                </a:lnTo>
                <a:lnTo>
                  <a:pt x="1582" y="124"/>
                </a:lnTo>
                <a:lnTo>
                  <a:pt x="1586" y="122"/>
                </a:lnTo>
                <a:lnTo>
                  <a:pt x="1586" y="122"/>
                </a:lnTo>
                <a:lnTo>
                  <a:pt x="1582" y="120"/>
                </a:lnTo>
                <a:lnTo>
                  <a:pt x="1580" y="120"/>
                </a:lnTo>
                <a:lnTo>
                  <a:pt x="1569" y="122"/>
                </a:lnTo>
                <a:lnTo>
                  <a:pt x="1565" y="122"/>
                </a:lnTo>
                <a:lnTo>
                  <a:pt x="1563" y="120"/>
                </a:lnTo>
                <a:lnTo>
                  <a:pt x="1563" y="120"/>
                </a:lnTo>
                <a:lnTo>
                  <a:pt x="1565" y="120"/>
                </a:lnTo>
                <a:lnTo>
                  <a:pt x="1567" y="120"/>
                </a:lnTo>
                <a:lnTo>
                  <a:pt x="1569" y="120"/>
                </a:lnTo>
                <a:lnTo>
                  <a:pt x="1571" y="120"/>
                </a:lnTo>
                <a:lnTo>
                  <a:pt x="1578" y="118"/>
                </a:lnTo>
                <a:lnTo>
                  <a:pt x="1590" y="115"/>
                </a:lnTo>
                <a:lnTo>
                  <a:pt x="1590" y="115"/>
                </a:lnTo>
                <a:lnTo>
                  <a:pt x="1584" y="107"/>
                </a:lnTo>
                <a:lnTo>
                  <a:pt x="1584" y="107"/>
                </a:lnTo>
                <a:lnTo>
                  <a:pt x="1584" y="107"/>
                </a:lnTo>
                <a:lnTo>
                  <a:pt x="1588" y="109"/>
                </a:lnTo>
                <a:lnTo>
                  <a:pt x="1592" y="111"/>
                </a:lnTo>
                <a:lnTo>
                  <a:pt x="1595" y="111"/>
                </a:lnTo>
                <a:lnTo>
                  <a:pt x="1597" y="111"/>
                </a:lnTo>
                <a:lnTo>
                  <a:pt x="1601" y="111"/>
                </a:lnTo>
                <a:lnTo>
                  <a:pt x="1603" y="109"/>
                </a:lnTo>
                <a:lnTo>
                  <a:pt x="1609" y="105"/>
                </a:lnTo>
                <a:lnTo>
                  <a:pt x="1613" y="101"/>
                </a:lnTo>
                <a:lnTo>
                  <a:pt x="1626" y="97"/>
                </a:lnTo>
                <a:lnTo>
                  <a:pt x="1641" y="90"/>
                </a:lnTo>
                <a:lnTo>
                  <a:pt x="1647" y="86"/>
                </a:lnTo>
                <a:lnTo>
                  <a:pt x="1659" y="82"/>
                </a:lnTo>
                <a:lnTo>
                  <a:pt x="1668" y="76"/>
                </a:lnTo>
                <a:lnTo>
                  <a:pt x="1670" y="74"/>
                </a:lnTo>
                <a:lnTo>
                  <a:pt x="1662" y="74"/>
                </a:lnTo>
                <a:lnTo>
                  <a:pt x="1655" y="74"/>
                </a:lnTo>
                <a:lnTo>
                  <a:pt x="1618" y="82"/>
                </a:lnTo>
                <a:lnTo>
                  <a:pt x="1615" y="82"/>
                </a:lnTo>
                <a:lnTo>
                  <a:pt x="1611" y="82"/>
                </a:lnTo>
                <a:lnTo>
                  <a:pt x="1613" y="82"/>
                </a:lnTo>
                <a:lnTo>
                  <a:pt x="1639" y="74"/>
                </a:lnTo>
                <a:lnTo>
                  <a:pt x="1639" y="74"/>
                </a:lnTo>
                <a:lnTo>
                  <a:pt x="1641" y="74"/>
                </a:lnTo>
                <a:lnTo>
                  <a:pt x="1641" y="71"/>
                </a:lnTo>
                <a:lnTo>
                  <a:pt x="1643" y="69"/>
                </a:lnTo>
                <a:lnTo>
                  <a:pt x="1651" y="69"/>
                </a:lnTo>
                <a:lnTo>
                  <a:pt x="1655" y="69"/>
                </a:lnTo>
                <a:lnTo>
                  <a:pt x="1659" y="67"/>
                </a:lnTo>
                <a:lnTo>
                  <a:pt x="1659" y="67"/>
                </a:lnTo>
                <a:lnTo>
                  <a:pt x="1664" y="65"/>
                </a:lnTo>
                <a:lnTo>
                  <a:pt x="1672" y="65"/>
                </a:lnTo>
                <a:lnTo>
                  <a:pt x="1674" y="65"/>
                </a:lnTo>
                <a:lnTo>
                  <a:pt x="1678" y="63"/>
                </a:lnTo>
                <a:lnTo>
                  <a:pt x="1687" y="63"/>
                </a:lnTo>
                <a:lnTo>
                  <a:pt x="1701" y="57"/>
                </a:lnTo>
                <a:lnTo>
                  <a:pt x="1708" y="55"/>
                </a:lnTo>
                <a:lnTo>
                  <a:pt x="1710" y="53"/>
                </a:lnTo>
                <a:lnTo>
                  <a:pt x="1716" y="50"/>
                </a:lnTo>
                <a:lnTo>
                  <a:pt x="1720" y="46"/>
                </a:lnTo>
                <a:lnTo>
                  <a:pt x="1720" y="44"/>
                </a:lnTo>
                <a:lnTo>
                  <a:pt x="1720" y="42"/>
                </a:lnTo>
                <a:lnTo>
                  <a:pt x="1718" y="42"/>
                </a:lnTo>
                <a:lnTo>
                  <a:pt x="1716" y="40"/>
                </a:lnTo>
                <a:lnTo>
                  <a:pt x="1714" y="40"/>
                </a:lnTo>
                <a:lnTo>
                  <a:pt x="1703" y="38"/>
                </a:lnTo>
                <a:lnTo>
                  <a:pt x="1691" y="40"/>
                </a:lnTo>
                <a:lnTo>
                  <a:pt x="1691" y="40"/>
                </a:lnTo>
                <a:lnTo>
                  <a:pt x="1693" y="38"/>
                </a:lnTo>
                <a:lnTo>
                  <a:pt x="1693" y="38"/>
                </a:lnTo>
                <a:lnTo>
                  <a:pt x="1689" y="34"/>
                </a:lnTo>
                <a:lnTo>
                  <a:pt x="1687" y="32"/>
                </a:lnTo>
                <a:lnTo>
                  <a:pt x="1687" y="32"/>
                </a:lnTo>
                <a:lnTo>
                  <a:pt x="1687" y="32"/>
                </a:lnTo>
                <a:lnTo>
                  <a:pt x="1687" y="30"/>
                </a:lnTo>
                <a:lnTo>
                  <a:pt x="1689" y="30"/>
                </a:lnTo>
                <a:lnTo>
                  <a:pt x="1689" y="30"/>
                </a:lnTo>
                <a:lnTo>
                  <a:pt x="1687" y="27"/>
                </a:lnTo>
                <a:lnTo>
                  <a:pt x="1680" y="27"/>
                </a:lnTo>
                <a:lnTo>
                  <a:pt x="1678" y="27"/>
                </a:lnTo>
                <a:lnTo>
                  <a:pt x="1674" y="30"/>
                </a:lnTo>
                <a:lnTo>
                  <a:pt x="1674" y="30"/>
                </a:lnTo>
                <a:lnTo>
                  <a:pt x="1672" y="27"/>
                </a:lnTo>
                <a:lnTo>
                  <a:pt x="1670" y="25"/>
                </a:lnTo>
                <a:lnTo>
                  <a:pt x="1668" y="25"/>
                </a:lnTo>
                <a:lnTo>
                  <a:pt x="1666" y="25"/>
                </a:lnTo>
                <a:lnTo>
                  <a:pt x="1664" y="25"/>
                </a:lnTo>
                <a:lnTo>
                  <a:pt x="1664" y="25"/>
                </a:lnTo>
                <a:lnTo>
                  <a:pt x="1662" y="27"/>
                </a:lnTo>
                <a:lnTo>
                  <a:pt x="1662" y="30"/>
                </a:lnTo>
                <a:lnTo>
                  <a:pt x="1659" y="27"/>
                </a:lnTo>
                <a:lnTo>
                  <a:pt x="1657" y="27"/>
                </a:lnTo>
                <a:lnTo>
                  <a:pt x="1655" y="27"/>
                </a:lnTo>
                <a:lnTo>
                  <a:pt x="1649" y="27"/>
                </a:lnTo>
                <a:lnTo>
                  <a:pt x="1643" y="32"/>
                </a:lnTo>
                <a:lnTo>
                  <a:pt x="1639" y="32"/>
                </a:lnTo>
                <a:lnTo>
                  <a:pt x="1636" y="32"/>
                </a:lnTo>
                <a:lnTo>
                  <a:pt x="1632" y="34"/>
                </a:lnTo>
                <a:lnTo>
                  <a:pt x="1626" y="34"/>
                </a:lnTo>
                <a:lnTo>
                  <a:pt x="1620" y="34"/>
                </a:lnTo>
                <a:lnTo>
                  <a:pt x="1615" y="34"/>
                </a:lnTo>
                <a:lnTo>
                  <a:pt x="1618" y="34"/>
                </a:lnTo>
                <a:lnTo>
                  <a:pt x="1639" y="27"/>
                </a:lnTo>
                <a:lnTo>
                  <a:pt x="1643" y="25"/>
                </a:lnTo>
                <a:lnTo>
                  <a:pt x="1645" y="25"/>
                </a:lnTo>
                <a:lnTo>
                  <a:pt x="1645" y="23"/>
                </a:lnTo>
                <a:lnTo>
                  <a:pt x="1643" y="23"/>
                </a:lnTo>
                <a:lnTo>
                  <a:pt x="1630" y="23"/>
                </a:lnTo>
                <a:lnTo>
                  <a:pt x="1628" y="23"/>
                </a:lnTo>
                <a:lnTo>
                  <a:pt x="1624" y="23"/>
                </a:lnTo>
                <a:lnTo>
                  <a:pt x="1622" y="23"/>
                </a:lnTo>
                <a:lnTo>
                  <a:pt x="1618" y="21"/>
                </a:lnTo>
                <a:lnTo>
                  <a:pt x="1613" y="21"/>
                </a:lnTo>
                <a:lnTo>
                  <a:pt x="1601" y="21"/>
                </a:lnTo>
                <a:lnTo>
                  <a:pt x="1601" y="21"/>
                </a:lnTo>
                <a:lnTo>
                  <a:pt x="1597" y="19"/>
                </a:lnTo>
                <a:lnTo>
                  <a:pt x="1595" y="17"/>
                </a:lnTo>
                <a:lnTo>
                  <a:pt x="1595" y="17"/>
                </a:lnTo>
                <a:lnTo>
                  <a:pt x="1582" y="17"/>
                </a:lnTo>
                <a:lnTo>
                  <a:pt x="1578" y="19"/>
                </a:lnTo>
                <a:lnTo>
                  <a:pt x="1574" y="21"/>
                </a:lnTo>
                <a:lnTo>
                  <a:pt x="1574" y="21"/>
                </a:lnTo>
                <a:lnTo>
                  <a:pt x="1576" y="23"/>
                </a:lnTo>
                <a:lnTo>
                  <a:pt x="1580" y="25"/>
                </a:lnTo>
                <a:lnTo>
                  <a:pt x="1580" y="25"/>
                </a:lnTo>
                <a:lnTo>
                  <a:pt x="1578" y="23"/>
                </a:lnTo>
                <a:lnTo>
                  <a:pt x="1574" y="23"/>
                </a:lnTo>
                <a:lnTo>
                  <a:pt x="1565" y="17"/>
                </a:lnTo>
                <a:lnTo>
                  <a:pt x="1563" y="17"/>
                </a:lnTo>
                <a:lnTo>
                  <a:pt x="1553" y="19"/>
                </a:lnTo>
                <a:lnTo>
                  <a:pt x="1546" y="21"/>
                </a:lnTo>
                <a:lnTo>
                  <a:pt x="1544" y="23"/>
                </a:lnTo>
                <a:lnTo>
                  <a:pt x="1544" y="23"/>
                </a:lnTo>
                <a:lnTo>
                  <a:pt x="1544" y="25"/>
                </a:lnTo>
                <a:lnTo>
                  <a:pt x="1546" y="27"/>
                </a:lnTo>
                <a:lnTo>
                  <a:pt x="1553" y="30"/>
                </a:lnTo>
                <a:lnTo>
                  <a:pt x="1555" y="32"/>
                </a:lnTo>
                <a:lnTo>
                  <a:pt x="1546" y="30"/>
                </a:lnTo>
                <a:lnTo>
                  <a:pt x="1540" y="27"/>
                </a:lnTo>
                <a:lnTo>
                  <a:pt x="1536" y="25"/>
                </a:lnTo>
                <a:lnTo>
                  <a:pt x="1536" y="23"/>
                </a:lnTo>
                <a:lnTo>
                  <a:pt x="1534" y="21"/>
                </a:lnTo>
                <a:lnTo>
                  <a:pt x="1530" y="21"/>
                </a:lnTo>
                <a:lnTo>
                  <a:pt x="1511" y="19"/>
                </a:lnTo>
                <a:lnTo>
                  <a:pt x="1490" y="21"/>
                </a:lnTo>
                <a:lnTo>
                  <a:pt x="1492" y="23"/>
                </a:lnTo>
                <a:lnTo>
                  <a:pt x="1494" y="25"/>
                </a:lnTo>
                <a:lnTo>
                  <a:pt x="1500" y="27"/>
                </a:lnTo>
                <a:lnTo>
                  <a:pt x="1504" y="30"/>
                </a:lnTo>
                <a:lnTo>
                  <a:pt x="1504" y="32"/>
                </a:lnTo>
                <a:lnTo>
                  <a:pt x="1513" y="34"/>
                </a:lnTo>
                <a:lnTo>
                  <a:pt x="1513" y="36"/>
                </a:lnTo>
                <a:lnTo>
                  <a:pt x="1511" y="36"/>
                </a:lnTo>
                <a:lnTo>
                  <a:pt x="1507" y="38"/>
                </a:lnTo>
                <a:lnTo>
                  <a:pt x="1504" y="38"/>
                </a:lnTo>
                <a:lnTo>
                  <a:pt x="1502" y="36"/>
                </a:lnTo>
                <a:lnTo>
                  <a:pt x="1502" y="34"/>
                </a:lnTo>
                <a:lnTo>
                  <a:pt x="1500" y="34"/>
                </a:lnTo>
                <a:lnTo>
                  <a:pt x="1490" y="27"/>
                </a:lnTo>
                <a:lnTo>
                  <a:pt x="1486" y="25"/>
                </a:lnTo>
                <a:lnTo>
                  <a:pt x="1483" y="25"/>
                </a:lnTo>
                <a:lnTo>
                  <a:pt x="1477" y="25"/>
                </a:lnTo>
                <a:lnTo>
                  <a:pt x="1471" y="25"/>
                </a:lnTo>
                <a:lnTo>
                  <a:pt x="1460" y="23"/>
                </a:lnTo>
                <a:lnTo>
                  <a:pt x="1450" y="23"/>
                </a:lnTo>
                <a:lnTo>
                  <a:pt x="1446" y="25"/>
                </a:lnTo>
                <a:lnTo>
                  <a:pt x="1446" y="25"/>
                </a:lnTo>
                <a:lnTo>
                  <a:pt x="1450" y="27"/>
                </a:lnTo>
                <a:lnTo>
                  <a:pt x="1452" y="27"/>
                </a:lnTo>
                <a:lnTo>
                  <a:pt x="1454" y="30"/>
                </a:lnTo>
                <a:lnTo>
                  <a:pt x="1460" y="32"/>
                </a:lnTo>
                <a:lnTo>
                  <a:pt x="1467" y="32"/>
                </a:lnTo>
                <a:lnTo>
                  <a:pt x="1467" y="34"/>
                </a:lnTo>
                <a:lnTo>
                  <a:pt x="1463" y="34"/>
                </a:lnTo>
                <a:lnTo>
                  <a:pt x="1448" y="32"/>
                </a:lnTo>
                <a:lnTo>
                  <a:pt x="1439" y="30"/>
                </a:lnTo>
                <a:lnTo>
                  <a:pt x="1433" y="30"/>
                </a:lnTo>
                <a:lnTo>
                  <a:pt x="1433" y="30"/>
                </a:lnTo>
                <a:lnTo>
                  <a:pt x="1431" y="30"/>
                </a:lnTo>
                <a:lnTo>
                  <a:pt x="1431" y="32"/>
                </a:lnTo>
                <a:lnTo>
                  <a:pt x="1437" y="36"/>
                </a:lnTo>
                <a:lnTo>
                  <a:pt x="1435" y="36"/>
                </a:lnTo>
                <a:lnTo>
                  <a:pt x="1431" y="36"/>
                </a:lnTo>
                <a:lnTo>
                  <a:pt x="1425" y="34"/>
                </a:lnTo>
                <a:lnTo>
                  <a:pt x="1423" y="34"/>
                </a:lnTo>
                <a:lnTo>
                  <a:pt x="1419" y="34"/>
                </a:lnTo>
                <a:lnTo>
                  <a:pt x="1419" y="36"/>
                </a:lnTo>
                <a:lnTo>
                  <a:pt x="1421" y="38"/>
                </a:lnTo>
                <a:lnTo>
                  <a:pt x="1425" y="38"/>
                </a:lnTo>
                <a:lnTo>
                  <a:pt x="1425" y="40"/>
                </a:lnTo>
                <a:lnTo>
                  <a:pt x="1419" y="40"/>
                </a:lnTo>
                <a:lnTo>
                  <a:pt x="1416" y="40"/>
                </a:lnTo>
                <a:lnTo>
                  <a:pt x="1412" y="42"/>
                </a:lnTo>
                <a:lnTo>
                  <a:pt x="1412" y="42"/>
                </a:lnTo>
                <a:lnTo>
                  <a:pt x="1416" y="44"/>
                </a:lnTo>
                <a:lnTo>
                  <a:pt x="1421" y="46"/>
                </a:lnTo>
                <a:lnTo>
                  <a:pt x="1427" y="50"/>
                </a:lnTo>
                <a:lnTo>
                  <a:pt x="1448" y="55"/>
                </a:lnTo>
                <a:lnTo>
                  <a:pt x="1454" y="59"/>
                </a:lnTo>
                <a:lnTo>
                  <a:pt x="1456" y="61"/>
                </a:lnTo>
                <a:lnTo>
                  <a:pt x="1456" y="61"/>
                </a:lnTo>
                <a:lnTo>
                  <a:pt x="1454" y="61"/>
                </a:lnTo>
                <a:lnTo>
                  <a:pt x="1450" y="59"/>
                </a:lnTo>
                <a:lnTo>
                  <a:pt x="1446" y="57"/>
                </a:lnTo>
                <a:lnTo>
                  <a:pt x="1442" y="57"/>
                </a:lnTo>
                <a:lnTo>
                  <a:pt x="1425" y="53"/>
                </a:lnTo>
                <a:lnTo>
                  <a:pt x="1416" y="48"/>
                </a:lnTo>
                <a:lnTo>
                  <a:pt x="1412" y="48"/>
                </a:lnTo>
                <a:lnTo>
                  <a:pt x="1410" y="48"/>
                </a:lnTo>
                <a:lnTo>
                  <a:pt x="1410" y="48"/>
                </a:lnTo>
                <a:lnTo>
                  <a:pt x="1408" y="50"/>
                </a:lnTo>
                <a:lnTo>
                  <a:pt x="1410" y="50"/>
                </a:lnTo>
                <a:lnTo>
                  <a:pt x="1414" y="53"/>
                </a:lnTo>
                <a:lnTo>
                  <a:pt x="1414" y="55"/>
                </a:lnTo>
                <a:lnTo>
                  <a:pt x="1410" y="55"/>
                </a:lnTo>
                <a:lnTo>
                  <a:pt x="1408" y="53"/>
                </a:lnTo>
                <a:lnTo>
                  <a:pt x="1406" y="53"/>
                </a:lnTo>
                <a:lnTo>
                  <a:pt x="1402" y="50"/>
                </a:lnTo>
                <a:lnTo>
                  <a:pt x="1398" y="46"/>
                </a:lnTo>
                <a:lnTo>
                  <a:pt x="1393" y="44"/>
                </a:lnTo>
                <a:lnTo>
                  <a:pt x="1385" y="44"/>
                </a:lnTo>
                <a:lnTo>
                  <a:pt x="1383" y="42"/>
                </a:lnTo>
                <a:lnTo>
                  <a:pt x="1381" y="42"/>
                </a:lnTo>
                <a:lnTo>
                  <a:pt x="1379" y="40"/>
                </a:lnTo>
                <a:lnTo>
                  <a:pt x="1372" y="42"/>
                </a:lnTo>
                <a:lnTo>
                  <a:pt x="1370" y="44"/>
                </a:lnTo>
                <a:lnTo>
                  <a:pt x="1364" y="46"/>
                </a:lnTo>
                <a:lnTo>
                  <a:pt x="1362" y="46"/>
                </a:lnTo>
                <a:lnTo>
                  <a:pt x="1360" y="48"/>
                </a:lnTo>
                <a:lnTo>
                  <a:pt x="1354" y="48"/>
                </a:lnTo>
                <a:lnTo>
                  <a:pt x="1354" y="50"/>
                </a:lnTo>
                <a:lnTo>
                  <a:pt x="1372" y="55"/>
                </a:lnTo>
                <a:lnTo>
                  <a:pt x="1375" y="57"/>
                </a:lnTo>
                <a:lnTo>
                  <a:pt x="1375" y="57"/>
                </a:lnTo>
                <a:lnTo>
                  <a:pt x="1377" y="57"/>
                </a:lnTo>
                <a:lnTo>
                  <a:pt x="1370" y="57"/>
                </a:lnTo>
                <a:lnTo>
                  <a:pt x="1368" y="59"/>
                </a:lnTo>
                <a:lnTo>
                  <a:pt x="1366" y="59"/>
                </a:lnTo>
                <a:lnTo>
                  <a:pt x="1364" y="57"/>
                </a:lnTo>
                <a:lnTo>
                  <a:pt x="1360" y="57"/>
                </a:lnTo>
                <a:lnTo>
                  <a:pt x="1356" y="55"/>
                </a:lnTo>
                <a:lnTo>
                  <a:pt x="1354" y="55"/>
                </a:lnTo>
                <a:lnTo>
                  <a:pt x="1349" y="55"/>
                </a:lnTo>
                <a:lnTo>
                  <a:pt x="1347" y="57"/>
                </a:lnTo>
                <a:lnTo>
                  <a:pt x="1347" y="59"/>
                </a:lnTo>
                <a:lnTo>
                  <a:pt x="1345" y="57"/>
                </a:lnTo>
                <a:lnTo>
                  <a:pt x="1341" y="55"/>
                </a:lnTo>
                <a:lnTo>
                  <a:pt x="1339" y="55"/>
                </a:lnTo>
                <a:lnTo>
                  <a:pt x="1333" y="53"/>
                </a:lnTo>
                <a:lnTo>
                  <a:pt x="1324" y="55"/>
                </a:lnTo>
                <a:lnTo>
                  <a:pt x="1320" y="57"/>
                </a:lnTo>
                <a:lnTo>
                  <a:pt x="1316" y="59"/>
                </a:lnTo>
                <a:lnTo>
                  <a:pt x="1314" y="59"/>
                </a:lnTo>
                <a:lnTo>
                  <a:pt x="1310" y="61"/>
                </a:lnTo>
                <a:lnTo>
                  <a:pt x="1301" y="61"/>
                </a:lnTo>
                <a:lnTo>
                  <a:pt x="1297" y="61"/>
                </a:lnTo>
                <a:lnTo>
                  <a:pt x="1291" y="63"/>
                </a:lnTo>
                <a:lnTo>
                  <a:pt x="1287" y="63"/>
                </a:lnTo>
                <a:lnTo>
                  <a:pt x="1282" y="65"/>
                </a:lnTo>
                <a:lnTo>
                  <a:pt x="1280" y="67"/>
                </a:lnTo>
                <a:lnTo>
                  <a:pt x="1280" y="69"/>
                </a:lnTo>
                <a:lnTo>
                  <a:pt x="1284" y="71"/>
                </a:lnTo>
                <a:lnTo>
                  <a:pt x="1284" y="71"/>
                </a:lnTo>
                <a:close/>
                <a:moveTo>
                  <a:pt x="2328" y="59"/>
                </a:moveTo>
                <a:lnTo>
                  <a:pt x="2332" y="63"/>
                </a:lnTo>
                <a:lnTo>
                  <a:pt x="2336" y="63"/>
                </a:lnTo>
                <a:lnTo>
                  <a:pt x="2336" y="61"/>
                </a:lnTo>
                <a:lnTo>
                  <a:pt x="2334" y="59"/>
                </a:lnTo>
                <a:lnTo>
                  <a:pt x="2332" y="55"/>
                </a:lnTo>
                <a:lnTo>
                  <a:pt x="2328" y="53"/>
                </a:lnTo>
                <a:lnTo>
                  <a:pt x="2326" y="53"/>
                </a:lnTo>
                <a:lnTo>
                  <a:pt x="2324" y="55"/>
                </a:lnTo>
                <a:lnTo>
                  <a:pt x="2324" y="57"/>
                </a:lnTo>
                <a:lnTo>
                  <a:pt x="2328" y="59"/>
                </a:lnTo>
                <a:close/>
                <a:moveTo>
                  <a:pt x="1930" y="44"/>
                </a:moveTo>
                <a:lnTo>
                  <a:pt x="1938" y="46"/>
                </a:lnTo>
                <a:lnTo>
                  <a:pt x="1949" y="50"/>
                </a:lnTo>
                <a:lnTo>
                  <a:pt x="1955" y="55"/>
                </a:lnTo>
                <a:lnTo>
                  <a:pt x="1957" y="55"/>
                </a:lnTo>
                <a:lnTo>
                  <a:pt x="1959" y="48"/>
                </a:lnTo>
                <a:lnTo>
                  <a:pt x="1959" y="42"/>
                </a:lnTo>
                <a:lnTo>
                  <a:pt x="1957" y="40"/>
                </a:lnTo>
                <a:lnTo>
                  <a:pt x="1951" y="36"/>
                </a:lnTo>
                <a:lnTo>
                  <a:pt x="1936" y="32"/>
                </a:lnTo>
                <a:lnTo>
                  <a:pt x="1930" y="34"/>
                </a:lnTo>
                <a:lnTo>
                  <a:pt x="1923" y="34"/>
                </a:lnTo>
                <a:lnTo>
                  <a:pt x="1921" y="36"/>
                </a:lnTo>
                <a:lnTo>
                  <a:pt x="1921" y="38"/>
                </a:lnTo>
                <a:lnTo>
                  <a:pt x="1930" y="44"/>
                </a:lnTo>
                <a:close/>
                <a:moveTo>
                  <a:pt x="1557" y="371"/>
                </a:moveTo>
                <a:lnTo>
                  <a:pt x="1555" y="369"/>
                </a:lnTo>
                <a:lnTo>
                  <a:pt x="1551" y="369"/>
                </a:lnTo>
                <a:lnTo>
                  <a:pt x="1548" y="371"/>
                </a:lnTo>
                <a:lnTo>
                  <a:pt x="1546" y="373"/>
                </a:lnTo>
                <a:lnTo>
                  <a:pt x="1546" y="373"/>
                </a:lnTo>
                <a:lnTo>
                  <a:pt x="1546" y="378"/>
                </a:lnTo>
                <a:lnTo>
                  <a:pt x="1548" y="380"/>
                </a:lnTo>
                <a:lnTo>
                  <a:pt x="1546" y="378"/>
                </a:lnTo>
                <a:lnTo>
                  <a:pt x="1544" y="378"/>
                </a:lnTo>
                <a:lnTo>
                  <a:pt x="1542" y="373"/>
                </a:lnTo>
                <a:lnTo>
                  <a:pt x="1542" y="373"/>
                </a:lnTo>
                <a:lnTo>
                  <a:pt x="1540" y="371"/>
                </a:lnTo>
                <a:lnTo>
                  <a:pt x="1538" y="373"/>
                </a:lnTo>
                <a:lnTo>
                  <a:pt x="1536" y="375"/>
                </a:lnTo>
                <a:lnTo>
                  <a:pt x="1534" y="375"/>
                </a:lnTo>
                <a:lnTo>
                  <a:pt x="1534" y="375"/>
                </a:lnTo>
                <a:lnTo>
                  <a:pt x="1538" y="371"/>
                </a:lnTo>
                <a:lnTo>
                  <a:pt x="1540" y="367"/>
                </a:lnTo>
                <a:lnTo>
                  <a:pt x="1540" y="367"/>
                </a:lnTo>
                <a:lnTo>
                  <a:pt x="1538" y="367"/>
                </a:lnTo>
                <a:lnTo>
                  <a:pt x="1538" y="367"/>
                </a:lnTo>
                <a:lnTo>
                  <a:pt x="1536" y="367"/>
                </a:lnTo>
                <a:lnTo>
                  <a:pt x="1534" y="369"/>
                </a:lnTo>
                <a:lnTo>
                  <a:pt x="1530" y="369"/>
                </a:lnTo>
                <a:lnTo>
                  <a:pt x="1530" y="369"/>
                </a:lnTo>
                <a:lnTo>
                  <a:pt x="1527" y="371"/>
                </a:lnTo>
                <a:lnTo>
                  <a:pt x="1525" y="375"/>
                </a:lnTo>
                <a:lnTo>
                  <a:pt x="1525" y="378"/>
                </a:lnTo>
                <a:lnTo>
                  <a:pt x="1521" y="382"/>
                </a:lnTo>
                <a:lnTo>
                  <a:pt x="1521" y="382"/>
                </a:lnTo>
                <a:lnTo>
                  <a:pt x="1521" y="380"/>
                </a:lnTo>
                <a:lnTo>
                  <a:pt x="1523" y="375"/>
                </a:lnTo>
                <a:lnTo>
                  <a:pt x="1523" y="375"/>
                </a:lnTo>
                <a:lnTo>
                  <a:pt x="1523" y="373"/>
                </a:lnTo>
                <a:lnTo>
                  <a:pt x="1523" y="371"/>
                </a:lnTo>
                <a:lnTo>
                  <a:pt x="1525" y="369"/>
                </a:lnTo>
                <a:lnTo>
                  <a:pt x="1525" y="369"/>
                </a:lnTo>
                <a:lnTo>
                  <a:pt x="1521" y="369"/>
                </a:lnTo>
                <a:lnTo>
                  <a:pt x="1519" y="369"/>
                </a:lnTo>
                <a:lnTo>
                  <a:pt x="1519" y="369"/>
                </a:lnTo>
                <a:lnTo>
                  <a:pt x="1523" y="367"/>
                </a:lnTo>
                <a:lnTo>
                  <a:pt x="1523" y="367"/>
                </a:lnTo>
                <a:lnTo>
                  <a:pt x="1527" y="367"/>
                </a:lnTo>
                <a:lnTo>
                  <a:pt x="1532" y="365"/>
                </a:lnTo>
                <a:lnTo>
                  <a:pt x="1532" y="363"/>
                </a:lnTo>
                <a:lnTo>
                  <a:pt x="1532" y="363"/>
                </a:lnTo>
                <a:lnTo>
                  <a:pt x="1532" y="361"/>
                </a:lnTo>
                <a:lnTo>
                  <a:pt x="1532" y="359"/>
                </a:lnTo>
                <a:lnTo>
                  <a:pt x="1532" y="359"/>
                </a:lnTo>
                <a:lnTo>
                  <a:pt x="1530" y="359"/>
                </a:lnTo>
                <a:lnTo>
                  <a:pt x="1527" y="359"/>
                </a:lnTo>
                <a:lnTo>
                  <a:pt x="1525" y="359"/>
                </a:lnTo>
                <a:lnTo>
                  <a:pt x="1523" y="359"/>
                </a:lnTo>
                <a:lnTo>
                  <a:pt x="1519" y="359"/>
                </a:lnTo>
                <a:lnTo>
                  <a:pt x="1515" y="361"/>
                </a:lnTo>
                <a:lnTo>
                  <a:pt x="1513" y="363"/>
                </a:lnTo>
                <a:lnTo>
                  <a:pt x="1511" y="365"/>
                </a:lnTo>
                <a:lnTo>
                  <a:pt x="1509" y="367"/>
                </a:lnTo>
                <a:lnTo>
                  <a:pt x="1509" y="367"/>
                </a:lnTo>
                <a:lnTo>
                  <a:pt x="1509" y="367"/>
                </a:lnTo>
                <a:lnTo>
                  <a:pt x="1509" y="367"/>
                </a:lnTo>
                <a:lnTo>
                  <a:pt x="1511" y="365"/>
                </a:lnTo>
                <a:lnTo>
                  <a:pt x="1513" y="363"/>
                </a:lnTo>
                <a:lnTo>
                  <a:pt x="1513" y="361"/>
                </a:lnTo>
                <a:lnTo>
                  <a:pt x="1515" y="359"/>
                </a:lnTo>
                <a:lnTo>
                  <a:pt x="1521" y="354"/>
                </a:lnTo>
                <a:lnTo>
                  <a:pt x="1521" y="352"/>
                </a:lnTo>
                <a:lnTo>
                  <a:pt x="1519" y="352"/>
                </a:lnTo>
                <a:lnTo>
                  <a:pt x="1519" y="350"/>
                </a:lnTo>
                <a:lnTo>
                  <a:pt x="1519" y="348"/>
                </a:lnTo>
                <a:lnTo>
                  <a:pt x="1517" y="348"/>
                </a:lnTo>
                <a:lnTo>
                  <a:pt x="1511" y="344"/>
                </a:lnTo>
                <a:lnTo>
                  <a:pt x="1509" y="344"/>
                </a:lnTo>
                <a:lnTo>
                  <a:pt x="1507" y="346"/>
                </a:lnTo>
                <a:lnTo>
                  <a:pt x="1504" y="346"/>
                </a:lnTo>
                <a:lnTo>
                  <a:pt x="1504" y="344"/>
                </a:lnTo>
                <a:lnTo>
                  <a:pt x="1500" y="344"/>
                </a:lnTo>
                <a:lnTo>
                  <a:pt x="1496" y="342"/>
                </a:lnTo>
                <a:lnTo>
                  <a:pt x="1494" y="342"/>
                </a:lnTo>
                <a:lnTo>
                  <a:pt x="1488" y="340"/>
                </a:lnTo>
                <a:lnTo>
                  <a:pt x="1483" y="340"/>
                </a:lnTo>
                <a:lnTo>
                  <a:pt x="1481" y="342"/>
                </a:lnTo>
                <a:lnTo>
                  <a:pt x="1477" y="342"/>
                </a:lnTo>
                <a:lnTo>
                  <a:pt x="1473" y="344"/>
                </a:lnTo>
                <a:lnTo>
                  <a:pt x="1471" y="344"/>
                </a:lnTo>
                <a:lnTo>
                  <a:pt x="1471" y="346"/>
                </a:lnTo>
                <a:lnTo>
                  <a:pt x="1471" y="346"/>
                </a:lnTo>
                <a:lnTo>
                  <a:pt x="1471" y="348"/>
                </a:lnTo>
                <a:lnTo>
                  <a:pt x="1471" y="348"/>
                </a:lnTo>
                <a:lnTo>
                  <a:pt x="1473" y="350"/>
                </a:lnTo>
                <a:lnTo>
                  <a:pt x="1479" y="352"/>
                </a:lnTo>
                <a:lnTo>
                  <a:pt x="1481" y="354"/>
                </a:lnTo>
                <a:lnTo>
                  <a:pt x="1483" y="354"/>
                </a:lnTo>
                <a:lnTo>
                  <a:pt x="1486" y="357"/>
                </a:lnTo>
                <a:lnTo>
                  <a:pt x="1481" y="357"/>
                </a:lnTo>
                <a:lnTo>
                  <a:pt x="1475" y="352"/>
                </a:lnTo>
                <a:lnTo>
                  <a:pt x="1473" y="352"/>
                </a:lnTo>
                <a:lnTo>
                  <a:pt x="1471" y="352"/>
                </a:lnTo>
                <a:lnTo>
                  <a:pt x="1469" y="352"/>
                </a:lnTo>
                <a:lnTo>
                  <a:pt x="1467" y="350"/>
                </a:lnTo>
                <a:lnTo>
                  <a:pt x="1467" y="352"/>
                </a:lnTo>
                <a:lnTo>
                  <a:pt x="1465" y="359"/>
                </a:lnTo>
                <a:lnTo>
                  <a:pt x="1467" y="359"/>
                </a:lnTo>
                <a:lnTo>
                  <a:pt x="1467" y="361"/>
                </a:lnTo>
                <a:lnTo>
                  <a:pt x="1469" y="363"/>
                </a:lnTo>
                <a:lnTo>
                  <a:pt x="1469" y="363"/>
                </a:lnTo>
                <a:lnTo>
                  <a:pt x="1469" y="363"/>
                </a:lnTo>
                <a:lnTo>
                  <a:pt x="1469" y="363"/>
                </a:lnTo>
                <a:lnTo>
                  <a:pt x="1467" y="363"/>
                </a:lnTo>
                <a:lnTo>
                  <a:pt x="1463" y="359"/>
                </a:lnTo>
                <a:lnTo>
                  <a:pt x="1463" y="359"/>
                </a:lnTo>
                <a:lnTo>
                  <a:pt x="1463" y="354"/>
                </a:lnTo>
                <a:lnTo>
                  <a:pt x="1463" y="352"/>
                </a:lnTo>
                <a:lnTo>
                  <a:pt x="1460" y="350"/>
                </a:lnTo>
                <a:lnTo>
                  <a:pt x="1458" y="350"/>
                </a:lnTo>
                <a:lnTo>
                  <a:pt x="1456" y="352"/>
                </a:lnTo>
                <a:lnTo>
                  <a:pt x="1454" y="352"/>
                </a:lnTo>
                <a:lnTo>
                  <a:pt x="1454" y="352"/>
                </a:lnTo>
                <a:lnTo>
                  <a:pt x="1454" y="350"/>
                </a:lnTo>
                <a:lnTo>
                  <a:pt x="1452" y="348"/>
                </a:lnTo>
                <a:lnTo>
                  <a:pt x="1452" y="348"/>
                </a:lnTo>
                <a:lnTo>
                  <a:pt x="1450" y="348"/>
                </a:lnTo>
                <a:lnTo>
                  <a:pt x="1448" y="350"/>
                </a:lnTo>
                <a:lnTo>
                  <a:pt x="1448" y="350"/>
                </a:lnTo>
                <a:lnTo>
                  <a:pt x="1448" y="352"/>
                </a:lnTo>
                <a:lnTo>
                  <a:pt x="1448" y="352"/>
                </a:lnTo>
                <a:lnTo>
                  <a:pt x="1450" y="357"/>
                </a:lnTo>
                <a:lnTo>
                  <a:pt x="1450" y="357"/>
                </a:lnTo>
                <a:lnTo>
                  <a:pt x="1448" y="354"/>
                </a:lnTo>
                <a:lnTo>
                  <a:pt x="1446" y="354"/>
                </a:lnTo>
                <a:lnTo>
                  <a:pt x="1444" y="357"/>
                </a:lnTo>
                <a:lnTo>
                  <a:pt x="1439" y="361"/>
                </a:lnTo>
                <a:lnTo>
                  <a:pt x="1437" y="363"/>
                </a:lnTo>
                <a:lnTo>
                  <a:pt x="1435" y="363"/>
                </a:lnTo>
                <a:lnTo>
                  <a:pt x="1435" y="363"/>
                </a:lnTo>
                <a:lnTo>
                  <a:pt x="1435" y="363"/>
                </a:lnTo>
                <a:lnTo>
                  <a:pt x="1435" y="363"/>
                </a:lnTo>
                <a:lnTo>
                  <a:pt x="1435" y="361"/>
                </a:lnTo>
                <a:lnTo>
                  <a:pt x="1435" y="361"/>
                </a:lnTo>
                <a:lnTo>
                  <a:pt x="1435" y="359"/>
                </a:lnTo>
                <a:lnTo>
                  <a:pt x="1435" y="359"/>
                </a:lnTo>
                <a:lnTo>
                  <a:pt x="1435" y="359"/>
                </a:lnTo>
                <a:lnTo>
                  <a:pt x="1437" y="359"/>
                </a:lnTo>
                <a:lnTo>
                  <a:pt x="1437" y="359"/>
                </a:lnTo>
                <a:lnTo>
                  <a:pt x="1439" y="359"/>
                </a:lnTo>
                <a:lnTo>
                  <a:pt x="1435" y="354"/>
                </a:lnTo>
                <a:lnTo>
                  <a:pt x="1435" y="354"/>
                </a:lnTo>
                <a:lnTo>
                  <a:pt x="1437" y="354"/>
                </a:lnTo>
                <a:lnTo>
                  <a:pt x="1439" y="352"/>
                </a:lnTo>
                <a:lnTo>
                  <a:pt x="1439" y="348"/>
                </a:lnTo>
                <a:lnTo>
                  <a:pt x="1439" y="348"/>
                </a:lnTo>
                <a:lnTo>
                  <a:pt x="1437" y="348"/>
                </a:lnTo>
                <a:lnTo>
                  <a:pt x="1431" y="352"/>
                </a:lnTo>
                <a:lnTo>
                  <a:pt x="1431" y="352"/>
                </a:lnTo>
                <a:lnTo>
                  <a:pt x="1435" y="348"/>
                </a:lnTo>
                <a:lnTo>
                  <a:pt x="1439" y="346"/>
                </a:lnTo>
                <a:lnTo>
                  <a:pt x="1442" y="342"/>
                </a:lnTo>
                <a:lnTo>
                  <a:pt x="1444" y="342"/>
                </a:lnTo>
                <a:lnTo>
                  <a:pt x="1446" y="340"/>
                </a:lnTo>
                <a:lnTo>
                  <a:pt x="1444" y="340"/>
                </a:lnTo>
                <a:lnTo>
                  <a:pt x="1442" y="338"/>
                </a:lnTo>
                <a:lnTo>
                  <a:pt x="1442" y="338"/>
                </a:lnTo>
                <a:lnTo>
                  <a:pt x="1439" y="336"/>
                </a:lnTo>
                <a:lnTo>
                  <a:pt x="1439" y="333"/>
                </a:lnTo>
                <a:lnTo>
                  <a:pt x="1439" y="331"/>
                </a:lnTo>
                <a:lnTo>
                  <a:pt x="1439" y="329"/>
                </a:lnTo>
                <a:lnTo>
                  <a:pt x="1439" y="329"/>
                </a:lnTo>
                <a:lnTo>
                  <a:pt x="1437" y="327"/>
                </a:lnTo>
                <a:lnTo>
                  <a:pt x="1433" y="327"/>
                </a:lnTo>
                <a:lnTo>
                  <a:pt x="1431" y="325"/>
                </a:lnTo>
                <a:lnTo>
                  <a:pt x="1431" y="321"/>
                </a:lnTo>
                <a:lnTo>
                  <a:pt x="1429" y="317"/>
                </a:lnTo>
                <a:lnTo>
                  <a:pt x="1429" y="317"/>
                </a:lnTo>
                <a:lnTo>
                  <a:pt x="1425" y="315"/>
                </a:lnTo>
                <a:lnTo>
                  <a:pt x="1421" y="313"/>
                </a:lnTo>
                <a:lnTo>
                  <a:pt x="1416" y="313"/>
                </a:lnTo>
                <a:lnTo>
                  <a:pt x="1410" y="313"/>
                </a:lnTo>
                <a:lnTo>
                  <a:pt x="1408" y="313"/>
                </a:lnTo>
                <a:lnTo>
                  <a:pt x="1406" y="315"/>
                </a:lnTo>
                <a:lnTo>
                  <a:pt x="1406" y="315"/>
                </a:lnTo>
                <a:lnTo>
                  <a:pt x="1400" y="317"/>
                </a:lnTo>
                <a:lnTo>
                  <a:pt x="1395" y="317"/>
                </a:lnTo>
                <a:lnTo>
                  <a:pt x="1391" y="319"/>
                </a:lnTo>
                <a:lnTo>
                  <a:pt x="1391" y="319"/>
                </a:lnTo>
                <a:lnTo>
                  <a:pt x="1393" y="321"/>
                </a:lnTo>
                <a:lnTo>
                  <a:pt x="1393" y="321"/>
                </a:lnTo>
                <a:lnTo>
                  <a:pt x="1389" y="321"/>
                </a:lnTo>
                <a:lnTo>
                  <a:pt x="1385" y="321"/>
                </a:lnTo>
                <a:lnTo>
                  <a:pt x="1383" y="323"/>
                </a:lnTo>
                <a:lnTo>
                  <a:pt x="1377" y="325"/>
                </a:lnTo>
                <a:lnTo>
                  <a:pt x="1370" y="331"/>
                </a:lnTo>
                <a:lnTo>
                  <a:pt x="1370" y="331"/>
                </a:lnTo>
                <a:lnTo>
                  <a:pt x="1375" y="333"/>
                </a:lnTo>
                <a:lnTo>
                  <a:pt x="1387" y="338"/>
                </a:lnTo>
                <a:lnTo>
                  <a:pt x="1387" y="340"/>
                </a:lnTo>
                <a:lnTo>
                  <a:pt x="1377" y="336"/>
                </a:lnTo>
                <a:lnTo>
                  <a:pt x="1372" y="336"/>
                </a:lnTo>
                <a:lnTo>
                  <a:pt x="1370" y="336"/>
                </a:lnTo>
                <a:lnTo>
                  <a:pt x="1370" y="336"/>
                </a:lnTo>
                <a:lnTo>
                  <a:pt x="1368" y="338"/>
                </a:lnTo>
                <a:lnTo>
                  <a:pt x="1368" y="338"/>
                </a:lnTo>
                <a:lnTo>
                  <a:pt x="1366" y="340"/>
                </a:lnTo>
                <a:lnTo>
                  <a:pt x="1366" y="342"/>
                </a:lnTo>
                <a:lnTo>
                  <a:pt x="1366" y="344"/>
                </a:lnTo>
                <a:lnTo>
                  <a:pt x="1368" y="344"/>
                </a:lnTo>
                <a:lnTo>
                  <a:pt x="1368" y="346"/>
                </a:lnTo>
                <a:lnTo>
                  <a:pt x="1368" y="346"/>
                </a:lnTo>
                <a:lnTo>
                  <a:pt x="1370" y="348"/>
                </a:lnTo>
                <a:lnTo>
                  <a:pt x="1370" y="348"/>
                </a:lnTo>
                <a:lnTo>
                  <a:pt x="1375" y="350"/>
                </a:lnTo>
                <a:lnTo>
                  <a:pt x="1375" y="350"/>
                </a:lnTo>
                <a:lnTo>
                  <a:pt x="1377" y="350"/>
                </a:lnTo>
                <a:lnTo>
                  <a:pt x="1379" y="350"/>
                </a:lnTo>
                <a:lnTo>
                  <a:pt x="1381" y="350"/>
                </a:lnTo>
                <a:lnTo>
                  <a:pt x="1381" y="350"/>
                </a:lnTo>
                <a:lnTo>
                  <a:pt x="1379" y="352"/>
                </a:lnTo>
                <a:lnTo>
                  <a:pt x="1379" y="352"/>
                </a:lnTo>
                <a:lnTo>
                  <a:pt x="1379" y="354"/>
                </a:lnTo>
                <a:lnTo>
                  <a:pt x="1381" y="354"/>
                </a:lnTo>
                <a:lnTo>
                  <a:pt x="1385" y="359"/>
                </a:lnTo>
                <a:lnTo>
                  <a:pt x="1387" y="359"/>
                </a:lnTo>
                <a:lnTo>
                  <a:pt x="1387" y="359"/>
                </a:lnTo>
                <a:lnTo>
                  <a:pt x="1385" y="359"/>
                </a:lnTo>
                <a:lnTo>
                  <a:pt x="1383" y="357"/>
                </a:lnTo>
                <a:lnTo>
                  <a:pt x="1377" y="354"/>
                </a:lnTo>
                <a:lnTo>
                  <a:pt x="1372" y="354"/>
                </a:lnTo>
                <a:lnTo>
                  <a:pt x="1370" y="354"/>
                </a:lnTo>
                <a:lnTo>
                  <a:pt x="1368" y="359"/>
                </a:lnTo>
                <a:lnTo>
                  <a:pt x="1366" y="359"/>
                </a:lnTo>
                <a:lnTo>
                  <a:pt x="1364" y="361"/>
                </a:lnTo>
                <a:lnTo>
                  <a:pt x="1364" y="361"/>
                </a:lnTo>
                <a:lnTo>
                  <a:pt x="1364" y="361"/>
                </a:lnTo>
                <a:lnTo>
                  <a:pt x="1368" y="365"/>
                </a:lnTo>
                <a:lnTo>
                  <a:pt x="1368" y="365"/>
                </a:lnTo>
                <a:lnTo>
                  <a:pt x="1370" y="367"/>
                </a:lnTo>
                <a:lnTo>
                  <a:pt x="1370" y="369"/>
                </a:lnTo>
                <a:lnTo>
                  <a:pt x="1372" y="369"/>
                </a:lnTo>
                <a:lnTo>
                  <a:pt x="1375" y="369"/>
                </a:lnTo>
                <a:lnTo>
                  <a:pt x="1377" y="369"/>
                </a:lnTo>
                <a:lnTo>
                  <a:pt x="1379" y="369"/>
                </a:lnTo>
                <a:lnTo>
                  <a:pt x="1381" y="371"/>
                </a:lnTo>
                <a:lnTo>
                  <a:pt x="1381" y="371"/>
                </a:lnTo>
                <a:lnTo>
                  <a:pt x="1381" y="373"/>
                </a:lnTo>
                <a:lnTo>
                  <a:pt x="1381" y="375"/>
                </a:lnTo>
                <a:lnTo>
                  <a:pt x="1381" y="378"/>
                </a:lnTo>
                <a:lnTo>
                  <a:pt x="1379" y="384"/>
                </a:lnTo>
                <a:lnTo>
                  <a:pt x="1379" y="386"/>
                </a:lnTo>
                <a:lnTo>
                  <a:pt x="1379" y="386"/>
                </a:lnTo>
                <a:lnTo>
                  <a:pt x="1377" y="386"/>
                </a:lnTo>
                <a:lnTo>
                  <a:pt x="1377" y="386"/>
                </a:lnTo>
                <a:lnTo>
                  <a:pt x="1375" y="384"/>
                </a:lnTo>
                <a:lnTo>
                  <a:pt x="1377" y="384"/>
                </a:lnTo>
                <a:lnTo>
                  <a:pt x="1377" y="384"/>
                </a:lnTo>
                <a:lnTo>
                  <a:pt x="1375" y="384"/>
                </a:lnTo>
                <a:lnTo>
                  <a:pt x="1366" y="384"/>
                </a:lnTo>
                <a:lnTo>
                  <a:pt x="1364" y="384"/>
                </a:lnTo>
                <a:lnTo>
                  <a:pt x="1360" y="386"/>
                </a:lnTo>
                <a:lnTo>
                  <a:pt x="1358" y="386"/>
                </a:lnTo>
                <a:lnTo>
                  <a:pt x="1354" y="388"/>
                </a:lnTo>
                <a:lnTo>
                  <a:pt x="1354" y="386"/>
                </a:lnTo>
                <a:lnTo>
                  <a:pt x="1356" y="386"/>
                </a:lnTo>
                <a:lnTo>
                  <a:pt x="1360" y="384"/>
                </a:lnTo>
                <a:lnTo>
                  <a:pt x="1362" y="382"/>
                </a:lnTo>
                <a:lnTo>
                  <a:pt x="1366" y="382"/>
                </a:lnTo>
                <a:lnTo>
                  <a:pt x="1370" y="382"/>
                </a:lnTo>
                <a:lnTo>
                  <a:pt x="1375" y="380"/>
                </a:lnTo>
                <a:lnTo>
                  <a:pt x="1377" y="378"/>
                </a:lnTo>
                <a:lnTo>
                  <a:pt x="1375" y="375"/>
                </a:lnTo>
                <a:lnTo>
                  <a:pt x="1372" y="373"/>
                </a:lnTo>
                <a:lnTo>
                  <a:pt x="1368" y="371"/>
                </a:lnTo>
                <a:lnTo>
                  <a:pt x="1366" y="369"/>
                </a:lnTo>
                <a:lnTo>
                  <a:pt x="1362" y="367"/>
                </a:lnTo>
                <a:lnTo>
                  <a:pt x="1358" y="363"/>
                </a:lnTo>
                <a:lnTo>
                  <a:pt x="1358" y="361"/>
                </a:lnTo>
                <a:lnTo>
                  <a:pt x="1358" y="357"/>
                </a:lnTo>
                <a:lnTo>
                  <a:pt x="1358" y="354"/>
                </a:lnTo>
                <a:lnTo>
                  <a:pt x="1358" y="352"/>
                </a:lnTo>
                <a:lnTo>
                  <a:pt x="1358" y="350"/>
                </a:lnTo>
                <a:lnTo>
                  <a:pt x="1358" y="348"/>
                </a:lnTo>
                <a:lnTo>
                  <a:pt x="1356" y="346"/>
                </a:lnTo>
                <a:lnTo>
                  <a:pt x="1354" y="342"/>
                </a:lnTo>
                <a:lnTo>
                  <a:pt x="1351" y="342"/>
                </a:lnTo>
                <a:lnTo>
                  <a:pt x="1351" y="340"/>
                </a:lnTo>
                <a:lnTo>
                  <a:pt x="1354" y="338"/>
                </a:lnTo>
                <a:lnTo>
                  <a:pt x="1354" y="336"/>
                </a:lnTo>
                <a:lnTo>
                  <a:pt x="1356" y="333"/>
                </a:lnTo>
                <a:lnTo>
                  <a:pt x="1360" y="327"/>
                </a:lnTo>
                <a:lnTo>
                  <a:pt x="1362" y="325"/>
                </a:lnTo>
                <a:lnTo>
                  <a:pt x="1366" y="321"/>
                </a:lnTo>
                <a:lnTo>
                  <a:pt x="1368" y="319"/>
                </a:lnTo>
                <a:lnTo>
                  <a:pt x="1372" y="317"/>
                </a:lnTo>
                <a:lnTo>
                  <a:pt x="1377" y="315"/>
                </a:lnTo>
                <a:lnTo>
                  <a:pt x="1377" y="313"/>
                </a:lnTo>
                <a:lnTo>
                  <a:pt x="1377" y="313"/>
                </a:lnTo>
                <a:lnTo>
                  <a:pt x="1377" y="313"/>
                </a:lnTo>
                <a:lnTo>
                  <a:pt x="1375" y="310"/>
                </a:lnTo>
                <a:lnTo>
                  <a:pt x="1362" y="310"/>
                </a:lnTo>
                <a:lnTo>
                  <a:pt x="1356" y="310"/>
                </a:lnTo>
                <a:lnTo>
                  <a:pt x="1351" y="310"/>
                </a:lnTo>
                <a:lnTo>
                  <a:pt x="1341" y="313"/>
                </a:lnTo>
                <a:lnTo>
                  <a:pt x="1337" y="313"/>
                </a:lnTo>
                <a:lnTo>
                  <a:pt x="1335" y="315"/>
                </a:lnTo>
                <a:lnTo>
                  <a:pt x="1331" y="317"/>
                </a:lnTo>
                <a:lnTo>
                  <a:pt x="1322" y="323"/>
                </a:lnTo>
                <a:lnTo>
                  <a:pt x="1322" y="323"/>
                </a:lnTo>
                <a:lnTo>
                  <a:pt x="1322" y="323"/>
                </a:lnTo>
                <a:lnTo>
                  <a:pt x="1322" y="325"/>
                </a:lnTo>
                <a:lnTo>
                  <a:pt x="1322" y="325"/>
                </a:lnTo>
                <a:lnTo>
                  <a:pt x="1318" y="327"/>
                </a:lnTo>
                <a:lnTo>
                  <a:pt x="1316" y="329"/>
                </a:lnTo>
                <a:lnTo>
                  <a:pt x="1316" y="331"/>
                </a:lnTo>
                <a:lnTo>
                  <a:pt x="1314" y="331"/>
                </a:lnTo>
                <a:lnTo>
                  <a:pt x="1314" y="333"/>
                </a:lnTo>
                <a:lnTo>
                  <a:pt x="1314" y="336"/>
                </a:lnTo>
                <a:lnTo>
                  <a:pt x="1314" y="338"/>
                </a:lnTo>
                <a:lnTo>
                  <a:pt x="1314" y="338"/>
                </a:lnTo>
                <a:lnTo>
                  <a:pt x="1310" y="342"/>
                </a:lnTo>
                <a:lnTo>
                  <a:pt x="1307" y="346"/>
                </a:lnTo>
                <a:lnTo>
                  <a:pt x="1307" y="348"/>
                </a:lnTo>
                <a:lnTo>
                  <a:pt x="1305" y="350"/>
                </a:lnTo>
                <a:lnTo>
                  <a:pt x="1305" y="350"/>
                </a:lnTo>
                <a:lnTo>
                  <a:pt x="1305" y="352"/>
                </a:lnTo>
                <a:lnTo>
                  <a:pt x="1305" y="354"/>
                </a:lnTo>
                <a:lnTo>
                  <a:pt x="1305" y="354"/>
                </a:lnTo>
                <a:lnTo>
                  <a:pt x="1307" y="357"/>
                </a:lnTo>
                <a:lnTo>
                  <a:pt x="1310" y="357"/>
                </a:lnTo>
                <a:lnTo>
                  <a:pt x="1310" y="357"/>
                </a:lnTo>
                <a:lnTo>
                  <a:pt x="1305" y="359"/>
                </a:lnTo>
                <a:lnTo>
                  <a:pt x="1303" y="361"/>
                </a:lnTo>
                <a:lnTo>
                  <a:pt x="1303" y="363"/>
                </a:lnTo>
                <a:lnTo>
                  <a:pt x="1303" y="365"/>
                </a:lnTo>
                <a:lnTo>
                  <a:pt x="1305" y="367"/>
                </a:lnTo>
                <a:lnTo>
                  <a:pt x="1305" y="371"/>
                </a:lnTo>
                <a:lnTo>
                  <a:pt x="1305" y="373"/>
                </a:lnTo>
                <a:lnTo>
                  <a:pt x="1307" y="375"/>
                </a:lnTo>
                <a:lnTo>
                  <a:pt x="1307" y="375"/>
                </a:lnTo>
                <a:lnTo>
                  <a:pt x="1312" y="378"/>
                </a:lnTo>
                <a:lnTo>
                  <a:pt x="1318" y="380"/>
                </a:lnTo>
                <a:lnTo>
                  <a:pt x="1324" y="380"/>
                </a:lnTo>
                <a:lnTo>
                  <a:pt x="1333" y="382"/>
                </a:lnTo>
                <a:lnTo>
                  <a:pt x="1335" y="382"/>
                </a:lnTo>
                <a:lnTo>
                  <a:pt x="1337" y="382"/>
                </a:lnTo>
                <a:lnTo>
                  <a:pt x="1339" y="384"/>
                </a:lnTo>
                <a:lnTo>
                  <a:pt x="1341" y="386"/>
                </a:lnTo>
                <a:lnTo>
                  <a:pt x="1345" y="386"/>
                </a:lnTo>
                <a:lnTo>
                  <a:pt x="1345" y="388"/>
                </a:lnTo>
                <a:lnTo>
                  <a:pt x="1339" y="388"/>
                </a:lnTo>
                <a:lnTo>
                  <a:pt x="1335" y="388"/>
                </a:lnTo>
                <a:lnTo>
                  <a:pt x="1333" y="388"/>
                </a:lnTo>
                <a:lnTo>
                  <a:pt x="1328" y="388"/>
                </a:lnTo>
                <a:lnTo>
                  <a:pt x="1326" y="386"/>
                </a:lnTo>
                <a:lnTo>
                  <a:pt x="1322" y="386"/>
                </a:lnTo>
                <a:lnTo>
                  <a:pt x="1318" y="386"/>
                </a:lnTo>
                <a:lnTo>
                  <a:pt x="1314" y="386"/>
                </a:lnTo>
                <a:lnTo>
                  <a:pt x="1312" y="386"/>
                </a:lnTo>
                <a:lnTo>
                  <a:pt x="1312" y="386"/>
                </a:lnTo>
                <a:lnTo>
                  <a:pt x="1314" y="388"/>
                </a:lnTo>
                <a:lnTo>
                  <a:pt x="1314" y="392"/>
                </a:lnTo>
                <a:lnTo>
                  <a:pt x="1316" y="392"/>
                </a:lnTo>
                <a:lnTo>
                  <a:pt x="1320" y="398"/>
                </a:lnTo>
                <a:lnTo>
                  <a:pt x="1322" y="401"/>
                </a:lnTo>
                <a:lnTo>
                  <a:pt x="1324" y="401"/>
                </a:lnTo>
                <a:lnTo>
                  <a:pt x="1326" y="401"/>
                </a:lnTo>
                <a:lnTo>
                  <a:pt x="1331" y="403"/>
                </a:lnTo>
                <a:lnTo>
                  <a:pt x="1335" y="407"/>
                </a:lnTo>
                <a:lnTo>
                  <a:pt x="1335" y="407"/>
                </a:lnTo>
                <a:lnTo>
                  <a:pt x="1337" y="407"/>
                </a:lnTo>
                <a:lnTo>
                  <a:pt x="1337" y="405"/>
                </a:lnTo>
                <a:lnTo>
                  <a:pt x="1339" y="405"/>
                </a:lnTo>
                <a:lnTo>
                  <a:pt x="1341" y="405"/>
                </a:lnTo>
                <a:lnTo>
                  <a:pt x="1343" y="405"/>
                </a:lnTo>
                <a:lnTo>
                  <a:pt x="1347" y="405"/>
                </a:lnTo>
                <a:lnTo>
                  <a:pt x="1347" y="405"/>
                </a:lnTo>
                <a:lnTo>
                  <a:pt x="1345" y="403"/>
                </a:lnTo>
                <a:lnTo>
                  <a:pt x="1345" y="403"/>
                </a:lnTo>
                <a:lnTo>
                  <a:pt x="1345" y="403"/>
                </a:lnTo>
                <a:lnTo>
                  <a:pt x="1349" y="403"/>
                </a:lnTo>
                <a:lnTo>
                  <a:pt x="1351" y="403"/>
                </a:lnTo>
                <a:lnTo>
                  <a:pt x="1354" y="403"/>
                </a:lnTo>
                <a:lnTo>
                  <a:pt x="1356" y="401"/>
                </a:lnTo>
                <a:lnTo>
                  <a:pt x="1356" y="401"/>
                </a:lnTo>
                <a:lnTo>
                  <a:pt x="1356" y="403"/>
                </a:lnTo>
                <a:lnTo>
                  <a:pt x="1354" y="405"/>
                </a:lnTo>
                <a:lnTo>
                  <a:pt x="1356" y="405"/>
                </a:lnTo>
                <a:lnTo>
                  <a:pt x="1356" y="409"/>
                </a:lnTo>
                <a:lnTo>
                  <a:pt x="1358" y="409"/>
                </a:lnTo>
                <a:lnTo>
                  <a:pt x="1360" y="411"/>
                </a:lnTo>
                <a:lnTo>
                  <a:pt x="1364" y="411"/>
                </a:lnTo>
                <a:lnTo>
                  <a:pt x="1370" y="409"/>
                </a:lnTo>
                <a:lnTo>
                  <a:pt x="1375" y="411"/>
                </a:lnTo>
                <a:lnTo>
                  <a:pt x="1377" y="411"/>
                </a:lnTo>
                <a:lnTo>
                  <a:pt x="1379" y="411"/>
                </a:lnTo>
                <a:lnTo>
                  <a:pt x="1379" y="411"/>
                </a:lnTo>
                <a:lnTo>
                  <a:pt x="1383" y="413"/>
                </a:lnTo>
                <a:lnTo>
                  <a:pt x="1393" y="413"/>
                </a:lnTo>
                <a:lnTo>
                  <a:pt x="1398" y="413"/>
                </a:lnTo>
                <a:lnTo>
                  <a:pt x="1404" y="413"/>
                </a:lnTo>
                <a:lnTo>
                  <a:pt x="1404" y="413"/>
                </a:lnTo>
                <a:lnTo>
                  <a:pt x="1406" y="413"/>
                </a:lnTo>
                <a:lnTo>
                  <a:pt x="1412" y="415"/>
                </a:lnTo>
                <a:lnTo>
                  <a:pt x="1416" y="417"/>
                </a:lnTo>
                <a:lnTo>
                  <a:pt x="1419" y="417"/>
                </a:lnTo>
                <a:lnTo>
                  <a:pt x="1421" y="415"/>
                </a:lnTo>
                <a:lnTo>
                  <a:pt x="1427" y="415"/>
                </a:lnTo>
                <a:lnTo>
                  <a:pt x="1435" y="419"/>
                </a:lnTo>
                <a:lnTo>
                  <a:pt x="1437" y="419"/>
                </a:lnTo>
                <a:lnTo>
                  <a:pt x="1437" y="417"/>
                </a:lnTo>
                <a:lnTo>
                  <a:pt x="1435" y="417"/>
                </a:lnTo>
                <a:lnTo>
                  <a:pt x="1433" y="415"/>
                </a:lnTo>
                <a:lnTo>
                  <a:pt x="1431" y="413"/>
                </a:lnTo>
                <a:lnTo>
                  <a:pt x="1429" y="413"/>
                </a:lnTo>
                <a:lnTo>
                  <a:pt x="1429" y="413"/>
                </a:lnTo>
                <a:lnTo>
                  <a:pt x="1427" y="411"/>
                </a:lnTo>
                <a:lnTo>
                  <a:pt x="1425" y="411"/>
                </a:lnTo>
                <a:lnTo>
                  <a:pt x="1427" y="409"/>
                </a:lnTo>
                <a:lnTo>
                  <a:pt x="1433" y="411"/>
                </a:lnTo>
                <a:lnTo>
                  <a:pt x="1437" y="411"/>
                </a:lnTo>
                <a:lnTo>
                  <a:pt x="1439" y="411"/>
                </a:lnTo>
                <a:lnTo>
                  <a:pt x="1444" y="413"/>
                </a:lnTo>
                <a:lnTo>
                  <a:pt x="1446" y="413"/>
                </a:lnTo>
                <a:lnTo>
                  <a:pt x="1446" y="413"/>
                </a:lnTo>
                <a:lnTo>
                  <a:pt x="1454" y="415"/>
                </a:lnTo>
                <a:lnTo>
                  <a:pt x="1456" y="415"/>
                </a:lnTo>
                <a:lnTo>
                  <a:pt x="1458" y="415"/>
                </a:lnTo>
                <a:lnTo>
                  <a:pt x="1463" y="415"/>
                </a:lnTo>
                <a:lnTo>
                  <a:pt x="1465" y="413"/>
                </a:lnTo>
                <a:lnTo>
                  <a:pt x="1467" y="413"/>
                </a:lnTo>
                <a:lnTo>
                  <a:pt x="1467" y="411"/>
                </a:lnTo>
                <a:lnTo>
                  <a:pt x="1467" y="411"/>
                </a:lnTo>
                <a:lnTo>
                  <a:pt x="1467" y="409"/>
                </a:lnTo>
                <a:lnTo>
                  <a:pt x="1465" y="407"/>
                </a:lnTo>
                <a:lnTo>
                  <a:pt x="1465" y="405"/>
                </a:lnTo>
                <a:lnTo>
                  <a:pt x="1463" y="405"/>
                </a:lnTo>
                <a:lnTo>
                  <a:pt x="1458" y="403"/>
                </a:lnTo>
                <a:lnTo>
                  <a:pt x="1458" y="403"/>
                </a:lnTo>
                <a:lnTo>
                  <a:pt x="1458" y="401"/>
                </a:lnTo>
                <a:lnTo>
                  <a:pt x="1458" y="401"/>
                </a:lnTo>
                <a:lnTo>
                  <a:pt x="1460" y="398"/>
                </a:lnTo>
                <a:lnTo>
                  <a:pt x="1460" y="398"/>
                </a:lnTo>
                <a:lnTo>
                  <a:pt x="1463" y="396"/>
                </a:lnTo>
                <a:lnTo>
                  <a:pt x="1463" y="398"/>
                </a:lnTo>
                <a:lnTo>
                  <a:pt x="1465" y="401"/>
                </a:lnTo>
                <a:lnTo>
                  <a:pt x="1465" y="401"/>
                </a:lnTo>
                <a:lnTo>
                  <a:pt x="1467" y="401"/>
                </a:lnTo>
                <a:lnTo>
                  <a:pt x="1469" y="405"/>
                </a:lnTo>
                <a:lnTo>
                  <a:pt x="1469" y="405"/>
                </a:lnTo>
                <a:lnTo>
                  <a:pt x="1471" y="405"/>
                </a:lnTo>
                <a:lnTo>
                  <a:pt x="1473" y="407"/>
                </a:lnTo>
                <a:lnTo>
                  <a:pt x="1475" y="407"/>
                </a:lnTo>
                <a:lnTo>
                  <a:pt x="1475" y="407"/>
                </a:lnTo>
                <a:lnTo>
                  <a:pt x="1479" y="407"/>
                </a:lnTo>
                <a:lnTo>
                  <a:pt x="1481" y="407"/>
                </a:lnTo>
                <a:lnTo>
                  <a:pt x="1481" y="409"/>
                </a:lnTo>
                <a:lnTo>
                  <a:pt x="1481" y="411"/>
                </a:lnTo>
                <a:lnTo>
                  <a:pt x="1483" y="413"/>
                </a:lnTo>
                <a:lnTo>
                  <a:pt x="1483" y="415"/>
                </a:lnTo>
                <a:lnTo>
                  <a:pt x="1483" y="417"/>
                </a:lnTo>
                <a:lnTo>
                  <a:pt x="1486" y="417"/>
                </a:lnTo>
                <a:lnTo>
                  <a:pt x="1490" y="417"/>
                </a:lnTo>
                <a:lnTo>
                  <a:pt x="1492" y="417"/>
                </a:lnTo>
                <a:lnTo>
                  <a:pt x="1492" y="417"/>
                </a:lnTo>
                <a:lnTo>
                  <a:pt x="1494" y="419"/>
                </a:lnTo>
                <a:lnTo>
                  <a:pt x="1494" y="419"/>
                </a:lnTo>
                <a:lnTo>
                  <a:pt x="1492" y="422"/>
                </a:lnTo>
                <a:lnTo>
                  <a:pt x="1490" y="422"/>
                </a:lnTo>
                <a:lnTo>
                  <a:pt x="1490" y="422"/>
                </a:lnTo>
                <a:lnTo>
                  <a:pt x="1492" y="422"/>
                </a:lnTo>
                <a:lnTo>
                  <a:pt x="1492" y="424"/>
                </a:lnTo>
                <a:lnTo>
                  <a:pt x="1494" y="424"/>
                </a:lnTo>
                <a:lnTo>
                  <a:pt x="1496" y="424"/>
                </a:lnTo>
                <a:lnTo>
                  <a:pt x="1496" y="424"/>
                </a:lnTo>
                <a:lnTo>
                  <a:pt x="1498" y="422"/>
                </a:lnTo>
                <a:lnTo>
                  <a:pt x="1500" y="422"/>
                </a:lnTo>
                <a:lnTo>
                  <a:pt x="1500" y="422"/>
                </a:lnTo>
                <a:lnTo>
                  <a:pt x="1502" y="422"/>
                </a:lnTo>
                <a:lnTo>
                  <a:pt x="1502" y="422"/>
                </a:lnTo>
                <a:lnTo>
                  <a:pt x="1500" y="422"/>
                </a:lnTo>
                <a:lnTo>
                  <a:pt x="1500" y="424"/>
                </a:lnTo>
                <a:lnTo>
                  <a:pt x="1498" y="424"/>
                </a:lnTo>
                <a:lnTo>
                  <a:pt x="1498" y="426"/>
                </a:lnTo>
                <a:lnTo>
                  <a:pt x="1500" y="426"/>
                </a:lnTo>
                <a:lnTo>
                  <a:pt x="1500" y="428"/>
                </a:lnTo>
                <a:lnTo>
                  <a:pt x="1502" y="428"/>
                </a:lnTo>
                <a:lnTo>
                  <a:pt x="1504" y="428"/>
                </a:lnTo>
                <a:lnTo>
                  <a:pt x="1507" y="428"/>
                </a:lnTo>
                <a:lnTo>
                  <a:pt x="1511" y="430"/>
                </a:lnTo>
                <a:lnTo>
                  <a:pt x="1511" y="430"/>
                </a:lnTo>
                <a:lnTo>
                  <a:pt x="1513" y="432"/>
                </a:lnTo>
                <a:lnTo>
                  <a:pt x="1511" y="434"/>
                </a:lnTo>
                <a:lnTo>
                  <a:pt x="1511" y="436"/>
                </a:lnTo>
                <a:lnTo>
                  <a:pt x="1509" y="436"/>
                </a:lnTo>
                <a:lnTo>
                  <a:pt x="1507" y="438"/>
                </a:lnTo>
                <a:lnTo>
                  <a:pt x="1504" y="438"/>
                </a:lnTo>
                <a:lnTo>
                  <a:pt x="1500" y="436"/>
                </a:lnTo>
                <a:lnTo>
                  <a:pt x="1500" y="438"/>
                </a:lnTo>
                <a:lnTo>
                  <a:pt x="1498" y="438"/>
                </a:lnTo>
                <a:lnTo>
                  <a:pt x="1498" y="438"/>
                </a:lnTo>
                <a:lnTo>
                  <a:pt x="1498" y="443"/>
                </a:lnTo>
                <a:lnTo>
                  <a:pt x="1498" y="443"/>
                </a:lnTo>
                <a:lnTo>
                  <a:pt x="1498" y="443"/>
                </a:lnTo>
                <a:lnTo>
                  <a:pt x="1498" y="445"/>
                </a:lnTo>
                <a:lnTo>
                  <a:pt x="1498" y="445"/>
                </a:lnTo>
                <a:lnTo>
                  <a:pt x="1498" y="447"/>
                </a:lnTo>
                <a:lnTo>
                  <a:pt x="1500" y="447"/>
                </a:lnTo>
                <a:lnTo>
                  <a:pt x="1502" y="445"/>
                </a:lnTo>
                <a:lnTo>
                  <a:pt x="1509" y="443"/>
                </a:lnTo>
                <a:lnTo>
                  <a:pt x="1513" y="440"/>
                </a:lnTo>
                <a:lnTo>
                  <a:pt x="1513" y="440"/>
                </a:lnTo>
                <a:lnTo>
                  <a:pt x="1515" y="438"/>
                </a:lnTo>
                <a:lnTo>
                  <a:pt x="1515" y="440"/>
                </a:lnTo>
                <a:lnTo>
                  <a:pt x="1519" y="440"/>
                </a:lnTo>
                <a:lnTo>
                  <a:pt x="1519" y="440"/>
                </a:lnTo>
                <a:lnTo>
                  <a:pt x="1521" y="438"/>
                </a:lnTo>
                <a:lnTo>
                  <a:pt x="1523" y="436"/>
                </a:lnTo>
                <a:lnTo>
                  <a:pt x="1523" y="436"/>
                </a:lnTo>
                <a:lnTo>
                  <a:pt x="1525" y="436"/>
                </a:lnTo>
                <a:lnTo>
                  <a:pt x="1525" y="438"/>
                </a:lnTo>
                <a:lnTo>
                  <a:pt x="1523" y="438"/>
                </a:lnTo>
                <a:lnTo>
                  <a:pt x="1521" y="438"/>
                </a:lnTo>
                <a:lnTo>
                  <a:pt x="1523" y="440"/>
                </a:lnTo>
                <a:lnTo>
                  <a:pt x="1523" y="440"/>
                </a:lnTo>
                <a:lnTo>
                  <a:pt x="1525" y="440"/>
                </a:lnTo>
                <a:lnTo>
                  <a:pt x="1525" y="440"/>
                </a:lnTo>
                <a:lnTo>
                  <a:pt x="1523" y="443"/>
                </a:lnTo>
                <a:lnTo>
                  <a:pt x="1523" y="443"/>
                </a:lnTo>
                <a:lnTo>
                  <a:pt x="1523" y="443"/>
                </a:lnTo>
                <a:lnTo>
                  <a:pt x="1525" y="443"/>
                </a:lnTo>
                <a:lnTo>
                  <a:pt x="1525" y="443"/>
                </a:lnTo>
                <a:lnTo>
                  <a:pt x="1525" y="443"/>
                </a:lnTo>
                <a:lnTo>
                  <a:pt x="1525" y="445"/>
                </a:lnTo>
                <a:lnTo>
                  <a:pt x="1525" y="445"/>
                </a:lnTo>
                <a:lnTo>
                  <a:pt x="1530" y="449"/>
                </a:lnTo>
                <a:lnTo>
                  <a:pt x="1530" y="449"/>
                </a:lnTo>
                <a:lnTo>
                  <a:pt x="1532" y="449"/>
                </a:lnTo>
                <a:lnTo>
                  <a:pt x="1534" y="451"/>
                </a:lnTo>
                <a:lnTo>
                  <a:pt x="1536" y="449"/>
                </a:lnTo>
                <a:lnTo>
                  <a:pt x="1536" y="449"/>
                </a:lnTo>
                <a:lnTo>
                  <a:pt x="1534" y="447"/>
                </a:lnTo>
                <a:lnTo>
                  <a:pt x="1534" y="445"/>
                </a:lnTo>
                <a:lnTo>
                  <a:pt x="1536" y="445"/>
                </a:lnTo>
                <a:lnTo>
                  <a:pt x="1538" y="447"/>
                </a:lnTo>
                <a:lnTo>
                  <a:pt x="1538" y="447"/>
                </a:lnTo>
                <a:lnTo>
                  <a:pt x="1538" y="447"/>
                </a:lnTo>
                <a:lnTo>
                  <a:pt x="1538" y="449"/>
                </a:lnTo>
                <a:lnTo>
                  <a:pt x="1538" y="449"/>
                </a:lnTo>
                <a:lnTo>
                  <a:pt x="1538" y="451"/>
                </a:lnTo>
                <a:lnTo>
                  <a:pt x="1538" y="451"/>
                </a:lnTo>
                <a:lnTo>
                  <a:pt x="1538" y="453"/>
                </a:lnTo>
                <a:lnTo>
                  <a:pt x="1538" y="455"/>
                </a:lnTo>
                <a:lnTo>
                  <a:pt x="1540" y="455"/>
                </a:lnTo>
                <a:lnTo>
                  <a:pt x="1540" y="455"/>
                </a:lnTo>
                <a:lnTo>
                  <a:pt x="1542" y="455"/>
                </a:lnTo>
                <a:lnTo>
                  <a:pt x="1546" y="455"/>
                </a:lnTo>
                <a:lnTo>
                  <a:pt x="1546" y="455"/>
                </a:lnTo>
                <a:lnTo>
                  <a:pt x="1546" y="455"/>
                </a:lnTo>
                <a:lnTo>
                  <a:pt x="1546" y="457"/>
                </a:lnTo>
                <a:lnTo>
                  <a:pt x="1548" y="461"/>
                </a:lnTo>
                <a:lnTo>
                  <a:pt x="1551" y="466"/>
                </a:lnTo>
                <a:lnTo>
                  <a:pt x="1555" y="468"/>
                </a:lnTo>
                <a:lnTo>
                  <a:pt x="1557" y="472"/>
                </a:lnTo>
                <a:lnTo>
                  <a:pt x="1559" y="480"/>
                </a:lnTo>
                <a:lnTo>
                  <a:pt x="1561" y="480"/>
                </a:lnTo>
                <a:lnTo>
                  <a:pt x="1561" y="480"/>
                </a:lnTo>
                <a:lnTo>
                  <a:pt x="1561" y="482"/>
                </a:lnTo>
                <a:lnTo>
                  <a:pt x="1559" y="484"/>
                </a:lnTo>
                <a:lnTo>
                  <a:pt x="1557" y="484"/>
                </a:lnTo>
                <a:lnTo>
                  <a:pt x="1555" y="487"/>
                </a:lnTo>
                <a:lnTo>
                  <a:pt x="1553" y="487"/>
                </a:lnTo>
                <a:lnTo>
                  <a:pt x="1551" y="491"/>
                </a:lnTo>
                <a:lnTo>
                  <a:pt x="1551" y="491"/>
                </a:lnTo>
                <a:lnTo>
                  <a:pt x="1551" y="493"/>
                </a:lnTo>
                <a:lnTo>
                  <a:pt x="1551" y="495"/>
                </a:lnTo>
                <a:lnTo>
                  <a:pt x="1546" y="495"/>
                </a:lnTo>
                <a:lnTo>
                  <a:pt x="1546" y="495"/>
                </a:lnTo>
                <a:lnTo>
                  <a:pt x="1544" y="497"/>
                </a:lnTo>
                <a:lnTo>
                  <a:pt x="1544" y="497"/>
                </a:lnTo>
                <a:lnTo>
                  <a:pt x="1542" y="499"/>
                </a:lnTo>
                <a:lnTo>
                  <a:pt x="1536" y="503"/>
                </a:lnTo>
                <a:lnTo>
                  <a:pt x="1530" y="508"/>
                </a:lnTo>
                <a:lnTo>
                  <a:pt x="1530" y="508"/>
                </a:lnTo>
                <a:lnTo>
                  <a:pt x="1530" y="508"/>
                </a:lnTo>
                <a:lnTo>
                  <a:pt x="1530" y="510"/>
                </a:lnTo>
                <a:lnTo>
                  <a:pt x="1532" y="512"/>
                </a:lnTo>
                <a:lnTo>
                  <a:pt x="1536" y="514"/>
                </a:lnTo>
                <a:lnTo>
                  <a:pt x="1538" y="516"/>
                </a:lnTo>
                <a:lnTo>
                  <a:pt x="1540" y="518"/>
                </a:lnTo>
                <a:lnTo>
                  <a:pt x="1540" y="520"/>
                </a:lnTo>
                <a:lnTo>
                  <a:pt x="1542" y="522"/>
                </a:lnTo>
                <a:lnTo>
                  <a:pt x="1542" y="524"/>
                </a:lnTo>
                <a:lnTo>
                  <a:pt x="1540" y="524"/>
                </a:lnTo>
                <a:lnTo>
                  <a:pt x="1538" y="522"/>
                </a:lnTo>
                <a:lnTo>
                  <a:pt x="1536" y="522"/>
                </a:lnTo>
                <a:lnTo>
                  <a:pt x="1534" y="524"/>
                </a:lnTo>
                <a:lnTo>
                  <a:pt x="1532" y="524"/>
                </a:lnTo>
                <a:lnTo>
                  <a:pt x="1530" y="526"/>
                </a:lnTo>
                <a:lnTo>
                  <a:pt x="1527" y="526"/>
                </a:lnTo>
                <a:lnTo>
                  <a:pt x="1527" y="526"/>
                </a:lnTo>
                <a:lnTo>
                  <a:pt x="1525" y="526"/>
                </a:lnTo>
                <a:lnTo>
                  <a:pt x="1523" y="526"/>
                </a:lnTo>
                <a:lnTo>
                  <a:pt x="1521" y="526"/>
                </a:lnTo>
                <a:lnTo>
                  <a:pt x="1521" y="526"/>
                </a:lnTo>
                <a:lnTo>
                  <a:pt x="1519" y="526"/>
                </a:lnTo>
                <a:lnTo>
                  <a:pt x="1519" y="528"/>
                </a:lnTo>
                <a:lnTo>
                  <a:pt x="1517" y="528"/>
                </a:lnTo>
                <a:lnTo>
                  <a:pt x="1511" y="528"/>
                </a:lnTo>
                <a:lnTo>
                  <a:pt x="1509" y="528"/>
                </a:lnTo>
                <a:lnTo>
                  <a:pt x="1511" y="528"/>
                </a:lnTo>
                <a:lnTo>
                  <a:pt x="1513" y="533"/>
                </a:lnTo>
                <a:lnTo>
                  <a:pt x="1515" y="533"/>
                </a:lnTo>
                <a:lnTo>
                  <a:pt x="1515" y="535"/>
                </a:lnTo>
                <a:lnTo>
                  <a:pt x="1517" y="535"/>
                </a:lnTo>
                <a:lnTo>
                  <a:pt x="1515" y="535"/>
                </a:lnTo>
                <a:lnTo>
                  <a:pt x="1515" y="537"/>
                </a:lnTo>
                <a:lnTo>
                  <a:pt x="1515" y="537"/>
                </a:lnTo>
                <a:lnTo>
                  <a:pt x="1515" y="539"/>
                </a:lnTo>
                <a:lnTo>
                  <a:pt x="1515" y="539"/>
                </a:lnTo>
                <a:lnTo>
                  <a:pt x="1513" y="537"/>
                </a:lnTo>
                <a:lnTo>
                  <a:pt x="1513" y="537"/>
                </a:lnTo>
                <a:lnTo>
                  <a:pt x="1513" y="537"/>
                </a:lnTo>
                <a:lnTo>
                  <a:pt x="1513" y="537"/>
                </a:lnTo>
                <a:lnTo>
                  <a:pt x="1515" y="535"/>
                </a:lnTo>
                <a:lnTo>
                  <a:pt x="1513" y="535"/>
                </a:lnTo>
                <a:lnTo>
                  <a:pt x="1513" y="533"/>
                </a:lnTo>
                <a:lnTo>
                  <a:pt x="1509" y="531"/>
                </a:lnTo>
                <a:lnTo>
                  <a:pt x="1507" y="528"/>
                </a:lnTo>
                <a:lnTo>
                  <a:pt x="1500" y="526"/>
                </a:lnTo>
                <a:lnTo>
                  <a:pt x="1496" y="526"/>
                </a:lnTo>
                <a:lnTo>
                  <a:pt x="1492" y="524"/>
                </a:lnTo>
                <a:lnTo>
                  <a:pt x="1492" y="524"/>
                </a:lnTo>
                <a:lnTo>
                  <a:pt x="1488" y="524"/>
                </a:lnTo>
                <a:lnTo>
                  <a:pt x="1488" y="524"/>
                </a:lnTo>
                <a:lnTo>
                  <a:pt x="1488" y="524"/>
                </a:lnTo>
                <a:lnTo>
                  <a:pt x="1486" y="526"/>
                </a:lnTo>
                <a:lnTo>
                  <a:pt x="1486" y="526"/>
                </a:lnTo>
                <a:lnTo>
                  <a:pt x="1486" y="526"/>
                </a:lnTo>
                <a:lnTo>
                  <a:pt x="1488" y="531"/>
                </a:lnTo>
                <a:lnTo>
                  <a:pt x="1488" y="531"/>
                </a:lnTo>
                <a:lnTo>
                  <a:pt x="1486" y="531"/>
                </a:lnTo>
                <a:lnTo>
                  <a:pt x="1479" y="533"/>
                </a:lnTo>
                <a:lnTo>
                  <a:pt x="1477" y="535"/>
                </a:lnTo>
                <a:lnTo>
                  <a:pt x="1477" y="535"/>
                </a:lnTo>
                <a:lnTo>
                  <a:pt x="1477" y="537"/>
                </a:lnTo>
                <a:lnTo>
                  <a:pt x="1475" y="539"/>
                </a:lnTo>
                <a:lnTo>
                  <a:pt x="1475" y="541"/>
                </a:lnTo>
                <a:lnTo>
                  <a:pt x="1475" y="541"/>
                </a:lnTo>
                <a:lnTo>
                  <a:pt x="1475" y="543"/>
                </a:lnTo>
                <a:lnTo>
                  <a:pt x="1475" y="543"/>
                </a:lnTo>
                <a:lnTo>
                  <a:pt x="1477" y="547"/>
                </a:lnTo>
                <a:lnTo>
                  <a:pt x="1477" y="547"/>
                </a:lnTo>
                <a:lnTo>
                  <a:pt x="1481" y="549"/>
                </a:lnTo>
                <a:lnTo>
                  <a:pt x="1481" y="549"/>
                </a:lnTo>
                <a:lnTo>
                  <a:pt x="1483" y="549"/>
                </a:lnTo>
                <a:lnTo>
                  <a:pt x="1486" y="549"/>
                </a:lnTo>
                <a:lnTo>
                  <a:pt x="1486" y="552"/>
                </a:lnTo>
                <a:lnTo>
                  <a:pt x="1488" y="552"/>
                </a:lnTo>
                <a:lnTo>
                  <a:pt x="1490" y="552"/>
                </a:lnTo>
                <a:lnTo>
                  <a:pt x="1492" y="552"/>
                </a:lnTo>
                <a:lnTo>
                  <a:pt x="1494" y="554"/>
                </a:lnTo>
                <a:lnTo>
                  <a:pt x="1496" y="554"/>
                </a:lnTo>
                <a:lnTo>
                  <a:pt x="1498" y="552"/>
                </a:lnTo>
                <a:lnTo>
                  <a:pt x="1498" y="552"/>
                </a:lnTo>
                <a:lnTo>
                  <a:pt x="1500" y="552"/>
                </a:lnTo>
                <a:lnTo>
                  <a:pt x="1500" y="552"/>
                </a:lnTo>
                <a:lnTo>
                  <a:pt x="1504" y="549"/>
                </a:lnTo>
                <a:lnTo>
                  <a:pt x="1507" y="549"/>
                </a:lnTo>
                <a:lnTo>
                  <a:pt x="1509" y="549"/>
                </a:lnTo>
                <a:lnTo>
                  <a:pt x="1511" y="549"/>
                </a:lnTo>
                <a:lnTo>
                  <a:pt x="1511" y="545"/>
                </a:lnTo>
                <a:lnTo>
                  <a:pt x="1515" y="545"/>
                </a:lnTo>
                <a:lnTo>
                  <a:pt x="1517" y="547"/>
                </a:lnTo>
                <a:lnTo>
                  <a:pt x="1517" y="547"/>
                </a:lnTo>
                <a:lnTo>
                  <a:pt x="1521" y="547"/>
                </a:lnTo>
                <a:lnTo>
                  <a:pt x="1523" y="547"/>
                </a:lnTo>
                <a:lnTo>
                  <a:pt x="1525" y="547"/>
                </a:lnTo>
                <a:lnTo>
                  <a:pt x="1525" y="545"/>
                </a:lnTo>
                <a:lnTo>
                  <a:pt x="1525" y="543"/>
                </a:lnTo>
                <a:lnTo>
                  <a:pt x="1523" y="541"/>
                </a:lnTo>
                <a:lnTo>
                  <a:pt x="1523" y="541"/>
                </a:lnTo>
                <a:lnTo>
                  <a:pt x="1523" y="539"/>
                </a:lnTo>
                <a:lnTo>
                  <a:pt x="1523" y="539"/>
                </a:lnTo>
                <a:lnTo>
                  <a:pt x="1525" y="539"/>
                </a:lnTo>
                <a:lnTo>
                  <a:pt x="1525" y="539"/>
                </a:lnTo>
                <a:lnTo>
                  <a:pt x="1525" y="539"/>
                </a:lnTo>
                <a:lnTo>
                  <a:pt x="1527" y="539"/>
                </a:lnTo>
                <a:lnTo>
                  <a:pt x="1527" y="541"/>
                </a:lnTo>
                <a:lnTo>
                  <a:pt x="1527" y="541"/>
                </a:lnTo>
                <a:lnTo>
                  <a:pt x="1527" y="543"/>
                </a:lnTo>
                <a:lnTo>
                  <a:pt x="1530" y="543"/>
                </a:lnTo>
                <a:lnTo>
                  <a:pt x="1530" y="543"/>
                </a:lnTo>
                <a:lnTo>
                  <a:pt x="1532" y="543"/>
                </a:lnTo>
                <a:lnTo>
                  <a:pt x="1534" y="543"/>
                </a:lnTo>
                <a:lnTo>
                  <a:pt x="1534" y="547"/>
                </a:lnTo>
                <a:lnTo>
                  <a:pt x="1534" y="547"/>
                </a:lnTo>
                <a:lnTo>
                  <a:pt x="1534" y="549"/>
                </a:lnTo>
                <a:lnTo>
                  <a:pt x="1536" y="549"/>
                </a:lnTo>
                <a:lnTo>
                  <a:pt x="1536" y="547"/>
                </a:lnTo>
                <a:lnTo>
                  <a:pt x="1536" y="547"/>
                </a:lnTo>
                <a:lnTo>
                  <a:pt x="1538" y="545"/>
                </a:lnTo>
                <a:lnTo>
                  <a:pt x="1538" y="545"/>
                </a:lnTo>
                <a:lnTo>
                  <a:pt x="1538" y="545"/>
                </a:lnTo>
                <a:lnTo>
                  <a:pt x="1540" y="545"/>
                </a:lnTo>
                <a:lnTo>
                  <a:pt x="1540" y="545"/>
                </a:lnTo>
                <a:lnTo>
                  <a:pt x="1544" y="545"/>
                </a:lnTo>
                <a:lnTo>
                  <a:pt x="1546" y="545"/>
                </a:lnTo>
                <a:lnTo>
                  <a:pt x="1546" y="545"/>
                </a:lnTo>
                <a:lnTo>
                  <a:pt x="1544" y="549"/>
                </a:lnTo>
                <a:lnTo>
                  <a:pt x="1544" y="549"/>
                </a:lnTo>
                <a:lnTo>
                  <a:pt x="1544" y="549"/>
                </a:lnTo>
                <a:lnTo>
                  <a:pt x="1546" y="552"/>
                </a:lnTo>
                <a:lnTo>
                  <a:pt x="1548" y="552"/>
                </a:lnTo>
                <a:lnTo>
                  <a:pt x="1551" y="556"/>
                </a:lnTo>
                <a:lnTo>
                  <a:pt x="1555" y="558"/>
                </a:lnTo>
                <a:lnTo>
                  <a:pt x="1555" y="558"/>
                </a:lnTo>
                <a:lnTo>
                  <a:pt x="1555" y="558"/>
                </a:lnTo>
                <a:lnTo>
                  <a:pt x="1557" y="560"/>
                </a:lnTo>
                <a:lnTo>
                  <a:pt x="1557" y="562"/>
                </a:lnTo>
                <a:lnTo>
                  <a:pt x="1559" y="562"/>
                </a:lnTo>
                <a:lnTo>
                  <a:pt x="1561" y="560"/>
                </a:lnTo>
                <a:lnTo>
                  <a:pt x="1563" y="560"/>
                </a:lnTo>
                <a:lnTo>
                  <a:pt x="1563" y="560"/>
                </a:lnTo>
                <a:lnTo>
                  <a:pt x="1563" y="562"/>
                </a:lnTo>
                <a:lnTo>
                  <a:pt x="1561" y="562"/>
                </a:lnTo>
                <a:lnTo>
                  <a:pt x="1561" y="564"/>
                </a:lnTo>
                <a:lnTo>
                  <a:pt x="1561" y="564"/>
                </a:lnTo>
                <a:lnTo>
                  <a:pt x="1561" y="564"/>
                </a:lnTo>
                <a:lnTo>
                  <a:pt x="1567" y="564"/>
                </a:lnTo>
                <a:lnTo>
                  <a:pt x="1569" y="564"/>
                </a:lnTo>
                <a:lnTo>
                  <a:pt x="1569" y="566"/>
                </a:lnTo>
                <a:lnTo>
                  <a:pt x="1571" y="566"/>
                </a:lnTo>
                <a:lnTo>
                  <a:pt x="1571" y="568"/>
                </a:lnTo>
                <a:lnTo>
                  <a:pt x="1571" y="568"/>
                </a:lnTo>
                <a:lnTo>
                  <a:pt x="1574" y="568"/>
                </a:lnTo>
                <a:lnTo>
                  <a:pt x="1574" y="568"/>
                </a:lnTo>
                <a:lnTo>
                  <a:pt x="1571" y="568"/>
                </a:lnTo>
                <a:lnTo>
                  <a:pt x="1569" y="570"/>
                </a:lnTo>
                <a:lnTo>
                  <a:pt x="1569" y="570"/>
                </a:lnTo>
                <a:lnTo>
                  <a:pt x="1567" y="570"/>
                </a:lnTo>
                <a:lnTo>
                  <a:pt x="1565" y="570"/>
                </a:lnTo>
                <a:lnTo>
                  <a:pt x="1565" y="572"/>
                </a:lnTo>
                <a:lnTo>
                  <a:pt x="1567" y="572"/>
                </a:lnTo>
                <a:lnTo>
                  <a:pt x="1569" y="577"/>
                </a:lnTo>
                <a:lnTo>
                  <a:pt x="1571" y="579"/>
                </a:lnTo>
                <a:lnTo>
                  <a:pt x="1574" y="579"/>
                </a:lnTo>
                <a:lnTo>
                  <a:pt x="1576" y="581"/>
                </a:lnTo>
                <a:lnTo>
                  <a:pt x="1580" y="579"/>
                </a:lnTo>
                <a:lnTo>
                  <a:pt x="1580" y="579"/>
                </a:lnTo>
                <a:lnTo>
                  <a:pt x="1578" y="581"/>
                </a:lnTo>
                <a:lnTo>
                  <a:pt x="1578" y="581"/>
                </a:lnTo>
                <a:lnTo>
                  <a:pt x="1580" y="581"/>
                </a:lnTo>
                <a:lnTo>
                  <a:pt x="1582" y="583"/>
                </a:lnTo>
                <a:lnTo>
                  <a:pt x="1586" y="583"/>
                </a:lnTo>
                <a:lnTo>
                  <a:pt x="1588" y="585"/>
                </a:lnTo>
                <a:lnTo>
                  <a:pt x="1590" y="587"/>
                </a:lnTo>
                <a:lnTo>
                  <a:pt x="1592" y="587"/>
                </a:lnTo>
                <a:lnTo>
                  <a:pt x="1595" y="585"/>
                </a:lnTo>
                <a:lnTo>
                  <a:pt x="1597" y="585"/>
                </a:lnTo>
                <a:lnTo>
                  <a:pt x="1599" y="587"/>
                </a:lnTo>
                <a:lnTo>
                  <a:pt x="1601" y="587"/>
                </a:lnTo>
                <a:lnTo>
                  <a:pt x="1603" y="591"/>
                </a:lnTo>
                <a:lnTo>
                  <a:pt x="1607" y="593"/>
                </a:lnTo>
                <a:lnTo>
                  <a:pt x="1607" y="593"/>
                </a:lnTo>
                <a:lnTo>
                  <a:pt x="1611" y="596"/>
                </a:lnTo>
                <a:lnTo>
                  <a:pt x="1613" y="598"/>
                </a:lnTo>
                <a:lnTo>
                  <a:pt x="1615" y="598"/>
                </a:lnTo>
                <a:lnTo>
                  <a:pt x="1618" y="598"/>
                </a:lnTo>
                <a:lnTo>
                  <a:pt x="1630" y="600"/>
                </a:lnTo>
                <a:lnTo>
                  <a:pt x="1632" y="600"/>
                </a:lnTo>
                <a:lnTo>
                  <a:pt x="1632" y="602"/>
                </a:lnTo>
                <a:lnTo>
                  <a:pt x="1634" y="602"/>
                </a:lnTo>
                <a:lnTo>
                  <a:pt x="1641" y="604"/>
                </a:lnTo>
                <a:lnTo>
                  <a:pt x="1643" y="604"/>
                </a:lnTo>
                <a:lnTo>
                  <a:pt x="1645" y="606"/>
                </a:lnTo>
                <a:lnTo>
                  <a:pt x="1647" y="606"/>
                </a:lnTo>
                <a:lnTo>
                  <a:pt x="1647" y="606"/>
                </a:lnTo>
                <a:lnTo>
                  <a:pt x="1649" y="606"/>
                </a:lnTo>
                <a:lnTo>
                  <a:pt x="1651" y="606"/>
                </a:lnTo>
                <a:lnTo>
                  <a:pt x="1651" y="604"/>
                </a:lnTo>
                <a:lnTo>
                  <a:pt x="1649" y="602"/>
                </a:lnTo>
                <a:lnTo>
                  <a:pt x="1649" y="602"/>
                </a:lnTo>
                <a:lnTo>
                  <a:pt x="1651" y="600"/>
                </a:lnTo>
                <a:lnTo>
                  <a:pt x="1651" y="600"/>
                </a:lnTo>
                <a:lnTo>
                  <a:pt x="1651" y="598"/>
                </a:lnTo>
                <a:lnTo>
                  <a:pt x="1651" y="598"/>
                </a:lnTo>
                <a:lnTo>
                  <a:pt x="1651" y="598"/>
                </a:lnTo>
                <a:lnTo>
                  <a:pt x="1647" y="596"/>
                </a:lnTo>
                <a:lnTo>
                  <a:pt x="1647" y="596"/>
                </a:lnTo>
                <a:lnTo>
                  <a:pt x="1645" y="593"/>
                </a:lnTo>
                <a:lnTo>
                  <a:pt x="1645" y="591"/>
                </a:lnTo>
                <a:lnTo>
                  <a:pt x="1643" y="589"/>
                </a:lnTo>
                <a:lnTo>
                  <a:pt x="1641" y="589"/>
                </a:lnTo>
                <a:lnTo>
                  <a:pt x="1639" y="587"/>
                </a:lnTo>
                <a:lnTo>
                  <a:pt x="1636" y="587"/>
                </a:lnTo>
                <a:lnTo>
                  <a:pt x="1634" y="585"/>
                </a:lnTo>
                <a:lnTo>
                  <a:pt x="1632" y="585"/>
                </a:lnTo>
                <a:lnTo>
                  <a:pt x="1632" y="583"/>
                </a:lnTo>
                <a:lnTo>
                  <a:pt x="1630" y="583"/>
                </a:lnTo>
                <a:lnTo>
                  <a:pt x="1626" y="581"/>
                </a:lnTo>
                <a:lnTo>
                  <a:pt x="1626" y="581"/>
                </a:lnTo>
                <a:lnTo>
                  <a:pt x="1628" y="579"/>
                </a:lnTo>
                <a:lnTo>
                  <a:pt x="1628" y="579"/>
                </a:lnTo>
                <a:lnTo>
                  <a:pt x="1626" y="579"/>
                </a:lnTo>
                <a:lnTo>
                  <a:pt x="1624" y="579"/>
                </a:lnTo>
                <a:lnTo>
                  <a:pt x="1620" y="577"/>
                </a:lnTo>
                <a:lnTo>
                  <a:pt x="1620" y="577"/>
                </a:lnTo>
                <a:lnTo>
                  <a:pt x="1618" y="572"/>
                </a:lnTo>
                <a:lnTo>
                  <a:pt x="1615" y="570"/>
                </a:lnTo>
                <a:lnTo>
                  <a:pt x="1613" y="568"/>
                </a:lnTo>
                <a:lnTo>
                  <a:pt x="1611" y="568"/>
                </a:lnTo>
                <a:lnTo>
                  <a:pt x="1609" y="564"/>
                </a:lnTo>
                <a:lnTo>
                  <a:pt x="1609" y="564"/>
                </a:lnTo>
                <a:lnTo>
                  <a:pt x="1613" y="564"/>
                </a:lnTo>
                <a:lnTo>
                  <a:pt x="1615" y="564"/>
                </a:lnTo>
                <a:lnTo>
                  <a:pt x="1620" y="566"/>
                </a:lnTo>
                <a:lnTo>
                  <a:pt x="1626" y="570"/>
                </a:lnTo>
                <a:lnTo>
                  <a:pt x="1626" y="570"/>
                </a:lnTo>
                <a:lnTo>
                  <a:pt x="1626" y="570"/>
                </a:lnTo>
                <a:lnTo>
                  <a:pt x="1626" y="570"/>
                </a:lnTo>
                <a:lnTo>
                  <a:pt x="1626" y="566"/>
                </a:lnTo>
                <a:lnTo>
                  <a:pt x="1624" y="564"/>
                </a:lnTo>
                <a:lnTo>
                  <a:pt x="1624" y="564"/>
                </a:lnTo>
                <a:lnTo>
                  <a:pt x="1626" y="566"/>
                </a:lnTo>
                <a:lnTo>
                  <a:pt x="1630" y="570"/>
                </a:lnTo>
                <a:lnTo>
                  <a:pt x="1632" y="572"/>
                </a:lnTo>
                <a:lnTo>
                  <a:pt x="1634" y="575"/>
                </a:lnTo>
                <a:lnTo>
                  <a:pt x="1636" y="575"/>
                </a:lnTo>
                <a:lnTo>
                  <a:pt x="1636" y="575"/>
                </a:lnTo>
                <a:lnTo>
                  <a:pt x="1636" y="575"/>
                </a:lnTo>
                <a:lnTo>
                  <a:pt x="1639" y="577"/>
                </a:lnTo>
                <a:lnTo>
                  <a:pt x="1639" y="577"/>
                </a:lnTo>
                <a:lnTo>
                  <a:pt x="1641" y="577"/>
                </a:lnTo>
                <a:lnTo>
                  <a:pt x="1641" y="579"/>
                </a:lnTo>
                <a:lnTo>
                  <a:pt x="1641" y="579"/>
                </a:lnTo>
                <a:lnTo>
                  <a:pt x="1641" y="579"/>
                </a:lnTo>
                <a:lnTo>
                  <a:pt x="1643" y="579"/>
                </a:lnTo>
                <a:lnTo>
                  <a:pt x="1643" y="579"/>
                </a:lnTo>
                <a:lnTo>
                  <a:pt x="1643" y="575"/>
                </a:lnTo>
                <a:lnTo>
                  <a:pt x="1643" y="575"/>
                </a:lnTo>
                <a:lnTo>
                  <a:pt x="1643" y="577"/>
                </a:lnTo>
                <a:lnTo>
                  <a:pt x="1645" y="579"/>
                </a:lnTo>
                <a:lnTo>
                  <a:pt x="1645" y="581"/>
                </a:lnTo>
                <a:lnTo>
                  <a:pt x="1647" y="581"/>
                </a:lnTo>
                <a:lnTo>
                  <a:pt x="1649" y="581"/>
                </a:lnTo>
                <a:lnTo>
                  <a:pt x="1649" y="581"/>
                </a:lnTo>
                <a:lnTo>
                  <a:pt x="1649" y="579"/>
                </a:lnTo>
                <a:lnTo>
                  <a:pt x="1647" y="579"/>
                </a:lnTo>
                <a:lnTo>
                  <a:pt x="1649" y="579"/>
                </a:lnTo>
                <a:lnTo>
                  <a:pt x="1651" y="581"/>
                </a:lnTo>
                <a:lnTo>
                  <a:pt x="1653" y="581"/>
                </a:lnTo>
                <a:lnTo>
                  <a:pt x="1653" y="583"/>
                </a:lnTo>
                <a:lnTo>
                  <a:pt x="1653" y="583"/>
                </a:lnTo>
                <a:lnTo>
                  <a:pt x="1655" y="583"/>
                </a:lnTo>
                <a:lnTo>
                  <a:pt x="1655" y="583"/>
                </a:lnTo>
                <a:lnTo>
                  <a:pt x="1655" y="583"/>
                </a:lnTo>
                <a:lnTo>
                  <a:pt x="1657" y="583"/>
                </a:lnTo>
                <a:lnTo>
                  <a:pt x="1659" y="585"/>
                </a:lnTo>
                <a:lnTo>
                  <a:pt x="1662" y="587"/>
                </a:lnTo>
                <a:lnTo>
                  <a:pt x="1664" y="589"/>
                </a:lnTo>
                <a:lnTo>
                  <a:pt x="1664" y="589"/>
                </a:lnTo>
                <a:lnTo>
                  <a:pt x="1666" y="589"/>
                </a:lnTo>
                <a:lnTo>
                  <a:pt x="1666" y="587"/>
                </a:lnTo>
                <a:lnTo>
                  <a:pt x="1664" y="583"/>
                </a:lnTo>
                <a:lnTo>
                  <a:pt x="1664" y="583"/>
                </a:lnTo>
                <a:lnTo>
                  <a:pt x="1668" y="583"/>
                </a:lnTo>
                <a:lnTo>
                  <a:pt x="1668" y="583"/>
                </a:lnTo>
                <a:lnTo>
                  <a:pt x="1670" y="583"/>
                </a:lnTo>
                <a:lnTo>
                  <a:pt x="1670" y="583"/>
                </a:lnTo>
                <a:lnTo>
                  <a:pt x="1670" y="583"/>
                </a:lnTo>
                <a:lnTo>
                  <a:pt x="1670" y="583"/>
                </a:lnTo>
                <a:lnTo>
                  <a:pt x="1670" y="581"/>
                </a:lnTo>
                <a:lnTo>
                  <a:pt x="1668" y="579"/>
                </a:lnTo>
                <a:lnTo>
                  <a:pt x="1668" y="579"/>
                </a:lnTo>
                <a:lnTo>
                  <a:pt x="1666" y="575"/>
                </a:lnTo>
                <a:lnTo>
                  <a:pt x="1666" y="575"/>
                </a:lnTo>
                <a:lnTo>
                  <a:pt x="1666" y="575"/>
                </a:lnTo>
                <a:lnTo>
                  <a:pt x="1666" y="575"/>
                </a:lnTo>
                <a:lnTo>
                  <a:pt x="1666" y="572"/>
                </a:lnTo>
                <a:lnTo>
                  <a:pt x="1666" y="570"/>
                </a:lnTo>
                <a:lnTo>
                  <a:pt x="1666" y="566"/>
                </a:lnTo>
                <a:lnTo>
                  <a:pt x="1664" y="566"/>
                </a:lnTo>
                <a:lnTo>
                  <a:pt x="1664" y="564"/>
                </a:lnTo>
                <a:lnTo>
                  <a:pt x="1664" y="564"/>
                </a:lnTo>
                <a:lnTo>
                  <a:pt x="1666" y="566"/>
                </a:lnTo>
                <a:lnTo>
                  <a:pt x="1668" y="568"/>
                </a:lnTo>
                <a:lnTo>
                  <a:pt x="1668" y="568"/>
                </a:lnTo>
                <a:lnTo>
                  <a:pt x="1670" y="575"/>
                </a:lnTo>
                <a:lnTo>
                  <a:pt x="1670" y="575"/>
                </a:lnTo>
                <a:lnTo>
                  <a:pt x="1672" y="575"/>
                </a:lnTo>
                <a:lnTo>
                  <a:pt x="1672" y="575"/>
                </a:lnTo>
                <a:lnTo>
                  <a:pt x="1674" y="572"/>
                </a:lnTo>
                <a:lnTo>
                  <a:pt x="1674" y="570"/>
                </a:lnTo>
                <a:lnTo>
                  <a:pt x="1672" y="568"/>
                </a:lnTo>
                <a:lnTo>
                  <a:pt x="1672" y="566"/>
                </a:lnTo>
                <a:lnTo>
                  <a:pt x="1674" y="566"/>
                </a:lnTo>
                <a:lnTo>
                  <a:pt x="1674" y="564"/>
                </a:lnTo>
                <a:lnTo>
                  <a:pt x="1674" y="562"/>
                </a:lnTo>
                <a:lnTo>
                  <a:pt x="1672" y="560"/>
                </a:lnTo>
                <a:lnTo>
                  <a:pt x="1672" y="560"/>
                </a:lnTo>
                <a:lnTo>
                  <a:pt x="1670" y="560"/>
                </a:lnTo>
                <a:lnTo>
                  <a:pt x="1670" y="560"/>
                </a:lnTo>
                <a:lnTo>
                  <a:pt x="1670" y="560"/>
                </a:lnTo>
                <a:lnTo>
                  <a:pt x="1670" y="558"/>
                </a:lnTo>
                <a:lnTo>
                  <a:pt x="1670" y="558"/>
                </a:lnTo>
                <a:lnTo>
                  <a:pt x="1670" y="558"/>
                </a:lnTo>
                <a:lnTo>
                  <a:pt x="1668" y="558"/>
                </a:lnTo>
                <a:lnTo>
                  <a:pt x="1666" y="558"/>
                </a:lnTo>
                <a:lnTo>
                  <a:pt x="1664" y="558"/>
                </a:lnTo>
                <a:lnTo>
                  <a:pt x="1664" y="558"/>
                </a:lnTo>
                <a:lnTo>
                  <a:pt x="1664" y="556"/>
                </a:lnTo>
                <a:lnTo>
                  <a:pt x="1664" y="556"/>
                </a:lnTo>
                <a:lnTo>
                  <a:pt x="1664" y="556"/>
                </a:lnTo>
                <a:lnTo>
                  <a:pt x="1662" y="554"/>
                </a:lnTo>
                <a:lnTo>
                  <a:pt x="1662" y="554"/>
                </a:lnTo>
                <a:lnTo>
                  <a:pt x="1657" y="552"/>
                </a:lnTo>
                <a:lnTo>
                  <a:pt x="1657" y="552"/>
                </a:lnTo>
                <a:lnTo>
                  <a:pt x="1659" y="552"/>
                </a:lnTo>
                <a:lnTo>
                  <a:pt x="1662" y="552"/>
                </a:lnTo>
                <a:lnTo>
                  <a:pt x="1664" y="552"/>
                </a:lnTo>
                <a:lnTo>
                  <a:pt x="1666" y="547"/>
                </a:lnTo>
                <a:lnTo>
                  <a:pt x="1664" y="547"/>
                </a:lnTo>
                <a:lnTo>
                  <a:pt x="1664" y="547"/>
                </a:lnTo>
                <a:lnTo>
                  <a:pt x="1659" y="547"/>
                </a:lnTo>
                <a:lnTo>
                  <a:pt x="1657" y="547"/>
                </a:lnTo>
                <a:lnTo>
                  <a:pt x="1659" y="545"/>
                </a:lnTo>
                <a:lnTo>
                  <a:pt x="1662" y="545"/>
                </a:lnTo>
                <a:lnTo>
                  <a:pt x="1662" y="543"/>
                </a:lnTo>
                <a:lnTo>
                  <a:pt x="1659" y="541"/>
                </a:lnTo>
                <a:lnTo>
                  <a:pt x="1659" y="541"/>
                </a:lnTo>
                <a:lnTo>
                  <a:pt x="1657" y="541"/>
                </a:lnTo>
                <a:lnTo>
                  <a:pt x="1657" y="541"/>
                </a:lnTo>
                <a:lnTo>
                  <a:pt x="1655" y="539"/>
                </a:lnTo>
                <a:lnTo>
                  <a:pt x="1653" y="537"/>
                </a:lnTo>
                <a:lnTo>
                  <a:pt x="1651" y="539"/>
                </a:lnTo>
                <a:lnTo>
                  <a:pt x="1649" y="539"/>
                </a:lnTo>
                <a:lnTo>
                  <a:pt x="1649" y="541"/>
                </a:lnTo>
                <a:lnTo>
                  <a:pt x="1649" y="541"/>
                </a:lnTo>
                <a:lnTo>
                  <a:pt x="1647" y="541"/>
                </a:lnTo>
                <a:lnTo>
                  <a:pt x="1647" y="541"/>
                </a:lnTo>
                <a:lnTo>
                  <a:pt x="1649" y="539"/>
                </a:lnTo>
                <a:lnTo>
                  <a:pt x="1649" y="539"/>
                </a:lnTo>
                <a:lnTo>
                  <a:pt x="1647" y="537"/>
                </a:lnTo>
                <a:lnTo>
                  <a:pt x="1645" y="535"/>
                </a:lnTo>
                <a:lnTo>
                  <a:pt x="1643" y="535"/>
                </a:lnTo>
                <a:lnTo>
                  <a:pt x="1643" y="535"/>
                </a:lnTo>
                <a:lnTo>
                  <a:pt x="1643" y="539"/>
                </a:lnTo>
                <a:lnTo>
                  <a:pt x="1641" y="539"/>
                </a:lnTo>
                <a:lnTo>
                  <a:pt x="1641" y="539"/>
                </a:lnTo>
                <a:lnTo>
                  <a:pt x="1641" y="535"/>
                </a:lnTo>
                <a:lnTo>
                  <a:pt x="1639" y="533"/>
                </a:lnTo>
                <a:lnTo>
                  <a:pt x="1639" y="533"/>
                </a:lnTo>
                <a:lnTo>
                  <a:pt x="1639" y="533"/>
                </a:lnTo>
                <a:lnTo>
                  <a:pt x="1639" y="533"/>
                </a:lnTo>
                <a:lnTo>
                  <a:pt x="1639" y="533"/>
                </a:lnTo>
                <a:lnTo>
                  <a:pt x="1636" y="533"/>
                </a:lnTo>
                <a:lnTo>
                  <a:pt x="1636" y="533"/>
                </a:lnTo>
                <a:lnTo>
                  <a:pt x="1636" y="531"/>
                </a:lnTo>
                <a:lnTo>
                  <a:pt x="1636" y="528"/>
                </a:lnTo>
                <a:lnTo>
                  <a:pt x="1634" y="528"/>
                </a:lnTo>
                <a:lnTo>
                  <a:pt x="1632" y="526"/>
                </a:lnTo>
                <a:lnTo>
                  <a:pt x="1632" y="526"/>
                </a:lnTo>
                <a:lnTo>
                  <a:pt x="1632" y="526"/>
                </a:lnTo>
                <a:lnTo>
                  <a:pt x="1634" y="524"/>
                </a:lnTo>
                <a:lnTo>
                  <a:pt x="1634" y="524"/>
                </a:lnTo>
                <a:lnTo>
                  <a:pt x="1632" y="524"/>
                </a:lnTo>
                <a:lnTo>
                  <a:pt x="1632" y="522"/>
                </a:lnTo>
                <a:lnTo>
                  <a:pt x="1632" y="522"/>
                </a:lnTo>
                <a:lnTo>
                  <a:pt x="1632" y="522"/>
                </a:lnTo>
                <a:lnTo>
                  <a:pt x="1630" y="520"/>
                </a:lnTo>
                <a:lnTo>
                  <a:pt x="1628" y="520"/>
                </a:lnTo>
                <a:lnTo>
                  <a:pt x="1628" y="520"/>
                </a:lnTo>
                <a:lnTo>
                  <a:pt x="1626" y="520"/>
                </a:lnTo>
                <a:lnTo>
                  <a:pt x="1624" y="522"/>
                </a:lnTo>
                <a:lnTo>
                  <a:pt x="1624" y="522"/>
                </a:lnTo>
                <a:lnTo>
                  <a:pt x="1624" y="522"/>
                </a:lnTo>
                <a:lnTo>
                  <a:pt x="1624" y="520"/>
                </a:lnTo>
                <a:lnTo>
                  <a:pt x="1624" y="516"/>
                </a:lnTo>
                <a:lnTo>
                  <a:pt x="1624" y="516"/>
                </a:lnTo>
                <a:lnTo>
                  <a:pt x="1624" y="516"/>
                </a:lnTo>
                <a:lnTo>
                  <a:pt x="1622" y="516"/>
                </a:lnTo>
                <a:lnTo>
                  <a:pt x="1620" y="514"/>
                </a:lnTo>
                <a:lnTo>
                  <a:pt x="1620" y="514"/>
                </a:lnTo>
                <a:lnTo>
                  <a:pt x="1620" y="512"/>
                </a:lnTo>
                <a:lnTo>
                  <a:pt x="1620" y="510"/>
                </a:lnTo>
                <a:lnTo>
                  <a:pt x="1620" y="510"/>
                </a:lnTo>
                <a:lnTo>
                  <a:pt x="1615" y="508"/>
                </a:lnTo>
                <a:lnTo>
                  <a:pt x="1613" y="508"/>
                </a:lnTo>
                <a:lnTo>
                  <a:pt x="1611" y="508"/>
                </a:lnTo>
                <a:lnTo>
                  <a:pt x="1611" y="508"/>
                </a:lnTo>
                <a:lnTo>
                  <a:pt x="1615" y="505"/>
                </a:lnTo>
                <a:lnTo>
                  <a:pt x="1615" y="505"/>
                </a:lnTo>
                <a:lnTo>
                  <a:pt x="1620" y="508"/>
                </a:lnTo>
                <a:lnTo>
                  <a:pt x="1624" y="512"/>
                </a:lnTo>
                <a:lnTo>
                  <a:pt x="1626" y="512"/>
                </a:lnTo>
                <a:lnTo>
                  <a:pt x="1628" y="514"/>
                </a:lnTo>
                <a:lnTo>
                  <a:pt x="1632" y="514"/>
                </a:lnTo>
                <a:lnTo>
                  <a:pt x="1632" y="514"/>
                </a:lnTo>
                <a:lnTo>
                  <a:pt x="1632" y="512"/>
                </a:lnTo>
                <a:lnTo>
                  <a:pt x="1634" y="512"/>
                </a:lnTo>
                <a:lnTo>
                  <a:pt x="1632" y="510"/>
                </a:lnTo>
                <a:lnTo>
                  <a:pt x="1630" y="508"/>
                </a:lnTo>
                <a:lnTo>
                  <a:pt x="1626" y="505"/>
                </a:lnTo>
                <a:lnTo>
                  <a:pt x="1626" y="503"/>
                </a:lnTo>
                <a:lnTo>
                  <a:pt x="1624" y="501"/>
                </a:lnTo>
                <a:lnTo>
                  <a:pt x="1624" y="499"/>
                </a:lnTo>
                <a:lnTo>
                  <a:pt x="1626" y="501"/>
                </a:lnTo>
                <a:lnTo>
                  <a:pt x="1628" y="501"/>
                </a:lnTo>
                <a:lnTo>
                  <a:pt x="1632" y="503"/>
                </a:lnTo>
                <a:lnTo>
                  <a:pt x="1632" y="503"/>
                </a:lnTo>
                <a:lnTo>
                  <a:pt x="1634" y="503"/>
                </a:lnTo>
                <a:lnTo>
                  <a:pt x="1634" y="503"/>
                </a:lnTo>
                <a:lnTo>
                  <a:pt x="1634" y="501"/>
                </a:lnTo>
                <a:lnTo>
                  <a:pt x="1632" y="499"/>
                </a:lnTo>
                <a:lnTo>
                  <a:pt x="1632" y="497"/>
                </a:lnTo>
                <a:lnTo>
                  <a:pt x="1634" y="499"/>
                </a:lnTo>
                <a:lnTo>
                  <a:pt x="1636" y="499"/>
                </a:lnTo>
                <a:lnTo>
                  <a:pt x="1639" y="499"/>
                </a:lnTo>
                <a:lnTo>
                  <a:pt x="1639" y="497"/>
                </a:lnTo>
                <a:lnTo>
                  <a:pt x="1636" y="497"/>
                </a:lnTo>
                <a:lnTo>
                  <a:pt x="1636" y="497"/>
                </a:lnTo>
                <a:lnTo>
                  <a:pt x="1639" y="497"/>
                </a:lnTo>
                <a:lnTo>
                  <a:pt x="1641" y="499"/>
                </a:lnTo>
                <a:lnTo>
                  <a:pt x="1641" y="499"/>
                </a:lnTo>
                <a:lnTo>
                  <a:pt x="1641" y="501"/>
                </a:lnTo>
                <a:lnTo>
                  <a:pt x="1645" y="505"/>
                </a:lnTo>
                <a:lnTo>
                  <a:pt x="1645" y="505"/>
                </a:lnTo>
                <a:lnTo>
                  <a:pt x="1647" y="505"/>
                </a:lnTo>
                <a:lnTo>
                  <a:pt x="1649" y="508"/>
                </a:lnTo>
                <a:lnTo>
                  <a:pt x="1651" y="508"/>
                </a:lnTo>
                <a:lnTo>
                  <a:pt x="1653" y="508"/>
                </a:lnTo>
                <a:lnTo>
                  <a:pt x="1653" y="508"/>
                </a:lnTo>
                <a:lnTo>
                  <a:pt x="1655" y="508"/>
                </a:lnTo>
                <a:lnTo>
                  <a:pt x="1655" y="508"/>
                </a:lnTo>
                <a:lnTo>
                  <a:pt x="1657" y="508"/>
                </a:lnTo>
                <a:lnTo>
                  <a:pt x="1653" y="510"/>
                </a:lnTo>
                <a:lnTo>
                  <a:pt x="1653" y="512"/>
                </a:lnTo>
                <a:lnTo>
                  <a:pt x="1653" y="512"/>
                </a:lnTo>
                <a:lnTo>
                  <a:pt x="1657" y="512"/>
                </a:lnTo>
                <a:lnTo>
                  <a:pt x="1659" y="512"/>
                </a:lnTo>
                <a:lnTo>
                  <a:pt x="1662" y="512"/>
                </a:lnTo>
                <a:lnTo>
                  <a:pt x="1666" y="510"/>
                </a:lnTo>
                <a:lnTo>
                  <a:pt x="1668" y="508"/>
                </a:lnTo>
                <a:lnTo>
                  <a:pt x="1670" y="505"/>
                </a:lnTo>
                <a:lnTo>
                  <a:pt x="1672" y="505"/>
                </a:lnTo>
                <a:lnTo>
                  <a:pt x="1674" y="503"/>
                </a:lnTo>
                <a:lnTo>
                  <a:pt x="1674" y="503"/>
                </a:lnTo>
                <a:lnTo>
                  <a:pt x="1672" y="505"/>
                </a:lnTo>
                <a:lnTo>
                  <a:pt x="1670" y="508"/>
                </a:lnTo>
                <a:lnTo>
                  <a:pt x="1670" y="510"/>
                </a:lnTo>
                <a:lnTo>
                  <a:pt x="1668" y="512"/>
                </a:lnTo>
                <a:lnTo>
                  <a:pt x="1666" y="512"/>
                </a:lnTo>
                <a:lnTo>
                  <a:pt x="1664" y="514"/>
                </a:lnTo>
                <a:lnTo>
                  <a:pt x="1662" y="514"/>
                </a:lnTo>
                <a:lnTo>
                  <a:pt x="1662" y="516"/>
                </a:lnTo>
                <a:lnTo>
                  <a:pt x="1659" y="518"/>
                </a:lnTo>
                <a:lnTo>
                  <a:pt x="1662" y="518"/>
                </a:lnTo>
                <a:lnTo>
                  <a:pt x="1662" y="518"/>
                </a:lnTo>
                <a:lnTo>
                  <a:pt x="1662" y="520"/>
                </a:lnTo>
                <a:lnTo>
                  <a:pt x="1664" y="522"/>
                </a:lnTo>
                <a:lnTo>
                  <a:pt x="1664" y="522"/>
                </a:lnTo>
                <a:lnTo>
                  <a:pt x="1664" y="524"/>
                </a:lnTo>
                <a:lnTo>
                  <a:pt x="1666" y="526"/>
                </a:lnTo>
                <a:lnTo>
                  <a:pt x="1668" y="528"/>
                </a:lnTo>
                <a:lnTo>
                  <a:pt x="1670" y="531"/>
                </a:lnTo>
                <a:lnTo>
                  <a:pt x="1670" y="531"/>
                </a:lnTo>
                <a:lnTo>
                  <a:pt x="1672" y="533"/>
                </a:lnTo>
                <a:lnTo>
                  <a:pt x="1674" y="528"/>
                </a:lnTo>
                <a:lnTo>
                  <a:pt x="1676" y="526"/>
                </a:lnTo>
                <a:lnTo>
                  <a:pt x="1676" y="526"/>
                </a:lnTo>
                <a:lnTo>
                  <a:pt x="1676" y="526"/>
                </a:lnTo>
                <a:lnTo>
                  <a:pt x="1676" y="528"/>
                </a:lnTo>
                <a:lnTo>
                  <a:pt x="1676" y="531"/>
                </a:lnTo>
                <a:lnTo>
                  <a:pt x="1676" y="533"/>
                </a:lnTo>
                <a:lnTo>
                  <a:pt x="1678" y="533"/>
                </a:lnTo>
                <a:lnTo>
                  <a:pt x="1680" y="533"/>
                </a:lnTo>
                <a:lnTo>
                  <a:pt x="1680" y="533"/>
                </a:lnTo>
                <a:lnTo>
                  <a:pt x="1683" y="533"/>
                </a:lnTo>
                <a:lnTo>
                  <a:pt x="1683" y="533"/>
                </a:lnTo>
                <a:lnTo>
                  <a:pt x="1683" y="535"/>
                </a:lnTo>
                <a:lnTo>
                  <a:pt x="1685" y="535"/>
                </a:lnTo>
                <a:lnTo>
                  <a:pt x="1687" y="537"/>
                </a:lnTo>
                <a:lnTo>
                  <a:pt x="1689" y="535"/>
                </a:lnTo>
                <a:lnTo>
                  <a:pt x="1689" y="533"/>
                </a:lnTo>
                <a:lnTo>
                  <a:pt x="1689" y="531"/>
                </a:lnTo>
                <a:lnTo>
                  <a:pt x="1689" y="522"/>
                </a:lnTo>
                <a:lnTo>
                  <a:pt x="1691" y="520"/>
                </a:lnTo>
                <a:lnTo>
                  <a:pt x="1687" y="520"/>
                </a:lnTo>
                <a:lnTo>
                  <a:pt x="1685" y="520"/>
                </a:lnTo>
                <a:lnTo>
                  <a:pt x="1685" y="520"/>
                </a:lnTo>
                <a:lnTo>
                  <a:pt x="1689" y="518"/>
                </a:lnTo>
                <a:lnTo>
                  <a:pt x="1689" y="518"/>
                </a:lnTo>
                <a:lnTo>
                  <a:pt x="1689" y="516"/>
                </a:lnTo>
                <a:lnTo>
                  <a:pt x="1689" y="516"/>
                </a:lnTo>
                <a:lnTo>
                  <a:pt x="1691" y="518"/>
                </a:lnTo>
                <a:lnTo>
                  <a:pt x="1693" y="520"/>
                </a:lnTo>
                <a:lnTo>
                  <a:pt x="1695" y="520"/>
                </a:lnTo>
                <a:lnTo>
                  <a:pt x="1697" y="520"/>
                </a:lnTo>
                <a:lnTo>
                  <a:pt x="1699" y="520"/>
                </a:lnTo>
                <a:lnTo>
                  <a:pt x="1699" y="520"/>
                </a:lnTo>
                <a:lnTo>
                  <a:pt x="1701" y="518"/>
                </a:lnTo>
                <a:lnTo>
                  <a:pt x="1703" y="516"/>
                </a:lnTo>
                <a:lnTo>
                  <a:pt x="1703" y="516"/>
                </a:lnTo>
                <a:lnTo>
                  <a:pt x="1703" y="514"/>
                </a:lnTo>
                <a:lnTo>
                  <a:pt x="1703" y="514"/>
                </a:lnTo>
                <a:lnTo>
                  <a:pt x="1703" y="514"/>
                </a:lnTo>
                <a:lnTo>
                  <a:pt x="1701" y="512"/>
                </a:lnTo>
                <a:lnTo>
                  <a:pt x="1701" y="512"/>
                </a:lnTo>
                <a:lnTo>
                  <a:pt x="1701" y="512"/>
                </a:lnTo>
                <a:lnTo>
                  <a:pt x="1703" y="512"/>
                </a:lnTo>
                <a:lnTo>
                  <a:pt x="1706" y="512"/>
                </a:lnTo>
                <a:lnTo>
                  <a:pt x="1708" y="512"/>
                </a:lnTo>
                <a:lnTo>
                  <a:pt x="1710" y="512"/>
                </a:lnTo>
                <a:lnTo>
                  <a:pt x="1710" y="510"/>
                </a:lnTo>
                <a:lnTo>
                  <a:pt x="1706" y="508"/>
                </a:lnTo>
                <a:lnTo>
                  <a:pt x="1701" y="505"/>
                </a:lnTo>
                <a:lnTo>
                  <a:pt x="1701" y="505"/>
                </a:lnTo>
                <a:lnTo>
                  <a:pt x="1703" y="505"/>
                </a:lnTo>
                <a:lnTo>
                  <a:pt x="1703" y="503"/>
                </a:lnTo>
                <a:lnTo>
                  <a:pt x="1701" y="501"/>
                </a:lnTo>
                <a:lnTo>
                  <a:pt x="1701" y="501"/>
                </a:lnTo>
                <a:lnTo>
                  <a:pt x="1703" y="501"/>
                </a:lnTo>
                <a:lnTo>
                  <a:pt x="1706" y="501"/>
                </a:lnTo>
                <a:lnTo>
                  <a:pt x="1708" y="503"/>
                </a:lnTo>
                <a:lnTo>
                  <a:pt x="1710" y="503"/>
                </a:lnTo>
                <a:lnTo>
                  <a:pt x="1712" y="503"/>
                </a:lnTo>
                <a:lnTo>
                  <a:pt x="1716" y="503"/>
                </a:lnTo>
                <a:lnTo>
                  <a:pt x="1716" y="501"/>
                </a:lnTo>
                <a:lnTo>
                  <a:pt x="1714" y="499"/>
                </a:lnTo>
                <a:lnTo>
                  <a:pt x="1708" y="497"/>
                </a:lnTo>
                <a:lnTo>
                  <a:pt x="1708" y="497"/>
                </a:lnTo>
                <a:lnTo>
                  <a:pt x="1710" y="495"/>
                </a:lnTo>
                <a:lnTo>
                  <a:pt x="1712" y="495"/>
                </a:lnTo>
                <a:lnTo>
                  <a:pt x="1714" y="497"/>
                </a:lnTo>
                <a:lnTo>
                  <a:pt x="1716" y="499"/>
                </a:lnTo>
                <a:lnTo>
                  <a:pt x="1718" y="497"/>
                </a:lnTo>
                <a:lnTo>
                  <a:pt x="1720" y="497"/>
                </a:lnTo>
                <a:lnTo>
                  <a:pt x="1720" y="497"/>
                </a:lnTo>
                <a:lnTo>
                  <a:pt x="1718" y="495"/>
                </a:lnTo>
                <a:lnTo>
                  <a:pt x="1716" y="493"/>
                </a:lnTo>
                <a:lnTo>
                  <a:pt x="1712" y="489"/>
                </a:lnTo>
                <a:lnTo>
                  <a:pt x="1710" y="487"/>
                </a:lnTo>
                <a:lnTo>
                  <a:pt x="1708" y="487"/>
                </a:lnTo>
                <a:lnTo>
                  <a:pt x="1703" y="491"/>
                </a:lnTo>
                <a:lnTo>
                  <a:pt x="1701" y="489"/>
                </a:lnTo>
                <a:lnTo>
                  <a:pt x="1699" y="489"/>
                </a:lnTo>
                <a:lnTo>
                  <a:pt x="1699" y="489"/>
                </a:lnTo>
                <a:lnTo>
                  <a:pt x="1697" y="489"/>
                </a:lnTo>
                <a:lnTo>
                  <a:pt x="1695" y="489"/>
                </a:lnTo>
                <a:lnTo>
                  <a:pt x="1693" y="489"/>
                </a:lnTo>
                <a:lnTo>
                  <a:pt x="1689" y="491"/>
                </a:lnTo>
                <a:lnTo>
                  <a:pt x="1687" y="493"/>
                </a:lnTo>
                <a:lnTo>
                  <a:pt x="1685" y="493"/>
                </a:lnTo>
                <a:lnTo>
                  <a:pt x="1691" y="489"/>
                </a:lnTo>
                <a:lnTo>
                  <a:pt x="1691" y="487"/>
                </a:lnTo>
                <a:lnTo>
                  <a:pt x="1691" y="487"/>
                </a:lnTo>
                <a:lnTo>
                  <a:pt x="1693" y="484"/>
                </a:lnTo>
                <a:lnTo>
                  <a:pt x="1693" y="482"/>
                </a:lnTo>
                <a:lnTo>
                  <a:pt x="1695" y="482"/>
                </a:lnTo>
                <a:lnTo>
                  <a:pt x="1691" y="480"/>
                </a:lnTo>
                <a:lnTo>
                  <a:pt x="1687" y="478"/>
                </a:lnTo>
                <a:lnTo>
                  <a:pt x="1687" y="478"/>
                </a:lnTo>
                <a:lnTo>
                  <a:pt x="1685" y="480"/>
                </a:lnTo>
                <a:lnTo>
                  <a:pt x="1683" y="480"/>
                </a:lnTo>
                <a:lnTo>
                  <a:pt x="1683" y="480"/>
                </a:lnTo>
                <a:lnTo>
                  <a:pt x="1680" y="480"/>
                </a:lnTo>
                <a:lnTo>
                  <a:pt x="1678" y="482"/>
                </a:lnTo>
                <a:lnTo>
                  <a:pt x="1676" y="482"/>
                </a:lnTo>
                <a:lnTo>
                  <a:pt x="1674" y="480"/>
                </a:lnTo>
                <a:lnTo>
                  <a:pt x="1672" y="480"/>
                </a:lnTo>
                <a:lnTo>
                  <a:pt x="1670" y="478"/>
                </a:lnTo>
                <a:lnTo>
                  <a:pt x="1672" y="478"/>
                </a:lnTo>
                <a:lnTo>
                  <a:pt x="1674" y="480"/>
                </a:lnTo>
                <a:lnTo>
                  <a:pt x="1676" y="478"/>
                </a:lnTo>
                <a:lnTo>
                  <a:pt x="1680" y="478"/>
                </a:lnTo>
                <a:lnTo>
                  <a:pt x="1680" y="476"/>
                </a:lnTo>
                <a:lnTo>
                  <a:pt x="1683" y="474"/>
                </a:lnTo>
                <a:lnTo>
                  <a:pt x="1680" y="472"/>
                </a:lnTo>
                <a:lnTo>
                  <a:pt x="1678" y="472"/>
                </a:lnTo>
                <a:lnTo>
                  <a:pt x="1674" y="470"/>
                </a:lnTo>
                <a:lnTo>
                  <a:pt x="1672" y="468"/>
                </a:lnTo>
                <a:lnTo>
                  <a:pt x="1672" y="468"/>
                </a:lnTo>
                <a:lnTo>
                  <a:pt x="1668" y="468"/>
                </a:lnTo>
                <a:lnTo>
                  <a:pt x="1666" y="468"/>
                </a:lnTo>
                <a:lnTo>
                  <a:pt x="1666" y="468"/>
                </a:lnTo>
                <a:lnTo>
                  <a:pt x="1666" y="466"/>
                </a:lnTo>
                <a:lnTo>
                  <a:pt x="1666" y="466"/>
                </a:lnTo>
                <a:lnTo>
                  <a:pt x="1668" y="463"/>
                </a:lnTo>
                <a:lnTo>
                  <a:pt x="1668" y="463"/>
                </a:lnTo>
                <a:lnTo>
                  <a:pt x="1668" y="461"/>
                </a:lnTo>
                <a:lnTo>
                  <a:pt x="1666" y="461"/>
                </a:lnTo>
                <a:lnTo>
                  <a:pt x="1666" y="463"/>
                </a:lnTo>
                <a:lnTo>
                  <a:pt x="1662" y="466"/>
                </a:lnTo>
                <a:lnTo>
                  <a:pt x="1659" y="466"/>
                </a:lnTo>
                <a:lnTo>
                  <a:pt x="1659" y="468"/>
                </a:lnTo>
                <a:lnTo>
                  <a:pt x="1659" y="470"/>
                </a:lnTo>
                <a:lnTo>
                  <a:pt x="1659" y="472"/>
                </a:lnTo>
                <a:lnTo>
                  <a:pt x="1659" y="472"/>
                </a:lnTo>
                <a:lnTo>
                  <a:pt x="1657" y="470"/>
                </a:lnTo>
                <a:lnTo>
                  <a:pt x="1657" y="468"/>
                </a:lnTo>
                <a:lnTo>
                  <a:pt x="1659" y="466"/>
                </a:lnTo>
                <a:lnTo>
                  <a:pt x="1659" y="463"/>
                </a:lnTo>
                <a:lnTo>
                  <a:pt x="1657" y="463"/>
                </a:lnTo>
                <a:lnTo>
                  <a:pt x="1655" y="463"/>
                </a:lnTo>
                <a:lnTo>
                  <a:pt x="1655" y="463"/>
                </a:lnTo>
                <a:lnTo>
                  <a:pt x="1653" y="466"/>
                </a:lnTo>
                <a:lnTo>
                  <a:pt x="1651" y="463"/>
                </a:lnTo>
                <a:lnTo>
                  <a:pt x="1653" y="461"/>
                </a:lnTo>
                <a:lnTo>
                  <a:pt x="1653" y="461"/>
                </a:lnTo>
                <a:lnTo>
                  <a:pt x="1651" y="461"/>
                </a:lnTo>
                <a:lnTo>
                  <a:pt x="1649" y="463"/>
                </a:lnTo>
                <a:lnTo>
                  <a:pt x="1647" y="468"/>
                </a:lnTo>
                <a:lnTo>
                  <a:pt x="1647" y="468"/>
                </a:lnTo>
                <a:lnTo>
                  <a:pt x="1645" y="468"/>
                </a:lnTo>
                <a:lnTo>
                  <a:pt x="1645" y="468"/>
                </a:lnTo>
                <a:lnTo>
                  <a:pt x="1645" y="466"/>
                </a:lnTo>
                <a:lnTo>
                  <a:pt x="1645" y="466"/>
                </a:lnTo>
                <a:lnTo>
                  <a:pt x="1647" y="461"/>
                </a:lnTo>
                <a:lnTo>
                  <a:pt x="1647" y="459"/>
                </a:lnTo>
                <a:lnTo>
                  <a:pt x="1649" y="457"/>
                </a:lnTo>
                <a:lnTo>
                  <a:pt x="1645" y="457"/>
                </a:lnTo>
                <a:lnTo>
                  <a:pt x="1643" y="457"/>
                </a:lnTo>
                <a:lnTo>
                  <a:pt x="1643" y="461"/>
                </a:lnTo>
                <a:lnTo>
                  <a:pt x="1643" y="461"/>
                </a:lnTo>
                <a:lnTo>
                  <a:pt x="1641" y="463"/>
                </a:lnTo>
                <a:lnTo>
                  <a:pt x="1641" y="459"/>
                </a:lnTo>
                <a:lnTo>
                  <a:pt x="1641" y="459"/>
                </a:lnTo>
                <a:lnTo>
                  <a:pt x="1639" y="461"/>
                </a:lnTo>
                <a:lnTo>
                  <a:pt x="1639" y="461"/>
                </a:lnTo>
                <a:lnTo>
                  <a:pt x="1639" y="461"/>
                </a:lnTo>
                <a:lnTo>
                  <a:pt x="1639" y="459"/>
                </a:lnTo>
                <a:lnTo>
                  <a:pt x="1639" y="457"/>
                </a:lnTo>
                <a:lnTo>
                  <a:pt x="1639" y="457"/>
                </a:lnTo>
                <a:lnTo>
                  <a:pt x="1636" y="455"/>
                </a:lnTo>
                <a:lnTo>
                  <a:pt x="1636" y="453"/>
                </a:lnTo>
                <a:lnTo>
                  <a:pt x="1641" y="453"/>
                </a:lnTo>
                <a:lnTo>
                  <a:pt x="1641" y="453"/>
                </a:lnTo>
                <a:lnTo>
                  <a:pt x="1641" y="451"/>
                </a:lnTo>
                <a:lnTo>
                  <a:pt x="1639" y="451"/>
                </a:lnTo>
                <a:lnTo>
                  <a:pt x="1636" y="451"/>
                </a:lnTo>
                <a:lnTo>
                  <a:pt x="1634" y="451"/>
                </a:lnTo>
                <a:lnTo>
                  <a:pt x="1632" y="451"/>
                </a:lnTo>
                <a:lnTo>
                  <a:pt x="1630" y="451"/>
                </a:lnTo>
                <a:lnTo>
                  <a:pt x="1628" y="451"/>
                </a:lnTo>
                <a:lnTo>
                  <a:pt x="1628" y="449"/>
                </a:lnTo>
                <a:lnTo>
                  <a:pt x="1626" y="449"/>
                </a:lnTo>
                <a:lnTo>
                  <a:pt x="1624" y="451"/>
                </a:lnTo>
                <a:lnTo>
                  <a:pt x="1624" y="451"/>
                </a:lnTo>
                <a:lnTo>
                  <a:pt x="1622" y="449"/>
                </a:lnTo>
                <a:lnTo>
                  <a:pt x="1620" y="449"/>
                </a:lnTo>
                <a:lnTo>
                  <a:pt x="1620" y="447"/>
                </a:lnTo>
                <a:lnTo>
                  <a:pt x="1620" y="447"/>
                </a:lnTo>
                <a:lnTo>
                  <a:pt x="1618" y="445"/>
                </a:lnTo>
                <a:lnTo>
                  <a:pt x="1615" y="445"/>
                </a:lnTo>
                <a:lnTo>
                  <a:pt x="1609" y="445"/>
                </a:lnTo>
                <a:lnTo>
                  <a:pt x="1603" y="443"/>
                </a:lnTo>
                <a:lnTo>
                  <a:pt x="1603" y="443"/>
                </a:lnTo>
                <a:lnTo>
                  <a:pt x="1603" y="440"/>
                </a:lnTo>
                <a:lnTo>
                  <a:pt x="1605" y="443"/>
                </a:lnTo>
                <a:lnTo>
                  <a:pt x="1611" y="443"/>
                </a:lnTo>
                <a:lnTo>
                  <a:pt x="1613" y="443"/>
                </a:lnTo>
                <a:lnTo>
                  <a:pt x="1615" y="443"/>
                </a:lnTo>
                <a:lnTo>
                  <a:pt x="1615" y="443"/>
                </a:lnTo>
                <a:lnTo>
                  <a:pt x="1618" y="443"/>
                </a:lnTo>
                <a:lnTo>
                  <a:pt x="1622" y="443"/>
                </a:lnTo>
                <a:lnTo>
                  <a:pt x="1624" y="445"/>
                </a:lnTo>
                <a:lnTo>
                  <a:pt x="1626" y="443"/>
                </a:lnTo>
                <a:lnTo>
                  <a:pt x="1626" y="440"/>
                </a:lnTo>
                <a:lnTo>
                  <a:pt x="1626" y="438"/>
                </a:lnTo>
                <a:lnTo>
                  <a:pt x="1626" y="436"/>
                </a:lnTo>
                <a:lnTo>
                  <a:pt x="1622" y="434"/>
                </a:lnTo>
                <a:lnTo>
                  <a:pt x="1618" y="434"/>
                </a:lnTo>
                <a:lnTo>
                  <a:pt x="1618" y="434"/>
                </a:lnTo>
                <a:lnTo>
                  <a:pt x="1609" y="436"/>
                </a:lnTo>
                <a:lnTo>
                  <a:pt x="1607" y="436"/>
                </a:lnTo>
                <a:lnTo>
                  <a:pt x="1613" y="432"/>
                </a:lnTo>
                <a:lnTo>
                  <a:pt x="1618" y="432"/>
                </a:lnTo>
                <a:lnTo>
                  <a:pt x="1620" y="434"/>
                </a:lnTo>
                <a:lnTo>
                  <a:pt x="1624" y="432"/>
                </a:lnTo>
                <a:lnTo>
                  <a:pt x="1626" y="434"/>
                </a:lnTo>
                <a:lnTo>
                  <a:pt x="1628" y="434"/>
                </a:lnTo>
                <a:lnTo>
                  <a:pt x="1630" y="434"/>
                </a:lnTo>
                <a:lnTo>
                  <a:pt x="1632" y="434"/>
                </a:lnTo>
                <a:lnTo>
                  <a:pt x="1634" y="434"/>
                </a:lnTo>
                <a:lnTo>
                  <a:pt x="1641" y="434"/>
                </a:lnTo>
                <a:lnTo>
                  <a:pt x="1641" y="434"/>
                </a:lnTo>
                <a:lnTo>
                  <a:pt x="1643" y="434"/>
                </a:lnTo>
                <a:lnTo>
                  <a:pt x="1643" y="432"/>
                </a:lnTo>
                <a:lnTo>
                  <a:pt x="1641" y="432"/>
                </a:lnTo>
                <a:lnTo>
                  <a:pt x="1641" y="430"/>
                </a:lnTo>
                <a:lnTo>
                  <a:pt x="1641" y="430"/>
                </a:lnTo>
                <a:lnTo>
                  <a:pt x="1636" y="428"/>
                </a:lnTo>
                <a:lnTo>
                  <a:pt x="1634" y="426"/>
                </a:lnTo>
                <a:lnTo>
                  <a:pt x="1632" y="426"/>
                </a:lnTo>
                <a:lnTo>
                  <a:pt x="1626" y="426"/>
                </a:lnTo>
                <a:lnTo>
                  <a:pt x="1626" y="426"/>
                </a:lnTo>
                <a:lnTo>
                  <a:pt x="1624" y="426"/>
                </a:lnTo>
                <a:lnTo>
                  <a:pt x="1622" y="426"/>
                </a:lnTo>
                <a:lnTo>
                  <a:pt x="1615" y="424"/>
                </a:lnTo>
                <a:lnTo>
                  <a:pt x="1611" y="424"/>
                </a:lnTo>
                <a:lnTo>
                  <a:pt x="1607" y="426"/>
                </a:lnTo>
                <a:lnTo>
                  <a:pt x="1605" y="426"/>
                </a:lnTo>
                <a:lnTo>
                  <a:pt x="1605" y="424"/>
                </a:lnTo>
                <a:lnTo>
                  <a:pt x="1607" y="424"/>
                </a:lnTo>
                <a:lnTo>
                  <a:pt x="1611" y="422"/>
                </a:lnTo>
                <a:lnTo>
                  <a:pt x="1613" y="422"/>
                </a:lnTo>
                <a:lnTo>
                  <a:pt x="1618" y="422"/>
                </a:lnTo>
                <a:lnTo>
                  <a:pt x="1618" y="422"/>
                </a:lnTo>
                <a:lnTo>
                  <a:pt x="1620" y="422"/>
                </a:lnTo>
                <a:lnTo>
                  <a:pt x="1620" y="419"/>
                </a:lnTo>
                <a:lnTo>
                  <a:pt x="1622" y="419"/>
                </a:lnTo>
                <a:lnTo>
                  <a:pt x="1622" y="419"/>
                </a:lnTo>
                <a:lnTo>
                  <a:pt x="1626" y="419"/>
                </a:lnTo>
                <a:lnTo>
                  <a:pt x="1632" y="419"/>
                </a:lnTo>
                <a:lnTo>
                  <a:pt x="1634" y="419"/>
                </a:lnTo>
                <a:lnTo>
                  <a:pt x="1634" y="419"/>
                </a:lnTo>
                <a:lnTo>
                  <a:pt x="1634" y="419"/>
                </a:lnTo>
                <a:lnTo>
                  <a:pt x="1634" y="417"/>
                </a:lnTo>
                <a:lnTo>
                  <a:pt x="1634" y="417"/>
                </a:lnTo>
                <a:lnTo>
                  <a:pt x="1632" y="413"/>
                </a:lnTo>
                <a:lnTo>
                  <a:pt x="1632" y="411"/>
                </a:lnTo>
                <a:lnTo>
                  <a:pt x="1626" y="407"/>
                </a:lnTo>
                <a:lnTo>
                  <a:pt x="1624" y="405"/>
                </a:lnTo>
                <a:lnTo>
                  <a:pt x="1622" y="405"/>
                </a:lnTo>
                <a:lnTo>
                  <a:pt x="1622" y="405"/>
                </a:lnTo>
                <a:lnTo>
                  <a:pt x="1620" y="405"/>
                </a:lnTo>
                <a:lnTo>
                  <a:pt x="1618" y="407"/>
                </a:lnTo>
                <a:lnTo>
                  <a:pt x="1618" y="409"/>
                </a:lnTo>
                <a:lnTo>
                  <a:pt x="1618" y="409"/>
                </a:lnTo>
                <a:lnTo>
                  <a:pt x="1620" y="409"/>
                </a:lnTo>
                <a:lnTo>
                  <a:pt x="1620" y="409"/>
                </a:lnTo>
                <a:lnTo>
                  <a:pt x="1618" y="411"/>
                </a:lnTo>
                <a:lnTo>
                  <a:pt x="1618" y="411"/>
                </a:lnTo>
                <a:lnTo>
                  <a:pt x="1615" y="411"/>
                </a:lnTo>
                <a:lnTo>
                  <a:pt x="1613" y="411"/>
                </a:lnTo>
                <a:lnTo>
                  <a:pt x="1613" y="413"/>
                </a:lnTo>
                <a:lnTo>
                  <a:pt x="1611" y="415"/>
                </a:lnTo>
                <a:lnTo>
                  <a:pt x="1609" y="413"/>
                </a:lnTo>
                <a:lnTo>
                  <a:pt x="1607" y="413"/>
                </a:lnTo>
                <a:lnTo>
                  <a:pt x="1611" y="411"/>
                </a:lnTo>
                <a:lnTo>
                  <a:pt x="1611" y="411"/>
                </a:lnTo>
                <a:lnTo>
                  <a:pt x="1611" y="409"/>
                </a:lnTo>
                <a:lnTo>
                  <a:pt x="1611" y="409"/>
                </a:lnTo>
                <a:lnTo>
                  <a:pt x="1611" y="407"/>
                </a:lnTo>
                <a:lnTo>
                  <a:pt x="1611" y="407"/>
                </a:lnTo>
                <a:lnTo>
                  <a:pt x="1609" y="407"/>
                </a:lnTo>
                <a:lnTo>
                  <a:pt x="1605" y="409"/>
                </a:lnTo>
                <a:lnTo>
                  <a:pt x="1601" y="409"/>
                </a:lnTo>
                <a:lnTo>
                  <a:pt x="1599" y="409"/>
                </a:lnTo>
                <a:lnTo>
                  <a:pt x="1597" y="411"/>
                </a:lnTo>
                <a:lnTo>
                  <a:pt x="1595" y="411"/>
                </a:lnTo>
                <a:lnTo>
                  <a:pt x="1592" y="411"/>
                </a:lnTo>
                <a:lnTo>
                  <a:pt x="1592" y="411"/>
                </a:lnTo>
                <a:lnTo>
                  <a:pt x="1599" y="409"/>
                </a:lnTo>
                <a:lnTo>
                  <a:pt x="1601" y="407"/>
                </a:lnTo>
                <a:lnTo>
                  <a:pt x="1603" y="405"/>
                </a:lnTo>
                <a:lnTo>
                  <a:pt x="1607" y="405"/>
                </a:lnTo>
                <a:lnTo>
                  <a:pt x="1611" y="405"/>
                </a:lnTo>
                <a:lnTo>
                  <a:pt x="1611" y="405"/>
                </a:lnTo>
                <a:lnTo>
                  <a:pt x="1613" y="403"/>
                </a:lnTo>
                <a:lnTo>
                  <a:pt x="1615" y="403"/>
                </a:lnTo>
                <a:lnTo>
                  <a:pt x="1615" y="403"/>
                </a:lnTo>
                <a:lnTo>
                  <a:pt x="1618" y="401"/>
                </a:lnTo>
                <a:lnTo>
                  <a:pt x="1618" y="401"/>
                </a:lnTo>
                <a:lnTo>
                  <a:pt x="1618" y="398"/>
                </a:lnTo>
                <a:lnTo>
                  <a:pt x="1618" y="398"/>
                </a:lnTo>
                <a:lnTo>
                  <a:pt x="1615" y="398"/>
                </a:lnTo>
                <a:lnTo>
                  <a:pt x="1615" y="396"/>
                </a:lnTo>
                <a:lnTo>
                  <a:pt x="1609" y="394"/>
                </a:lnTo>
                <a:lnTo>
                  <a:pt x="1607" y="394"/>
                </a:lnTo>
                <a:lnTo>
                  <a:pt x="1605" y="392"/>
                </a:lnTo>
                <a:lnTo>
                  <a:pt x="1603" y="392"/>
                </a:lnTo>
                <a:lnTo>
                  <a:pt x="1603" y="392"/>
                </a:lnTo>
                <a:lnTo>
                  <a:pt x="1601" y="392"/>
                </a:lnTo>
                <a:lnTo>
                  <a:pt x="1599" y="392"/>
                </a:lnTo>
                <a:lnTo>
                  <a:pt x="1597" y="392"/>
                </a:lnTo>
                <a:lnTo>
                  <a:pt x="1595" y="390"/>
                </a:lnTo>
                <a:lnTo>
                  <a:pt x="1592" y="392"/>
                </a:lnTo>
                <a:lnTo>
                  <a:pt x="1588" y="392"/>
                </a:lnTo>
                <a:lnTo>
                  <a:pt x="1586" y="394"/>
                </a:lnTo>
                <a:lnTo>
                  <a:pt x="1582" y="396"/>
                </a:lnTo>
                <a:lnTo>
                  <a:pt x="1580" y="398"/>
                </a:lnTo>
                <a:lnTo>
                  <a:pt x="1578" y="398"/>
                </a:lnTo>
                <a:lnTo>
                  <a:pt x="1574" y="407"/>
                </a:lnTo>
                <a:lnTo>
                  <a:pt x="1574" y="409"/>
                </a:lnTo>
                <a:lnTo>
                  <a:pt x="1574" y="409"/>
                </a:lnTo>
                <a:lnTo>
                  <a:pt x="1576" y="403"/>
                </a:lnTo>
                <a:lnTo>
                  <a:pt x="1576" y="401"/>
                </a:lnTo>
                <a:lnTo>
                  <a:pt x="1574" y="398"/>
                </a:lnTo>
                <a:lnTo>
                  <a:pt x="1574" y="398"/>
                </a:lnTo>
                <a:lnTo>
                  <a:pt x="1574" y="398"/>
                </a:lnTo>
                <a:lnTo>
                  <a:pt x="1571" y="398"/>
                </a:lnTo>
                <a:lnTo>
                  <a:pt x="1571" y="401"/>
                </a:lnTo>
                <a:lnTo>
                  <a:pt x="1569" y="403"/>
                </a:lnTo>
                <a:lnTo>
                  <a:pt x="1569" y="403"/>
                </a:lnTo>
                <a:lnTo>
                  <a:pt x="1567" y="403"/>
                </a:lnTo>
                <a:lnTo>
                  <a:pt x="1565" y="403"/>
                </a:lnTo>
                <a:lnTo>
                  <a:pt x="1567" y="401"/>
                </a:lnTo>
                <a:lnTo>
                  <a:pt x="1569" y="401"/>
                </a:lnTo>
                <a:lnTo>
                  <a:pt x="1569" y="398"/>
                </a:lnTo>
                <a:lnTo>
                  <a:pt x="1571" y="398"/>
                </a:lnTo>
                <a:lnTo>
                  <a:pt x="1574" y="396"/>
                </a:lnTo>
                <a:lnTo>
                  <a:pt x="1576" y="396"/>
                </a:lnTo>
                <a:lnTo>
                  <a:pt x="1578" y="396"/>
                </a:lnTo>
                <a:lnTo>
                  <a:pt x="1582" y="392"/>
                </a:lnTo>
                <a:lnTo>
                  <a:pt x="1584" y="390"/>
                </a:lnTo>
                <a:lnTo>
                  <a:pt x="1584" y="390"/>
                </a:lnTo>
                <a:lnTo>
                  <a:pt x="1584" y="386"/>
                </a:lnTo>
                <a:lnTo>
                  <a:pt x="1584" y="386"/>
                </a:lnTo>
                <a:lnTo>
                  <a:pt x="1582" y="384"/>
                </a:lnTo>
                <a:lnTo>
                  <a:pt x="1582" y="384"/>
                </a:lnTo>
                <a:lnTo>
                  <a:pt x="1580" y="384"/>
                </a:lnTo>
                <a:lnTo>
                  <a:pt x="1578" y="386"/>
                </a:lnTo>
                <a:lnTo>
                  <a:pt x="1576" y="388"/>
                </a:lnTo>
                <a:lnTo>
                  <a:pt x="1574" y="388"/>
                </a:lnTo>
                <a:lnTo>
                  <a:pt x="1569" y="386"/>
                </a:lnTo>
                <a:lnTo>
                  <a:pt x="1565" y="386"/>
                </a:lnTo>
                <a:lnTo>
                  <a:pt x="1563" y="388"/>
                </a:lnTo>
                <a:lnTo>
                  <a:pt x="1561" y="390"/>
                </a:lnTo>
                <a:lnTo>
                  <a:pt x="1561" y="392"/>
                </a:lnTo>
                <a:lnTo>
                  <a:pt x="1555" y="392"/>
                </a:lnTo>
                <a:lnTo>
                  <a:pt x="1557" y="390"/>
                </a:lnTo>
                <a:lnTo>
                  <a:pt x="1559" y="390"/>
                </a:lnTo>
                <a:lnTo>
                  <a:pt x="1561" y="388"/>
                </a:lnTo>
                <a:lnTo>
                  <a:pt x="1565" y="386"/>
                </a:lnTo>
                <a:lnTo>
                  <a:pt x="1565" y="384"/>
                </a:lnTo>
                <a:lnTo>
                  <a:pt x="1567" y="384"/>
                </a:lnTo>
                <a:lnTo>
                  <a:pt x="1571" y="384"/>
                </a:lnTo>
                <a:lnTo>
                  <a:pt x="1571" y="384"/>
                </a:lnTo>
                <a:lnTo>
                  <a:pt x="1574" y="384"/>
                </a:lnTo>
                <a:lnTo>
                  <a:pt x="1576" y="380"/>
                </a:lnTo>
                <a:lnTo>
                  <a:pt x="1576" y="380"/>
                </a:lnTo>
                <a:lnTo>
                  <a:pt x="1576" y="378"/>
                </a:lnTo>
                <a:lnTo>
                  <a:pt x="1576" y="378"/>
                </a:lnTo>
                <a:lnTo>
                  <a:pt x="1574" y="375"/>
                </a:lnTo>
                <a:lnTo>
                  <a:pt x="1571" y="375"/>
                </a:lnTo>
                <a:lnTo>
                  <a:pt x="1569" y="373"/>
                </a:lnTo>
                <a:lnTo>
                  <a:pt x="1567" y="371"/>
                </a:lnTo>
                <a:lnTo>
                  <a:pt x="1563" y="371"/>
                </a:lnTo>
                <a:lnTo>
                  <a:pt x="1559" y="371"/>
                </a:lnTo>
                <a:lnTo>
                  <a:pt x="1557" y="371"/>
                </a:lnTo>
                <a:lnTo>
                  <a:pt x="1557" y="371"/>
                </a:lnTo>
                <a:close/>
                <a:moveTo>
                  <a:pt x="3994" y="218"/>
                </a:moveTo>
                <a:lnTo>
                  <a:pt x="3996" y="218"/>
                </a:lnTo>
                <a:lnTo>
                  <a:pt x="3996" y="218"/>
                </a:lnTo>
                <a:lnTo>
                  <a:pt x="4000" y="218"/>
                </a:lnTo>
                <a:lnTo>
                  <a:pt x="4002" y="218"/>
                </a:lnTo>
                <a:lnTo>
                  <a:pt x="4002" y="218"/>
                </a:lnTo>
                <a:lnTo>
                  <a:pt x="4002" y="218"/>
                </a:lnTo>
                <a:lnTo>
                  <a:pt x="4004" y="216"/>
                </a:lnTo>
                <a:lnTo>
                  <a:pt x="4006" y="214"/>
                </a:lnTo>
                <a:lnTo>
                  <a:pt x="4006" y="214"/>
                </a:lnTo>
                <a:lnTo>
                  <a:pt x="4006" y="212"/>
                </a:lnTo>
                <a:lnTo>
                  <a:pt x="3996" y="216"/>
                </a:lnTo>
                <a:lnTo>
                  <a:pt x="3989" y="216"/>
                </a:lnTo>
                <a:lnTo>
                  <a:pt x="3987" y="218"/>
                </a:lnTo>
                <a:lnTo>
                  <a:pt x="3989" y="218"/>
                </a:lnTo>
                <a:lnTo>
                  <a:pt x="3994" y="218"/>
                </a:lnTo>
                <a:close/>
                <a:moveTo>
                  <a:pt x="3964" y="130"/>
                </a:moveTo>
                <a:lnTo>
                  <a:pt x="3966" y="128"/>
                </a:lnTo>
                <a:lnTo>
                  <a:pt x="3962" y="126"/>
                </a:lnTo>
                <a:lnTo>
                  <a:pt x="3950" y="124"/>
                </a:lnTo>
                <a:lnTo>
                  <a:pt x="3943" y="122"/>
                </a:lnTo>
                <a:lnTo>
                  <a:pt x="3937" y="122"/>
                </a:lnTo>
                <a:lnTo>
                  <a:pt x="3933" y="122"/>
                </a:lnTo>
                <a:lnTo>
                  <a:pt x="3929" y="124"/>
                </a:lnTo>
                <a:lnTo>
                  <a:pt x="3927" y="124"/>
                </a:lnTo>
                <a:lnTo>
                  <a:pt x="3929" y="128"/>
                </a:lnTo>
                <a:lnTo>
                  <a:pt x="3931" y="130"/>
                </a:lnTo>
                <a:lnTo>
                  <a:pt x="3935" y="130"/>
                </a:lnTo>
                <a:lnTo>
                  <a:pt x="3943" y="134"/>
                </a:lnTo>
                <a:lnTo>
                  <a:pt x="3948" y="134"/>
                </a:lnTo>
                <a:lnTo>
                  <a:pt x="3950" y="134"/>
                </a:lnTo>
                <a:lnTo>
                  <a:pt x="3954" y="134"/>
                </a:lnTo>
                <a:lnTo>
                  <a:pt x="3958" y="132"/>
                </a:lnTo>
                <a:lnTo>
                  <a:pt x="3960" y="130"/>
                </a:lnTo>
                <a:lnTo>
                  <a:pt x="3964" y="130"/>
                </a:lnTo>
                <a:close/>
                <a:moveTo>
                  <a:pt x="2764" y="134"/>
                </a:moveTo>
                <a:lnTo>
                  <a:pt x="2764" y="136"/>
                </a:lnTo>
                <a:lnTo>
                  <a:pt x="2764" y="139"/>
                </a:lnTo>
                <a:lnTo>
                  <a:pt x="2764" y="139"/>
                </a:lnTo>
                <a:lnTo>
                  <a:pt x="2764" y="141"/>
                </a:lnTo>
                <a:lnTo>
                  <a:pt x="2764" y="141"/>
                </a:lnTo>
                <a:lnTo>
                  <a:pt x="2766" y="143"/>
                </a:lnTo>
                <a:lnTo>
                  <a:pt x="2766" y="145"/>
                </a:lnTo>
                <a:lnTo>
                  <a:pt x="2766" y="147"/>
                </a:lnTo>
                <a:lnTo>
                  <a:pt x="2768" y="149"/>
                </a:lnTo>
                <a:lnTo>
                  <a:pt x="2770" y="153"/>
                </a:lnTo>
                <a:lnTo>
                  <a:pt x="2772" y="153"/>
                </a:lnTo>
                <a:lnTo>
                  <a:pt x="2774" y="151"/>
                </a:lnTo>
                <a:lnTo>
                  <a:pt x="2776" y="149"/>
                </a:lnTo>
                <a:lnTo>
                  <a:pt x="2776" y="147"/>
                </a:lnTo>
                <a:lnTo>
                  <a:pt x="2776" y="147"/>
                </a:lnTo>
                <a:lnTo>
                  <a:pt x="2780" y="147"/>
                </a:lnTo>
                <a:lnTo>
                  <a:pt x="2783" y="147"/>
                </a:lnTo>
                <a:lnTo>
                  <a:pt x="2783" y="149"/>
                </a:lnTo>
                <a:lnTo>
                  <a:pt x="2780" y="151"/>
                </a:lnTo>
                <a:lnTo>
                  <a:pt x="2780" y="153"/>
                </a:lnTo>
                <a:lnTo>
                  <a:pt x="2780" y="153"/>
                </a:lnTo>
                <a:lnTo>
                  <a:pt x="2780" y="155"/>
                </a:lnTo>
                <a:lnTo>
                  <a:pt x="2783" y="157"/>
                </a:lnTo>
                <a:lnTo>
                  <a:pt x="2783" y="157"/>
                </a:lnTo>
                <a:lnTo>
                  <a:pt x="2785" y="157"/>
                </a:lnTo>
                <a:lnTo>
                  <a:pt x="2787" y="157"/>
                </a:lnTo>
                <a:lnTo>
                  <a:pt x="2787" y="157"/>
                </a:lnTo>
                <a:lnTo>
                  <a:pt x="2787" y="159"/>
                </a:lnTo>
                <a:lnTo>
                  <a:pt x="2785" y="159"/>
                </a:lnTo>
                <a:lnTo>
                  <a:pt x="2774" y="157"/>
                </a:lnTo>
                <a:lnTo>
                  <a:pt x="2774" y="157"/>
                </a:lnTo>
                <a:lnTo>
                  <a:pt x="2772" y="157"/>
                </a:lnTo>
                <a:lnTo>
                  <a:pt x="2776" y="159"/>
                </a:lnTo>
                <a:lnTo>
                  <a:pt x="2780" y="162"/>
                </a:lnTo>
                <a:lnTo>
                  <a:pt x="2778" y="162"/>
                </a:lnTo>
                <a:lnTo>
                  <a:pt x="2778" y="164"/>
                </a:lnTo>
                <a:lnTo>
                  <a:pt x="2778" y="166"/>
                </a:lnTo>
                <a:lnTo>
                  <a:pt x="2780" y="166"/>
                </a:lnTo>
                <a:lnTo>
                  <a:pt x="2780" y="168"/>
                </a:lnTo>
                <a:lnTo>
                  <a:pt x="2783" y="168"/>
                </a:lnTo>
                <a:lnTo>
                  <a:pt x="2785" y="170"/>
                </a:lnTo>
                <a:lnTo>
                  <a:pt x="2789" y="172"/>
                </a:lnTo>
                <a:lnTo>
                  <a:pt x="2791" y="176"/>
                </a:lnTo>
                <a:lnTo>
                  <a:pt x="2793" y="176"/>
                </a:lnTo>
                <a:lnTo>
                  <a:pt x="2795" y="178"/>
                </a:lnTo>
                <a:lnTo>
                  <a:pt x="2795" y="178"/>
                </a:lnTo>
                <a:lnTo>
                  <a:pt x="2797" y="180"/>
                </a:lnTo>
                <a:lnTo>
                  <a:pt x="2806" y="180"/>
                </a:lnTo>
                <a:lnTo>
                  <a:pt x="2810" y="180"/>
                </a:lnTo>
                <a:lnTo>
                  <a:pt x="2812" y="178"/>
                </a:lnTo>
                <a:lnTo>
                  <a:pt x="2814" y="178"/>
                </a:lnTo>
                <a:lnTo>
                  <a:pt x="2816" y="176"/>
                </a:lnTo>
                <a:lnTo>
                  <a:pt x="2818" y="176"/>
                </a:lnTo>
                <a:lnTo>
                  <a:pt x="2820" y="174"/>
                </a:lnTo>
                <a:lnTo>
                  <a:pt x="2818" y="174"/>
                </a:lnTo>
                <a:lnTo>
                  <a:pt x="2816" y="172"/>
                </a:lnTo>
                <a:lnTo>
                  <a:pt x="2818" y="170"/>
                </a:lnTo>
                <a:lnTo>
                  <a:pt x="2818" y="170"/>
                </a:lnTo>
                <a:lnTo>
                  <a:pt x="2818" y="168"/>
                </a:lnTo>
                <a:lnTo>
                  <a:pt x="2818" y="166"/>
                </a:lnTo>
                <a:lnTo>
                  <a:pt x="2818" y="166"/>
                </a:lnTo>
                <a:lnTo>
                  <a:pt x="2820" y="166"/>
                </a:lnTo>
                <a:lnTo>
                  <a:pt x="2820" y="166"/>
                </a:lnTo>
                <a:lnTo>
                  <a:pt x="2822" y="166"/>
                </a:lnTo>
                <a:lnTo>
                  <a:pt x="2822" y="168"/>
                </a:lnTo>
                <a:lnTo>
                  <a:pt x="2824" y="168"/>
                </a:lnTo>
                <a:lnTo>
                  <a:pt x="2824" y="168"/>
                </a:lnTo>
                <a:lnTo>
                  <a:pt x="2827" y="168"/>
                </a:lnTo>
                <a:lnTo>
                  <a:pt x="2829" y="166"/>
                </a:lnTo>
                <a:lnTo>
                  <a:pt x="2829" y="164"/>
                </a:lnTo>
                <a:lnTo>
                  <a:pt x="2831" y="164"/>
                </a:lnTo>
                <a:lnTo>
                  <a:pt x="2831" y="166"/>
                </a:lnTo>
                <a:lnTo>
                  <a:pt x="2831" y="168"/>
                </a:lnTo>
                <a:lnTo>
                  <a:pt x="2829" y="168"/>
                </a:lnTo>
                <a:lnTo>
                  <a:pt x="2829" y="170"/>
                </a:lnTo>
                <a:lnTo>
                  <a:pt x="2829" y="170"/>
                </a:lnTo>
                <a:lnTo>
                  <a:pt x="2831" y="172"/>
                </a:lnTo>
                <a:lnTo>
                  <a:pt x="2831" y="172"/>
                </a:lnTo>
                <a:lnTo>
                  <a:pt x="2835" y="174"/>
                </a:lnTo>
                <a:lnTo>
                  <a:pt x="2839" y="172"/>
                </a:lnTo>
                <a:lnTo>
                  <a:pt x="2841" y="172"/>
                </a:lnTo>
                <a:lnTo>
                  <a:pt x="2845" y="168"/>
                </a:lnTo>
                <a:lnTo>
                  <a:pt x="2848" y="168"/>
                </a:lnTo>
                <a:lnTo>
                  <a:pt x="2852" y="168"/>
                </a:lnTo>
                <a:lnTo>
                  <a:pt x="2850" y="168"/>
                </a:lnTo>
                <a:lnTo>
                  <a:pt x="2845" y="172"/>
                </a:lnTo>
                <a:lnTo>
                  <a:pt x="2848" y="174"/>
                </a:lnTo>
                <a:lnTo>
                  <a:pt x="2850" y="174"/>
                </a:lnTo>
                <a:lnTo>
                  <a:pt x="2852" y="176"/>
                </a:lnTo>
                <a:lnTo>
                  <a:pt x="2854" y="176"/>
                </a:lnTo>
                <a:lnTo>
                  <a:pt x="2856" y="174"/>
                </a:lnTo>
                <a:lnTo>
                  <a:pt x="2854" y="176"/>
                </a:lnTo>
                <a:lnTo>
                  <a:pt x="2852" y="176"/>
                </a:lnTo>
                <a:lnTo>
                  <a:pt x="2841" y="176"/>
                </a:lnTo>
                <a:lnTo>
                  <a:pt x="2837" y="176"/>
                </a:lnTo>
                <a:lnTo>
                  <a:pt x="2837" y="178"/>
                </a:lnTo>
                <a:lnTo>
                  <a:pt x="2835" y="178"/>
                </a:lnTo>
                <a:lnTo>
                  <a:pt x="2835" y="180"/>
                </a:lnTo>
                <a:lnTo>
                  <a:pt x="2835" y="180"/>
                </a:lnTo>
                <a:lnTo>
                  <a:pt x="2833" y="180"/>
                </a:lnTo>
                <a:lnTo>
                  <a:pt x="2831" y="180"/>
                </a:lnTo>
                <a:lnTo>
                  <a:pt x="2824" y="183"/>
                </a:lnTo>
                <a:lnTo>
                  <a:pt x="2814" y="185"/>
                </a:lnTo>
                <a:lnTo>
                  <a:pt x="2814" y="187"/>
                </a:lnTo>
                <a:lnTo>
                  <a:pt x="2812" y="187"/>
                </a:lnTo>
                <a:lnTo>
                  <a:pt x="2810" y="185"/>
                </a:lnTo>
                <a:lnTo>
                  <a:pt x="2808" y="185"/>
                </a:lnTo>
                <a:lnTo>
                  <a:pt x="2808" y="185"/>
                </a:lnTo>
                <a:lnTo>
                  <a:pt x="2806" y="187"/>
                </a:lnTo>
                <a:lnTo>
                  <a:pt x="2806" y="187"/>
                </a:lnTo>
                <a:lnTo>
                  <a:pt x="2806" y="191"/>
                </a:lnTo>
                <a:lnTo>
                  <a:pt x="2808" y="191"/>
                </a:lnTo>
                <a:lnTo>
                  <a:pt x="2808" y="193"/>
                </a:lnTo>
                <a:lnTo>
                  <a:pt x="2810" y="195"/>
                </a:lnTo>
                <a:lnTo>
                  <a:pt x="2812" y="195"/>
                </a:lnTo>
                <a:lnTo>
                  <a:pt x="2820" y="195"/>
                </a:lnTo>
                <a:lnTo>
                  <a:pt x="2822" y="195"/>
                </a:lnTo>
                <a:lnTo>
                  <a:pt x="2827" y="193"/>
                </a:lnTo>
                <a:lnTo>
                  <a:pt x="2831" y="193"/>
                </a:lnTo>
                <a:lnTo>
                  <a:pt x="2833" y="191"/>
                </a:lnTo>
                <a:lnTo>
                  <a:pt x="2837" y="193"/>
                </a:lnTo>
                <a:lnTo>
                  <a:pt x="2841" y="193"/>
                </a:lnTo>
                <a:lnTo>
                  <a:pt x="2848" y="191"/>
                </a:lnTo>
                <a:lnTo>
                  <a:pt x="2852" y="191"/>
                </a:lnTo>
                <a:lnTo>
                  <a:pt x="2852" y="191"/>
                </a:lnTo>
                <a:lnTo>
                  <a:pt x="2854" y="193"/>
                </a:lnTo>
                <a:lnTo>
                  <a:pt x="2854" y="193"/>
                </a:lnTo>
                <a:lnTo>
                  <a:pt x="2848" y="193"/>
                </a:lnTo>
                <a:lnTo>
                  <a:pt x="2843" y="195"/>
                </a:lnTo>
                <a:lnTo>
                  <a:pt x="2824" y="197"/>
                </a:lnTo>
                <a:lnTo>
                  <a:pt x="2820" y="201"/>
                </a:lnTo>
                <a:lnTo>
                  <a:pt x="2818" y="201"/>
                </a:lnTo>
                <a:lnTo>
                  <a:pt x="2818" y="201"/>
                </a:lnTo>
                <a:lnTo>
                  <a:pt x="2816" y="201"/>
                </a:lnTo>
                <a:lnTo>
                  <a:pt x="2812" y="201"/>
                </a:lnTo>
                <a:lnTo>
                  <a:pt x="2812" y="201"/>
                </a:lnTo>
                <a:lnTo>
                  <a:pt x="2810" y="204"/>
                </a:lnTo>
                <a:lnTo>
                  <a:pt x="2810" y="206"/>
                </a:lnTo>
                <a:lnTo>
                  <a:pt x="2812" y="206"/>
                </a:lnTo>
                <a:lnTo>
                  <a:pt x="2812" y="208"/>
                </a:lnTo>
                <a:lnTo>
                  <a:pt x="2814" y="210"/>
                </a:lnTo>
                <a:lnTo>
                  <a:pt x="2816" y="212"/>
                </a:lnTo>
                <a:lnTo>
                  <a:pt x="2818" y="212"/>
                </a:lnTo>
                <a:lnTo>
                  <a:pt x="2820" y="214"/>
                </a:lnTo>
                <a:lnTo>
                  <a:pt x="2827" y="216"/>
                </a:lnTo>
                <a:lnTo>
                  <a:pt x="2833" y="222"/>
                </a:lnTo>
                <a:lnTo>
                  <a:pt x="2839" y="227"/>
                </a:lnTo>
                <a:lnTo>
                  <a:pt x="2841" y="227"/>
                </a:lnTo>
                <a:lnTo>
                  <a:pt x="2843" y="227"/>
                </a:lnTo>
                <a:lnTo>
                  <a:pt x="2845" y="229"/>
                </a:lnTo>
                <a:lnTo>
                  <a:pt x="2845" y="231"/>
                </a:lnTo>
                <a:lnTo>
                  <a:pt x="2850" y="231"/>
                </a:lnTo>
                <a:lnTo>
                  <a:pt x="2854" y="231"/>
                </a:lnTo>
                <a:lnTo>
                  <a:pt x="2856" y="229"/>
                </a:lnTo>
                <a:lnTo>
                  <a:pt x="2854" y="227"/>
                </a:lnTo>
                <a:lnTo>
                  <a:pt x="2854" y="224"/>
                </a:lnTo>
                <a:lnTo>
                  <a:pt x="2854" y="224"/>
                </a:lnTo>
                <a:lnTo>
                  <a:pt x="2856" y="222"/>
                </a:lnTo>
                <a:lnTo>
                  <a:pt x="2858" y="220"/>
                </a:lnTo>
                <a:lnTo>
                  <a:pt x="2856" y="218"/>
                </a:lnTo>
                <a:lnTo>
                  <a:pt x="2856" y="216"/>
                </a:lnTo>
                <a:lnTo>
                  <a:pt x="2858" y="214"/>
                </a:lnTo>
                <a:lnTo>
                  <a:pt x="2860" y="212"/>
                </a:lnTo>
                <a:lnTo>
                  <a:pt x="2862" y="206"/>
                </a:lnTo>
                <a:lnTo>
                  <a:pt x="2866" y="204"/>
                </a:lnTo>
                <a:lnTo>
                  <a:pt x="2871" y="204"/>
                </a:lnTo>
                <a:lnTo>
                  <a:pt x="2873" y="204"/>
                </a:lnTo>
                <a:lnTo>
                  <a:pt x="2873" y="201"/>
                </a:lnTo>
                <a:lnTo>
                  <a:pt x="2875" y="197"/>
                </a:lnTo>
                <a:lnTo>
                  <a:pt x="2875" y="195"/>
                </a:lnTo>
                <a:lnTo>
                  <a:pt x="2875" y="189"/>
                </a:lnTo>
                <a:lnTo>
                  <a:pt x="2875" y="189"/>
                </a:lnTo>
                <a:lnTo>
                  <a:pt x="2875" y="187"/>
                </a:lnTo>
                <a:lnTo>
                  <a:pt x="2877" y="187"/>
                </a:lnTo>
                <a:lnTo>
                  <a:pt x="2879" y="187"/>
                </a:lnTo>
                <a:lnTo>
                  <a:pt x="2881" y="187"/>
                </a:lnTo>
                <a:lnTo>
                  <a:pt x="2883" y="185"/>
                </a:lnTo>
                <a:lnTo>
                  <a:pt x="2883" y="185"/>
                </a:lnTo>
                <a:lnTo>
                  <a:pt x="2883" y="183"/>
                </a:lnTo>
                <a:lnTo>
                  <a:pt x="2883" y="180"/>
                </a:lnTo>
                <a:lnTo>
                  <a:pt x="2883" y="178"/>
                </a:lnTo>
                <a:lnTo>
                  <a:pt x="2885" y="176"/>
                </a:lnTo>
                <a:lnTo>
                  <a:pt x="2889" y="172"/>
                </a:lnTo>
                <a:lnTo>
                  <a:pt x="2892" y="170"/>
                </a:lnTo>
                <a:lnTo>
                  <a:pt x="2892" y="170"/>
                </a:lnTo>
                <a:lnTo>
                  <a:pt x="2894" y="168"/>
                </a:lnTo>
                <a:lnTo>
                  <a:pt x="2894" y="168"/>
                </a:lnTo>
                <a:lnTo>
                  <a:pt x="2904" y="168"/>
                </a:lnTo>
                <a:lnTo>
                  <a:pt x="2908" y="166"/>
                </a:lnTo>
                <a:lnTo>
                  <a:pt x="2912" y="166"/>
                </a:lnTo>
                <a:lnTo>
                  <a:pt x="2915" y="166"/>
                </a:lnTo>
                <a:lnTo>
                  <a:pt x="2917" y="164"/>
                </a:lnTo>
                <a:lnTo>
                  <a:pt x="2917" y="164"/>
                </a:lnTo>
                <a:lnTo>
                  <a:pt x="2917" y="164"/>
                </a:lnTo>
                <a:lnTo>
                  <a:pt x="2912" y="162"/>
                </a:lnTo>
                <a:lnTo>
                  <a:pt x="2908" y="159"/>
                </a:lnTo>
                <a:lnTo>
                  <a:pt x="2904" y="157"/>
                </a:lnTo>
                <a:lnTo>
                  <a:pt x="2908" y="155"/>
                </a:lnTo>
                <a:lnTo>
                  <a:pt x="2906" y="153"/>
                </a:lnTo>
                <a:lnTo>
                  <a:pt x="2904" y="153"/>
                </a:lnTo>
                <a:lnTo>
                  <a:pt x="2900" y="151"/>
                </a:lnTo>
                <a:lnTo>
                  <a:pt x="2900" y="153"/>
                </a:lnTo>
                <a:lnTo>
                  <a:pt x="2900" y="153"/>
                </a:lnTo>
                <a:lnTo>
                  <a:pt x="2896" y="155"/>
                </a:lnTo>
                <a:lnTo>
                  <a:pt x="2894" y="151"/>
                </a:lnTo>
                <a:lnTo>
                  <a:pt x="2889" y="151"/>
                </a:lnTo>
                <a:lnTo>
                  <a:pt x="2885" y="151"/>
                </a:lnTo>
                <a:lnTo>
                  <a:pt x="2883" y="151"/>
                </a:lnTo>
                <a:lnTo>
                  <a:pt x="2881" y="149"/>
                </a:lnTo>
                <a:lnTo>
                  <a:pt x="2879" y="149"/>
                </a:lnTo>
                <a:lnTo>
                  <a:pt x="2879" y="149"/>
                </a:lnTo>
                <a:lnTo>
                  <a:pt x="2879" y="147"/>
                </a:lnTo>
                <a:lnTo>
                  <a:pt x="2881" y="147"/>
                </a:lnTo>
                <a:lnTo>
                  <a:pt x="2881" y="145"/>
                </a:lnTo>
                <a:lnTo>
                  <a:pt x="2881" y="145"/>
                </a:lnTo>
                <a:lnTo>
                  <a:pt x="2881" y="143"/>
                </a:lnTo>
                <a:lnTo>
                  <a:pt x="2879" y="141"/>
                </a:lnTo>
                <a:lnTo>
                  <a:pt x="2879" y="141"/>
                </a:lnTo>
                <a:lnTo>
                  <a:pt x="2877" y="139"/>
                </a:lnTo>
                <a:lnTo>
                  <a:pt x="2875" y="136"/>
                </a:lnTo>
                <a:lnTo>
                  <a:pt x="2873" y="136"/>
                </a:lnTo>
                <a:lnTo>
                  <a:pt x="2873" y="136"/>
                </a:lnTo>
                <a:lnTo>
                  <a:pt x="2866" y="143"/>
                </a:lnTo>
                <a:lnTo>
                  <a:pt x="2864" y="145"/>
                </a:lnTo>
                <a:lnTo>
                  <a:pt x="2864" y="143"/>
                </a:lnTo>
                <a:lnTo>
                  <a:pt x="2864" y="141"/>
                </a:lnTo>
                <a:lnTo>
                  <a:pt x="2864" y="139"/>
                </a:lnTo>
                <a:lnTo>
                  <a:pt x="2864" y="139"/>
                </a:lnTo>
                <a:lnTo>
                  <a:pt x="2866" y="136"/>
                </a:lnTo>
                <a:lnTo>
                  <a:pt x="2868" y="134"/>
                </a:lnTo>
                <a:lnTo>
                  <a:pt x="2866" y="130"/>
                </a:lnTo>
                <a:lnTo>
                  <a:pt x="2864" y="128"/>
                </a:lnTo>
                <a:lnTo>
                  <a:pt x="2862" y="128"/>
                </a:lnTo>
                <a:lnTo>
                  <a:pt x="2858" y="126"/>
                </a:lnTo>
                <a:lnTo>
                  <a:pt x="2854" y="126"/>
                </a:lnTo>
                <a:lnTo>
                  <a:pt x="2854" y="126"/>
                </a:lnTo>
                <a:lnTo>
                  <a:pt x="2852" y="126"/>
                </a:lnTo>
                <a:lnTo>
                  <a:pt x="2852" y="128"/>
                </a:lnTo>
                <a:lnTo>
                  <a:pt x="2852" y="128"/>
                </a:lnTo>
                <a:lnTo>
                  <a:pt x="2848" y="124"/>
                </a:lnTo>
                <a:lnTo>
                  <a:pt x="2845" y="122"/>
                </a:lnTo>
                <a:lnTo>
                  <a:pt x="2843" y="122"/>
                </a:lnTo>
                <a:lnTo>
                  <a:pt x="2841" y="124"/>
                </a:lnTo>
                <a:lnTo>
                  <a:pt x="2841" y="126"/>
                </a:lnTo>
                <a:lnTo>
                  <a:pt x="2841" y="128"/>
                </a:lnTo>
                <a:lnTo>
                  <a:pt x="2839" y="130"/>
                </a:lnTo>
                <a:lnTo>
                  <a:pt x="2837" y="132"/>
                </a:lnTo>
                <a:lnTo>
                  <a:pt x="2837" y="134"/>
                </a:lnTo>
                <a:lnTo>
                  <a:pt x="2837" y="134"/>
                </a:lnTo>
                <a:lnTo>
                  <a:pt x="2837" y="139"/>
                </a:lnTo>
                <a:lnTo>
                  <a:pt x="2837" y="141"/>
                </a:lnTo>
                <a:lnTo>
                  <a:pt x="2839" y="145"/>
                </a:lnTo>
                <a:lnTo>
                  <a:pt x="2843" y="153"/>
                </a:lnTo>
                <a:lnTo>
                  <a:pt x="2845" y="157"/>
                </a:lnTo>
                <a:lnTo>
                  <a:pt x="2843" y="157"/>
                </a:lnTo>
                <a:lnTo>
                  <a:pt x="2837" y="151"/>
                </a:lnTo>
                <a:lnTo>
                  <a:pt x="2837" y="151"/>
                </a:lnTo>
                <a:lnTo>
                  <a:pt x="2835" y="149"/>
                </a:lnTo>
                <a:lnTo>
                  <a:pt x="2831" y="143"/>
                </a:lnTo>
                <a:lnTo>
                  <a:pt x="2829" y="139"/>
                </a:lnTo>
                <a:lnTo>
                  <a:pt x="2827" y="134"/>
                </a:lnTo>
                <a:lnTo>
                  <a:pt x="2822" y="132"/>
                </a:lnTo>
                <a:lnTo>
                  <a:pt x="2818" y="130"/>
                </a:lnTo>
                <a:lnTo>
                  <a:pt x="2816" y="132"/>
                </a:lnTo>
                <a:lnTo>
                  <a:pt x="2814" y="136"/>
                </a:lnTo>
                <a:lnTo>
                  <a:pt x="2812" y="139"/>
                </a:lnTo>
                <a:lnTo>
                  <a:pt x="2810" y="139"/>
                </a:lnTo>
                <a:lnTo>
                  <a:pt x="2810" y="141"/>
                </a:lnTo>
                <a:lnTo>
                  <a:pt x="2812" y="143"/>
                </a:lnTo>
                <a:lnTo>
                  <a:pt x="2812" y="145"/>
                </a:lnTo>
                <a:lnTo>
                  <a:pt x="2812" y="145"/>
                </a:lnTo>
                <a:lnTo>
                  <a:pt x="2810" y="145"/>
                </a:lnTo>
                <a:lnTo>
                  <a:pt x="2808" y="145"/>
                </a:lnTo>
                <a:lnTo>
                  <a:pt x="2806" y="143"/>
                </a:lnTo>
                <a:lnTo>
                  <a:pt x="2806" y="143"/>
                </a:lnTo>
                <a:lnTo>
                  <a:pt x="2801" y="141"/>
                </a:lnTo>
                <a:lnTo>
                  <a:pt x="2801" y="141"/>
                </a:lnTo>
                <a:lnTo>
                  <a:pt x="2801" y="139"/>
                </a:lnTo>
                <a:lnTo>
                  <a:pt x="2799" y="139"/>
                </a:lnTo>
                <a:lnTo>
                  <a:pt x="2789" y="139"/>
                </a:lnTo>
                <a:lnTo>
                  <a:pt x="2797" y="134"/>
                </a:lnTo>
                <a:lnTo>
                  <a:pt x="2808" y="134"/>
                </a:lnTo>
                <a:lnTo>
                  <a:pt x="2810" y="132"/>
                </a:lnTo>
                <a:lnTo>
                  <a:pt x="2810" y="132"/>
                </a:lnTo>
                <a:lnTo>
                  <a:pt x="2810" y="130"/>
                </a:lnTo>
                <a:lnTo>
                  <a:pt x="2810" y="130"/>
                </a:lnTo>
                <a:lnTo>
                  <a:pt x="2806" y="128"/>
                </a:lnTo>
                <a:lnTo>
                  <a:pt x="2797" y="130"/>
                </a:lnTo>
                <a:lnTo>
                  <a:pt x="2793" y="132"/>
                </a:lnTo>
                <a:lnTo>
                  <a:pt x="2791" y="132"/>
                </a:lnTo>
                <a:lnTo>
                  <a:pt x="2785" y="130"/>
                </a:lnTo>
                <a:lnTo>
                  <a:pt x="2785" y="130"/>
                </a:lnTo>
                <a:lnTo>
                  <a:pt x="2785" y="132"/>
                </a:lnTo>
                <a:lnTo>
                  <a:pt x="2787" y="134"/>
                </a:lnTo>
                <a:lnTo>
                  <a:pt x="2785" y="134"/>
                </a:lnTo>
                <a:lnTo>
                  <a:pt x="2783" y="132"/>
                </a:lnTo>
                <a:lnTo>
                  <a:pt x="2776" y="130"/>
                </a:lnTo>
                <a:lnTo>
                  <a:pt x="2772" y="130"/>
                </a:lnTo>
                <a:lnTo>
                  <a:pt x="2770" y="130"/>
                </a:lnTo>
                <a:lnTo>
                  <a:pt x="2770" y="132"/>
                </a:lnTo>
                <a:lnTo>
                  <a:pt x="2770" y="134"/>
                </a:lnTo>
                <a:lnTo>
                  <a:pt x="2768" y="132"/>
                </a:lnTo>
                <a:lnTo>
                  <a:pt x="2766" y="130"/>
                </a:lnTo>
                <a:lnTo>
                  <a:pt x="2764" y="130"/>
                </a:lnTo>
                <a:lnTo>
                  <a:pt x="2764" y="130"/>
                </a:lnTo>
                <a:lnTo>
                  <a:pt x="2762" y="132"/>
                </a:lnTo>
                <a:lnTo>
                  <a:pt x="2762" y="132"/>
                </a:lnTo>
                <a:lnTo>
                  <a:pt x="2764" y="134"/>
                </a:lnTo>
                <a:close/>
                <a:moveTo>
                  <a:pt x="3935" y="115"/>
                </a:moveTo>
                <a:lnTo>
                  <a:pt x="3939" y="115"/>
                </a:lnTo>
                <a:lnTo>
                  <a:pt x="3941" y="118"/>
                </a:lnTo>
                <a:lnTo>
                  <a:pt x="3943" y="118"/>
                </a:lnTo>
                <a:lnTo>
                  <a:pt x="3956" y="122"/>
                </a:lnTo>
                <a:lnTo>
                  <a:pt x="3964" y="124"/>
                </a:lnTo>
                <a:lnTo>
                  <a:pt x="3968" y="124"/>
                </a:lnTo>
                <a:lnTo>
                  <a:pt x="3975" y="122"/>
                </a:lnTo>
                <a:lnTo>
                  <a:pt x="3977" y="120"/>
                </a:lnTo>
                <a:lnTo>
                  <a:pt x="3979" y="120"/>
                </a:lnTo>
                <a:lnTo>
                  <a:pt x="3983" y="120"/>
                </a:lnTo>
                <a:lnTo>
                  <a:pt x="3996" y="118"/>
                </a:lnTo>
                <a:lnTo>
                  <a:pt x="4015" y="115"/>
                </a:lnTo>
                <a:lnTo>
                  <a:pt x="4017" y="115"/>
                </a:lnTo>
                <a:lnTo>
                  <a:pt x="4019" y="113"/>
                </a:lnTo>
                <a:lnTo>
                  <a:pt x="4017" y="113"/>
                </a:lnTo>
                <a:lnTo>
                  <a:pt x="4017" y="111"/>
                </a:lnTo>
                <a:lnTo>
                  <a:pt x="4015" y="107"/>
                </a:lnTo>
                <a:lnTo>
                  <a:pt x="4015" y="107"/>
                </a:lnTo>
                <a:lnTo>
                  <a:pt x="4012" y="107"/>
                </a:lnTo>
                <a:lnTo>
                  <a:pt x="4015" y="103"/>
                </a:lnTo>
                <a:lnTo>
                  <a:pt x="4017" y="103"/>
                </a:lnTo>
                <a:lnTo>
                  <a:pt x="4023" y="101"/>
                </a:lnTo>
                <a:lnTo>
                  <a:pt x="4023" y="101"/>
                </a:lnTo>
                <a:lnTo>
                  <a:pt x="4025" y="101"/>
                </a:lnTo>
                <a:lnTo>
                  <a:pt x="4025" y="99"/>
                </a:lnTo>
                <a:lnTo>
                  <a:pt x="4025" y="99"/>
                </a:lnTo>
                <a:lnTo>
                  <a:pt x="4023" y="97"/>
                </a:lnTo>
                <a:lnTo>
                  <a:pt x="4019" y="97"/>
                </a:lnTo>
                <a:lnTo>
                  <a:pt x="4010" y="92"/>
                </a:lnTo>
                <a:lnTo>
                  <a:pt x="4008" y="90"/>
                </a:lnTo>
                <a:lnTo>
                  <a:pt x="4006" y="90"/>
                </a:lnTo>
                <a:lnTo>
                  <a:pt x="4006" y="88"/>
                </a:lnTo>
                <a:lnTo>
                  <a:pt x="4006" y="88"/>
                </a:lnTo>
                <a:lnTo>
                  <a:pt x="4002" y="84"/>
                </a:lnTo>
                <a:lnTo>
                  <a:pt x="4000" y="84"/>
                </a:lnTo>
                <a:lnTo>
                  <a:pt x="3998" y="84"/>
                </a:lnTo>
                <a:lnTo>
                  <a:pt x="3998" y="82"/>
                </a:lnTo>
                <a:lnTo>
                  <a:pt x="3996" y="82"/>
                </a:lnTo>
                <a:lnTo>
                  <a:pt x="3985" y="82"/>
                </a:lnTo>
                <a:lnTo>
                  <a:pt x="3985" y="84"/>
                </a:lnTo>
                <a:lnTo>
                  <a:pt x="3981" y="86"/>
                </a:lnTo>
                <a:lnTo>
                  <a:pt x="3979" y="86"/>
                </a:lnTo>
                <a:lnTo>
                  <a:pt x="3975" y="88"/>
                </a:lnTo>
                <a:lnTo>
                  <a:pt x="3971" y="88"/>
                </a:lnTo>
                <a:lnTo>
                  <a:pt x="3968" y="88"/>
                </a:lnTo>
                <a:lnTo>
                  <a:pt x="3964" y="90"/>
                </a:lnTo>
                <a:lnTo>
                  <a:pt x="3962" y="90"/>
                </a:lnTo>
                <a:lnTo>
                  <a:pt x="3960" y="90"/>
                </a:lnTo>
                <a:lnTo>
                  <a:pt x="3956" y="90"/>
                </a:lnTo>
                <a:lnTo>
                  <a:pt x="3954" y="92"/>
                </a:lnTo>
                <a:lnTo>
                  <a:pt x="3952" y="95"/>
                </a:lnTo>
                <a:lnTo>
                  <a:pt x="3952" y="95"/>
                </a:lnTo>
                <a:lnTo>
                  <a:pt x="3950" y="97"/>
                </a:lnTo>
                <a:lnTo>
                  <a:pt x="3950" y="99"/>
                </a:lnTo>
                <a:lnTo>
                  <a:pt x="3952" y="99"/>
                </a:lnTo>
                <a:lnTo>
                  <a:pt x="3958" y="99"/>
                </a:lnTo>
                <a:lnTo>
                  <a:pt x="3954" y="101"/>
                </a:lnTo>
                <a:lnTo>
                  <a:pt x="3952" y="103"/>
                </a:lnTo>
                <a:lnTo>
                  <a:pt x="3950" y="107"/>
                </a:lnTo>
                <a:lnTo>
                  <a:pt x="3943" y="107"/>
                </a:lnTo>
                <a:lnTo>
                  <a:pt x="3939" y="109"/>
                </a:lnTo>
                <a:lnTo>
                  <a:pt x="3935" y="111"/>
                </a:lnTo>
                <a:lnTo>
                  <a:pt x="3933" y="113"/>
                </a:lnTo>
                <a:lnTo>
                  <a:pt x="3935" y="115"/>
                </a:lnTo>
                <a:close/>
                <a:moveTo>
                  <a:pt x="3901" y="212"/>
                </a:moveTo>
                <a:lnTo>
                  <a:pt x="3904" y="212"/>
                </a:lnTo>
                <a:lnTo>
                  <a:pt x="3908" y="210"/>
                </a:lnTo>
                <a:lnTo>
                  <a:pt x="3908" y="210"/>
                </a:lnTo>
                <a:lnTo>
                  <a:pt x="3906" y="210"/>
                </a:lnTo>
                <a:lnTo>
                  <a:pt x="3901" y="210"/>
                </a:lnTo>
                <a:lnTo>
                  <a:pt x="3899" y="210"/>
                </a:lnTo>
                <a:lnTo>
                  <a:pt x="3899" y="212"/>
                </a:lnTo>
                <a:lnTo>
                  <a:pt x="3899" y="212"/>
                </a:lnTo>
                <a:lnTo>
                  <a:pt x="3901" y="212"/>
                </a:lnTo>
                <a:close/>
                <a:moveTo>
                  <a:pt x="3912" y="86"/>
                </a:moveTo>
                <a:lnTo>
                  <a:pt x="3929" y="88"/>
                </a:lnTo>
                <a:lnTo>
                  <a:pt x="3935" y="86"/>
                </a:lnTo>
                <a:lnTo>
                  <a:pt x="3933" y="84"/>
                </a:lnTo>
                <a:lnTo>
                  <a:pt x="3927" y="84"/>
                </a:lnTo>
                <a:lnTo>
                  <a:pt x="3912" y="84"/>
                </a:lnTo>
                <a:lnTo>
                  <a:pt x="3910" y="86"/>
                </a:lnTo>
                <a:lnTo>
                  <a:pt x="3910" y="86"/>
                </a:lnTo>
                <a:lnTo>
                  <a:pt x="3912" y="86"/>
                </a:lnTo>
                <a:close/>
                <a:moveTo>
                  <a:pt x="4017" y="229"/>
                </a:moveTo>
                <a:lnTo>
                  <a:pt x="4019" y="229"/>
                </a:lnTo>
                <a:lnTo>
                  <a:pt x="4019" y="231"/>
                </a:lnTo>
                <a:lnTo>
                  <a:pt x="4021" y="231"/>
                </a:lnTo>
                <a:lnTo>
                  <a:pt x="4021" y="231"/>
                </a:lnTo>
                <a:lnTo>
                  <a:pt x="4019" y="227"/>
                </a:lnTo>
                <a:lnTo>
                  <a:pt x="4017" y="229"/>
                </a:lnTo>
                <a:close/>
                <a:moveTo>
                  <a:pt x="3864" y="281"/>
                </a:moveTo>
                <a:lnTo>
                  <a:pt x="3868" y="281"/>
                </a:lnTo>
                <a:lnTo>
                  <a:pt x="3868" y="281"/>
                </a:lnTo>
                <a:lnTo>
                  <a:pt x="3870" y="279"/>
                </a:lnTo>
                <a:lnTo>
                  <a:pt x="3868" y="277"/>
                </a:lnTo>
                <a:lnTo>
                  <a:pt x="3868" y="277"/>
                </a:lnTo>
                <a:lnTo>
                  <a:pt x="3864" y="279"/>
                </a:lnTo>
                <a:lnTo>
                  <a:pt x="3864" y="277"/>
                </a:lnTo>
                <a:lnTo>
                  <a:pt x="3862" y="277"/>
                </a:lnTo>
                <a:lnTo>
                  <a:pt x="3862" y="279"/>
                </a:lnTo>
                <a:lnTo>
                  <a:pt x="3857" y="279"/>
                </a:lnTo>
                <a:lnTo>
                  <a:pt x="3857" y="281"/>
                </a:lnTo>
                <a:lnTo>
                  <a:pt x="3860" y="281"/>
                </a:lnTo>
                <a:lnTo>
                  <a:pt x="3864" y="281"/>
                </a:lnTo>
                <a:close/>
                <a:moveTo>
                  <a:pt x="4006" y="241"/>
                </a:moveTo>
                <a:lnTo>
                  <a:pt x="4008" y="241"/>
                </a:lnTo>
                <a:lnTo>
                  <a:pt x="4006" y="239"/>
                </a:lnTo>
                <a:lnTo>
                  <a:pt x="4002" y="239"/>
                </a:lnTo>
                <a:lnTo>
                  <a:pt x="4000" y="239"/>
                </a:lnTo>
                <a:lnTo>
                  <a:pt x="3996" y="239"/>
                </a:lnTo>
                <a:lnTo>
                  <a:pt x="3992" y="241"/>
                </a:lnTo>
                <a:lnTo>
                  <a:pt x="3989" y="239"/>
                </a:lnTo>
                <a:lnTo>
                  <a:pt x="3989" y="241"/>
                </a:lnTo>
                <a:lnTo>
                  <a:pt x="3989" y="241"/>
                </a:lnTo>
                <a:lnTo>
                  <a:pt x="3994" y="243"/>
                </a:lnTo>
                <a:lnTo>
                  <a:pt x="3996" y="243"/>
                </a:lnTo>
                <a:lnTo>
                  <a:pt x="4000" y="243"/>
                </a:lnTo>
                <a:lnTo>
                  <a:pt x="4002" y="245"/>
                </a:lnTo>
                <a:lnTo>
                  <a:pt x="4004" y="243"/>
                </a:lnTo>
                <a:lnTo>
                  <a:pt x="4004" y="241"/>
                </a:lnTo>
                <a:lnTo>
                  <a:pt x="4006" y="241"/>
                </a:lnTo>
                <a:lnTo>
                  <a:pt x="4006" y="241"/>
                </a:lnTo>
                <a:close/>
                <a:moveTo>
                  <a:pt x="4021" y="118"/>
                </a:moveTo>
                <a:lnTo>
                  <a:pt x="4015" y="120"/>
                </a:lnTo>
                <a:lnTo>
                  <a:pt x="4004" y="122"/>
                </a:lnTo>
                <a:lnTo>
                  <a:pt x="4002" y="120"/>
                </a:lnTo>
                <a:lnTo>
                  <a:pt x="4000" y="122"/>
                </a:lnTo>
                <a:lnTo>
                  <a:pt x="3996" y="120"/>
                </a:lnTo>
                <a:lnTo>
                  <a:pt x="3992" y="120"/>
                </a:lnTo>
                <a:lnTo>
                  <a:pt x="3989" y="122"/>
                </a:lnTo>
                <a:lnTo>
                  <a:pt x="3989" y="122"/>
                </a:lnTo>
                <a:lnTo>
                  <a:pt x="3987" y="124"/>
                </a:lnTo>
                <a:lnTo>
                  <a:pt x="3983" y="122"/>
                </a:lnTo>
                <a:lnTo>
                  <a:pt x="3983" y="122"/>
                </a:lnTo>
                <a:lnTo>
                  <a:pt x="3981" y="124"/>
                </a:lnTo>
                <a:lnTo>
                  <a:pt x="3979" y="124"/>
                </a:lnTo>
                <a:lnTo>
                  <a:pt x="3975" y="126"/>
                </a:lnTo>
                <a:lnTo>
                  <a:pt x="3973" y="130"/>
                </a:lnTo>
                <a:lnTo>
                  <a:pt x="3971" y="132"/>
                </a:lnTo>
                <a:lnTo>
                  <a:pt x="3966" y="134"/>
                </a:lnTo>
                <a:lnTo>
                  <a:pt x="3960" y="136"/>
                </a:lnTo>
                <a:lnTo>
                  <a:pt x="3956" y="141"/>
                </a:lnTo>
                <a:lnTo>
                  <a:pt x="3958" y="143"/>
                </a:lnTo>
                <a:lnTo>
                  <a:pt x="3962" y="141"/>
                </a:lnTo>
                <a:lnTo>
                  <a:pt x="3966" y="143"/>
                </a:lnTo>
                <a:lnTo>
                  <a:pt x="3973" y="143"/>
                </a:lnTo>
                <a:lnTo>
                  <a:pt x="3975" y="147"/>
                </a:lnTo>
                <a:lnTo>
                  <a:pt x="3977" y="149"/>
                </a:lnTo>
                <a:lnTo>
                  <a:pt x="3979" y="151"/>
                </a:lnTo>
                <a:lnTo>
                  <a:pt x="3979" y="151"/>
                </a:lnTo>
                <a:lnTo>
                  <a:pt x="3979" y="153"/>
                </a:lnTo>
                <a:lnTo>
                  <a:pt x="3981" y="153"/>
                </a:lnTo>
                <a:lnTo>
                  <a:pt x="3985" y="155"/>
                </a:lnTo>
                <a:lnTo>
                  <a:pt x="3985" y="155"/>
                </a:lnTo>
                <a:lnTo>
                  <a:pt x="3989" y="153"/>
                </a:lnTo>
                <a:lnTo>
                  <a:pt x="3992" y="153"/>
                </a:lnTo>
                <a:lnTo>
                  <a:pt x="3994" y="155"/>
                </a:lnTo>
                <a:lnTo>
                  <a:pt x="3996" y="157"/>
                </a:lnTo>
                <a:lnTo>
                  <a:pt x="4004" y="155"/>
                </a:lnTo>
                <a:lnTo>
                  <a:pt x="4004" y="155"/>
                </a:lnTo>
                <a:lnTo>
                  <a:pt x="4010" y="157"/>
                </a:lnTo>
                <a:lnTo>
                  <a:pt x="4010" y="157"/>
                </a:lnTo>
                <a:lnTo>
                  <a:pt x="4012" y="159"/>
                </a:lnTo>
                <a:lnTo>
                  <a:pt x="4017" y="162"/>
                </a:lnTo>
                <a:lnTo>
                  <a:pt x="4021" y="162"/>
                </a:lnTo>
                <a:lnTo>
                  <a:pt x="4023" y="162"/>
                </a:lnTo>
                <a:lnTo>
                  <a:pt x="4025" y="162"/>
                </a:lnTo>
                <a:lnTo>
                  <a:pt x="4029" y="162"/>
                </a:lnTo>
                <a:lnTo>
                  <a:pt x="4031" y="164"/>
                </a:lnTo>
                <a:lnTo>
                  <a:pt x="4033" y="164"/>
                </a:lnTo>
                <a:lnTo>
                  <a:pt x="4040" y="162"/>
                </a:lnTo>
                <a:lnTo>
                  <a:pt x="4048" y="162"/>
                </a:lnTo>
                <a:lnTo>
                  <a:pt x="4050" y="162"/>
                </a:lnTo>
                <a:lnTo>
                  <a:pt x="4054" y="157"/>
                </a:lnTo>
                <a:lnTo>
                  <a:pt x="4054" y="155"/>
                </a:lnTo>
                <a:lnTo>
                  <a:pt x="4054" y="153"/>
                </a:lnTo>
                <a:lnTo>
                  <a:pt x="4052" y="153"/>
                </a:lnTo>
                <a:lnTo>
                  <a:pt x="4050" y="153"/>
                </a:lnTo>
                <a:lnTo>
                  <a:pt x="4046" y="149"/>
                </a:lnTo>
                <a:lnTo>
                  <a:pt x="4042" y="147"/>
                </a:lnTo>
                <a:lnTo>
                  <a:pt x="4044" y="147"/>
                </a:lnTo>
                <a:lnTo>
                  <a:pt x="4044" y="147"/>
                </a:lnTo>
                <a:lnTo>
                  <a:pt x="4048" y="147"/>
                </a:lnTo>
                <a:lnTo>
                  <a:pt x="4050" y="147"/>
                </a:lnTo>
                <a:lnTo>
                  <a:pt x="4052" y="147"/>
                </a:lnTo>
                <a:lnTo>
                  <a:pt x="4052" y="145"/>
                </a:lnTo>
                <a:lnTo>
                  <a:pt x="4052" y="141"/>
                </a:lnTo>
                <a:lnTo>
                  <a:pt x="4052" y="141"/>
                </a:lnTo>
                <a:lnTo>
                  <a:pt x="4052" y="141"/>
                </a:lnTo>
                <a:lnTo>
                  <a:pt x="4052" y="139"/>
                </a:lnTo>
                <a:lnTo>
                  <a:pt x="4052" y="136"/>
                </a:lnTo>
                <a:lnTo>
                  <a:pt x="4054" y="136"/>
                </a:lnTo>
                <a:lnTo>
                  <a:pt x="4054" y="134"/>
                </a:lnTo>
                <a:lnTo>
                  <a:pt x="4054" y="132"/>
                </a:lnTo>
                <a:lnTo>
                  <a:pt x="4056" y="132"/>
                </a:lnTo>
                <a:lnTo>
                  <a:pt x="4056" y="128"/>
                </a:lnTo>
                <a:lnTo>
                  <a:pt x="4054" y="128"/>
                </a:lnTo>
                <a:lnTo>
                  <a:pt x="4052" y="126"/>
                </a:lnTo>
                <a:lnTo>
                  <a:pt x="4050" y="126"/>
                </a:lnTo>
                <a:lnTo>
                  <a:pt x="4048" y="126"/>
                </a:lnTo>
                <a:lnTo>
                  <a:pt x="4048" y="124"/>
                </a:lnTo>
                <a:lnTo>
                  <a:pt x="4046" y="124"/>
                </a:lnTo>
                <a:lnTo>
                  <a:pt x="4040" y="122"/>
                </a:lnTo>
                <a:lnTo>
                  <a:pt x="4036" y="122"/>
                </a:lnTo>
                <a:lnTo>
                  <a:pt x="4036" y="122"/>
                </a:lnTo>
                <a:lnTo>
                  <a:pt x="4033" y="124"/>
                </a:lnTo>
                <a:lnTo>
                  <a:pt x="4036" y="126"/>
                </a:lnTo>
                <a:lnTo>
                  <a:pt x="4033" y="128"/>
                </a:lnTo>
                <a:lnTo>
                  <a:pt x="4031" y="128"/>
                </a:lnTo>
                <a:lnTo>
                  <a:pt x="4029" y="128"/>
                </a:lnTo>
                <a:lnTo>
                  <a:pt x="4025" y="128"/>
                </a:lnTo>
                <a:lnTo>
                  <a:pt x="4023" y="132"/>
                </a:lnTo>
                <a:lnTo>
                  <a:pt x="4023" y="132"/>
                </a:lnTo>
                <a:lnTo>
                  <a:pt x="4021" y="132"/>
                </a:lnTo>
                <a:lnTo>
                  <a:pt x="4023" y="128"/>
                </a:lnTo>
                <a:lnTo>
                  <a:pt x="4023" y="128"/>
                </a:lnTo>
                <a:lnTo>
                  <a:pt x="4025" y="126"/>
                </a:lnTo>
                <a:lnTo>
                  <a:pt x="4025" y="124"/>
                </a:lnTo>
                <a:lnTo>
                  <a:pt x="4027" y="124"/>
                </a:lnTo>
                <a:lnTo>
                  <a:pt x="4025" y="122"/>
                </a:lnTo>
                <a:lnTo>
                  <a:pt x="4023" y="120"/>
                </a:lnTo>
                <a:lnTo>
                  <a:pt x="4021" y="118"/>
                </a:lnTo>
                <a:close/>
                <a:moveTo>
                  <a:pt x="4010" y="237"/>
                </a:moveTo>
                <a:lnTo>
                  <a:pt x="4010" y="237"/>
                </a:lnTo>
                <a:lnTo>
                  <a:pt x="4010" y="239"/>
                </a:lnTo>
                <a:lnTo>
                  <a:pt x="4008" y="241"/>
                </a:lnTo>
                <a:lnTo>
                  <a:pt x="4008" y="241"/>
                </a:lnTo>
                <a:lnTo>
                  <a:pt x="4010" y="243"/>
                </a:lnTo>
                <a:lnTo>
                  <a:pt x="4010" y="243"/>
                </a:lnTo>
                <a:lnTo>
                  <a:pt x="4010" y="243"/>
                </a:lnTo>
                <a:lnTo>
                  <a:pt x="4012" y="241"/>
                </a:lnTo>
                <a:lnTo>
                  <a:pt x="4015" y="239"/>
                </a:lnTo>
                <a:lnTo>
                  <a:pt x="4015" y="239"/>
                </a:lnTo>
                <a:lnTo>
                  <a:pt x="4012" y="237"/>
                </a:lnTo>
                <a:lnTo>
                  <a:pt x="4010" y="237"/>
                </a:lnTo>
                <a:close/>
                <a:moveTo>
                  <a:pt x="3790" y="269"/>
                </a:moveTo>
                <a:lnTo>
                  <a:pt x="3790" y="269"/>
                </a:lnTo>
                <a:lnTo>
                  <a:pt x="3790" y="269"/>
                </a:lnTo>
                <a:lnTo>
                  <a:pt x="3795" y="269"/>
                </a:lnTo>
                <a:lnTo>
                  <a:pt x="3795" y="271"/>
                </a:lnTo>
                <a:lnTo>
                  <a:pt x="3795" y="271"/>
                </a:lnTo>
                <a:lnTo>
                  <a:pt x="3797" y="266"/>
                </a:lnTo>
                <a:lnTo>
                  <a:pt x="3799" y="269"/>
                </a:lnTo>
                <a:lnTo>
                  <a:pt x="3799" y="266"/>
                </a:lnTo>
                <a:lnTo>
                  <a:pt x="3799" y="266"/>
                </a:lnTo>
                <a:lnTo>
                  <a:pt x="3799" y="264"/>
                </a:lnTo>
                <a:lnTo>
                  <a:pt x="3799" y="262"/>
                </a:lnTo>
                <a:lnTo>
                  <a:pt x="3797" y="262"/>
                </a:lnTo>
                <a:lnTo>
                  <a:pt x="3795" y="262"/>
                </a:lnTo>
                <a:lnTo>
                  <a:pt x="3795" y="264"/>
                </a:lnTo>
                <a:lnTo>
                  <a:pt x="3795" y="266"/>
                </a:lnTo>
                <a:lnTo>
                  <a:pt x="3792" y="266"/>
                </a:lnTo>
                <a:lnTo>
                  <a:pt x="3792" y="264"/>
                </a:lnTo>
                <a:lnTo>
                  <a:pt x="3788" y="266"/>
                </a:lnTo>
                <a:lnTo>
                  <a:pt x="3788" y="269"/>
                </a:lnTo>
                <a:lnTo>
                  <a:pt x="3790" y="269"/>
                </a:lnTo>
                <a:close/>
                <a:moveTo>
                  <a:pt x="3751" y="340"/>
                </a:moveTo>
                <a:lnTo>
                  <a:pt x="3759" y="342"/>
                </a:lnTo>
                <a:lnTo>
                  <a:pt x="3759" y="342"/>
                </a:lnTo>
                <a:lnTo>
                  <a:pt x="3759" y="340"/>
                </a:lnTo>
                <a:lnTo>
                  <a:pt x="3761" y="336"/>
                </a:lnTo>
                <a:lnTo>
                  <a:pt x="3759" y="333"/>
                </a:lnTo>
                <a:lnTo>
                  <a:pt x="3757" y="331"/>
                </a:lnTo>
                <a:lnTo>
                  <a:pt x="3755" y="331"/>
                </a:lnTo>
                <a:lnTo>
                  <a:pt x="3746" y="336"/>
                </a:lnTo>
                <a:lnTo>
                  <a:pt x="3746" y="338"/>
                </a:lnTo>
                <a:lnTo>
                  <a:pt x="3748" y="338"/>
                </a:lnTo>
                <a:lnTo>
                  <a:pt x="3751" y="340"/>
                </a:lnTo>
                <a:close/>
                <a:moveTo>
                  <a:pt x="3730" y="346"/>
                </a:moveTo>
                <a:lnTo>
                  <a:pt x="3728" y="348"/>
                </a:lnTo>
                <a:lnTo>
                  <a:pt x="3725" y="348"/>
                </a:lnTo>
                <a:lnTo>
                  <a:pt x="3721" y="350"/>
                </a:lnTo>
                <a:lnTo>
                  <a:pt x="3721" y="352"/>
                </a:lnTo>
                <a:lnTo>
                  <a:pt x="3721" y="352"/>
                </a:lnTo>
                <a:lnTo>
                  <a:pt x="3725" y="352"/>
                </a:lnTo>
                <a:lnTo>
                  <a:pt x="3732" y="352"/>
                </a:lnTo>
                <a:lnTo>
                  <a:pt x="3734" y="352"/>
                </a:lnTo>
                <a:lnTo>
                  <a:pt x="3738" y="350"/>
                </a:lnTo>
                <a:lnTo>
                  <a:pt x="3740" y="348"/>
                </a:lnTo>
                <a:lnTo>
                  <a:pt x="3742" y="348"/>
                </a:lnTo>
                <a:lnTo>
                  <a:pt x="3742" y="346"/>
                </a:lnTo>
                <a:lnTo>
                  <a:pt x="3742" y="346"/>
                </a:lnTo>
                <a:lnTo>
                  <a:pt x="3734" y="344"/>
                </a:lnTo>
                <a:lnTo>
                  <a:pt x="3732" y="344"/>
                </a:lnTo>
                <a:lnTo>
                  <a:pt x="3730" y="346"/>
                </a:lnTo>
                <a:close/>
                <a:moveTo>
                  <a:pt x="593" y="1772"/>
                </a:moveTo>
                <a:lnTo>
                  <a:pt x="591" y="1772"/>
                </a:lnTo>
                <a:lnTo>
                  <a:pt x="593" y="1772"/>
                </a:lnTo>
                <a:lnTo>
                  <a:pt x="593" y="1774"/>
                </a:lnTo>
                <a:lnTo>
                  <a:pt x="593" y="1772"/>
                </a:lnTo>
                <a:lnTo>
                  <a:pt x="595" y="1772"/>
                </a:lnTo>
                <a:lnTo>
                  <a:pt x="597" y="1772"/>
                </a:lnTo>
                <a:lnTo>
                  <a:pt x="595" y="1772"/>
                </a:lnTo>
                <a:lnTo>
                  <a:pt x="593" y="1772"/>
                </a:lnTo>
                <a:close/>
                <a:moveTo>
                  <a:pt x="3711" y="319"/>
                </a:moveTo>
                <a:lnTo>
                  <a:pt x="3711" y="319"/>
                </a:lnTo>
                <a:lnTo>
                  <a:pt x="3713" y="321"/>
                </a:lnTo>
                <a:lnTo>
                  <a:pt x="3719" y="321"/>
                </a:lnTo>
                <a:lnTo>
                  <a:pt x="3719" y="321"/>
                </a:lnTo>
                <a:lnTo>
                  <a:pt x="3713" y="319"/>
                </a:lnTo>
                <a:lnTo>
                  <a:pt x="3711" y="319"/>
                </a:lnTo>
                <a:close/>
                <a:moveTo>
                  <a:pt x="3711" y="139"/>
                </a:moveTo>
                <a:lnTo>
                  <a:pt x="3715" y="139"/>
                </a:lnTo>
                <a:lnTo>
                  <a:pt x="3717" y="139"/>
                </a:lnTo>
                <a:lnTo>
                  <a:pt x="3719" y="141"/>
                </a:lnTo>
                <a:lnTo>
                  <a:pt x="3721" y="141"/>
                </a:lnTo>
                <a:lnTo>
                  <a:pt x="3732" y="141"/>
                </a:lnTo>
                <a:lnTo>
                  <a:pt x="3732" y="141"/>
                </a:lnTo>
                <a:lnTo>
                  <a:pt x="3728" y="139"/>
                </a:lnTo>
                <a:lnTo>
                  <a:pt x="3715" y="136"/>
                </a:lnTo>
                <a:lnTo>
                  <a:pt x="3715" y="136"/>
                </a:lnTo>
                <a:lnTo>
                  <a:pt x="3713" y="136"/>
                </a:lnTo>
                <a:lnTo>
                  <a:pt x="3711" y="134"/>
                </a:lnTo>
                <a:lnTo>
                  <a:pt x="3709" y="136"/>
                </a:lnTo>
                <a:lnTo>
                  <a:pt x="3711" y="136"/>
                </a:lnTo>
                <a:lnTo>
                  <a:pt x="3711" y="139"/>
                </a:lnTo>
                <a:close/>
                <a:moveTo>
                  <a:pt x="3753" y="97"/>
                </a:moveTo>
                <a:lnTo>
                  <a:pt x="3767" y="97"/>
                </a:lnTo>
                <a:lnTo>
                  <a:pt x="3772" y="95"/>
                </a:lnTo>
                <a:lnTo>
                  <a:pt x="3772" y="95"/>
                </a:lnTo>
                <a:lnTo>
                  <a:pt x="3774" y="92"/>
                </a:lnTo>
                <a:lnTo>
                  <a:pt x="3772" y="92"/>
                </a:lnTo>
                <a:lnTo>
                  <a:pt x="3763" y="92"/>
                </a:lnTo>
                <a:lnTo>
                  <a:pt x="3755" y="92"/>
                </a:lnTo>
                <a:lnTo>
                  <a:pt x="3755" y="95"/>
                </a:lnTo>
                <a:lnTo>
                  <a:pt x="3753" y="97"/>
                </a:lnTo>
                <a:lnTo>
                  <a:pt x="3753" y="97"/>
                </a:lnTo>
                <a:lnTo>
                  <a:pt x="3753" y="97"/>
                </a:lnTo>
                <a:close/>
                <a:moveTo>
                  <a:pt x="3816" y="304"/>
                </a:moveTo>
                <a:lnTo>
                  <a:pt x="3818" y="304"/>
                </a:lnTo>
                <a:lnTo>
                  <a:pt x="3818" y="304"/>
                </a:lnTo>
                <a:lnTo>
                  <a:pt x="3818" y="304"/>
                </a:lnTo>
                <a:lnTo>
                  <a:pt x="3820" y="304"/>
                </a:lnTo>
                <a:lnTo>
                  <a:pt x="3818" y="302"/>
                </a:lnTo>
                <a:lnTo>
                  <a:pt x="3811" y="302"/>
                </a:lnTo>
                <a:lnTo>
                  <a:pt x="3809" y="302"/>
                </a:lnTo>
                <a:lnTo>
                  <a:pt x="3807" y="302"/>
                </a:lnTo>
                <a:lnTo>
                  <a:pt x="3813" y="304"/>
                </a:lnTo>
                <a:lnTo>
                  <a:pt x="3816" y="304"/>
                </a:lnTo>
                <a:close/>
                <a:moveTo>
                  <a:pt x="3803" y="304"/>
                </a:moveTo>
                <a:lnTo>
                  <a:pt x="3805" y="304"/>
                </a:lnTo>
                <a:lnTo>
                  <a:pt x="3805" y="302"/>
                </a:lnTo>
                <a:lnTo>
                  <a:pt x="3805" y="302"/>
                </a:lnTo>
                <a:lnTo>
                  <a:pt x="3805" y="302"/>
                </a:lnTo>
                <a:lnTo>
                  <a:pt x="3803" y="302"/>
                </a:lnTo>
                <a:lnTo>
                  <a:pt x="3801" y="302"/>
                </a:lnTo>
                <a:lnTo>
                  <a:pt x="3801" y="302"/>
                </a:lnTo>
                <a:lnTo>
                  <a:pt x="3801" y="302"/>
                </a:lnTo>
                <a:lnTo>
                  <a:pt x="3803" y="304"/>
                </a:lnTo>
                <a:close/>
                <a:moveTo>
                  <a:pt x="4056" y="134"/>
                </a:moveTo>
                <a:lnTo>
                  <a:pt x="4054" y="136"/>
                </a:lnTo>
                <a:lnTo>
                  <a:pt x="4059" y="136"/>
                </a:lnTo>
                <a:lnTo>
                  <a:pt x="4061" y="134"/>
                </a:lnTo>
                <a:lnTo>
                  <a:pt x="4059" y="134"/>
                </a:lnTo>
                <a:lnTo>
                  <a:pt x="4056" y="134"/>
                </a:lnTo>
                <a:lnTo>
                  <a:pt x="4056" y="134"/>
                </a:lnTo>
                <a:lnTo>
                  <a:pt x="4056" y="134"/>
                </a:lnTo>
                <a:close/>
                <a:moveTo>
                  <a:pt x="4570" y="300"/>
                </a:moveTo>
                <a:lnTo>
                  <a:pt x="4572" y="302"/>
                </a:lnTo>
                <a:lnTo>
                  <a:pt x="4574" y="304"/>
                </a:lnTo>
                <a:lnTo>
                  <a:pt x="4578" y="308"/>
                </a:lnTo>
                <a:lnTo>
                  <a:pt x="4580" y="308"/>
                </a:lnTo>
                <a:lnTo>
                  <a:pt x="4580" y="308"/>
                </a:lnTo>
                <a:lnTo>
                  <a:pt x="4582" y="306"/>
                </a:lnTo>
                <a:lnTo>
                  <a:pt x="4578" y="302"/>
                </a:lnTo>
                <a:lnTo>
                  <a:pt x="4572" y="300"/>
                </a:lnTo>
                <a:lnTo>
                  <a:pt x="4570" y="298"/>
                </a:lnTo>
                <a:lnTo>
                  <a:pt x="4570" y="300"/>
                </a:lnTo>
                <a:lnTo>
                  <a:pt x="4570" y="300"/>
                </a:lnTo>
                <a:close/>
                <a:moveTo>
                  <a:pt x="4735" y="275"/>
                </a:moveTo>
                <a:lnTo>
                  <a:pt x="4740" y="277"/>
                </a:lnTo>
                <a:lnTo>
                  <a:pt x="4742" y="277"/>
                </a:lnTo>
                <a:lnTo>
                  <a:pt x="4746" y="279"/>
                </a:lnTo>
                <a:lnTo>
                  <a:pt x="4748" y="279"/>
                </a:lnTo>
                <a:lnTo>
                  <a:pt x="4752" y="281"/>
                </a:lnTo>
                <a:lnTo>
                  <a:pt x="4752" y="283"/>
                </a:lnTo>
                <a:lnTo>
                  <a:pt x="4756" y="283"/>
                </a:lnTo>
                <a:lnTo>
                  <a:pt x="4767" y="283"/>
                </a:lnTo>
                <a:lnTo>
                  <a:pt x="4775" y="283"/>
                </a:lnTo>
                <a:lnTo>
                  <a:pt x="4779" y="283"/>
                </a:lnTo>
                <a:lnTo>
                  <a:pt x="4786" y="281"/>
                </a:lnTo>
                <a:lnTo>
                  <a:pt x="4790" y="279"/>
                </a:lnTo>
                <a:lnTo>
                  <a:pt x="4790" y="279"/>
                </a:lnTo>
                <a:lnTo>
                  <a:pt x="4792" y="273"/>
                </a:lnTo>
                <a:lnTo>
                  <a:pt x="4792" y="273"/>
                </a:lnTo>
                <a:lnTo>
                  <a:pt x="4790" y="273"/>
                </a:lnTo>
                <a:lnTo>
                  <a:pt x="4790" y="275"/>
                </a:lnTo>
                <a:lnTo>
                  <a:pt x="4788" y="275"/>
                </a:lnTo>
                <a:lnTo>
                  <a:pt x="4788" y="273"/>
                </a:lnTo>
                <a:lnTo>
                  <a:pt x="4786" y="273"/>
                </a:lnTo>
                <a:lnTo>
                  <a:pt x="4781" y="271"/>
                </a:lnTo>
                <a:lnTo>
                  <a:pt x="4775" y="271"/>
                </a:lnTo>
                <a:lnTo>
                  <a:pt x="4767" y="271"/>
                </a:lnTo>
                <a:lnTo>
                  <a:pt x="4765" y="271"/>
                </a:lnTo>
                <a:lnTo>
                  <a:pt x="4761" y="271"/>
                </a:lnTo>
                <a:lnTo>
                  <a:pt x="4758" y="269"/>
                </a:lnTo>
                <a:lnTo>
                  <a:pt x="4758" y="269"/>
                </a:lnTo>
                <a:lnTo>
                  <a:pt x="4758" y="269"/>
                </a:lnTo>
                <a:lnTo>
                  <a:pt x="4758" y="266"/>
                </a:lnTo>
                <a:lnTo>
                  <a:pt x="4758" y="264"/>
                </a:lnTo>
                <a:lnTo>
                  <a:pt x="4744" y="264"/>
                </a:lnTo>
                <a:lnTo>
                  <a:pt x="4744" y="264"/>
                </a:lnTo>
                <a:lnTo>
                  <a:pt x="4737" y="266"/>
                </a:lnTo>
                <a:lnTo>
                  <a:pt x="4735" y="266"/>
                </a:lnTo>
                <a:lnTo>
                  <a:pt x="4733" y="264"/>
                </a:lnTo>
                <a:lnTo>
                  <a:pt x="4733" y="262"/>
                </a:lnTo>
                <a:lnTo>
                  <a:pt x="4731" y="260"/>
                </a:lnTo>
                <a:lnTo>
                  <a:pt x="4729" y="260"/>
                </a:lnTo>
                <a:lnTo>
                  <a:pt x="4727" y="264"/>
                </a:lnTo>
                <a:lnTo>
                  <a:pt x="4727" y="266"/>
                </a:lnTo>
                <a:lnTo>
                  <a:pt x="4725" y="269"/>
                </a:lnTo>
                <a:lnTo>
                  <a:pt x="4725" y="271"/>
                </a:lnTo>
                <a:lnTo>
                  <a:pt x="4733" y="275"/>
                </a:lnTo>
                <a:lnTo>
                  <a:pt x="4735" y="275"/>
                </a:lnTo>
                <a:close/>
                <a:moveTo>
                  <a:pt x="4641" y="308"/>
                </a:moveTo>
                <a:lnTo>
                  <a:pt x="4643" y="308"/>
                </a:lnTo>
                <a:lnTo>
                  <a:pt x="4652" y="306"/>
                </a:lnTo>
                <a:lnTo>
                  <a:pt x="4652" y="304"/>
                </a:lnTo>
                <a:lnTo>
                  <a:pt x="4652" y="300"/>
                </a:lnTo>
                <a:lnTo>
                  <a:pt x="4652" y="300"/>
                </a:lnTo>
                <a:lnTo>
                  <a:pt x="4652" y="298"/>
                </a:lnTo>
                <a:lnTo>
                  <a:pt x="4649" y="298"/>
                </a:lnTo>
                <a:lnTo>
                  <a:pt x="4647" y="298"/>
                </a:lnTo>
                <a:lnTo>
                  <a:pt x="4641" y="298"/>
                </a:lnTo>
                <a:lnTo>
                  <a:pt x="4641" y="298"/>
                </a:lnTo>
                <a:lnTo>
                  <a:pt x="4639" y="300"/>
                </a:lnTo>
                <a:lnTo>
                  <a:pt x="4637" y="300"/>
                </a:lnTo>
                <a:lnTo>
                  <a:pt x="4639" y="306"/>
                </a:lnTo>
                <a:lnTo>
                  <a:pt x="4641" y="308"/>
                </a:lnTo>
                <a:close/>
                <a:moveTo>
                  <a:pt x="4631" y="321"/>
                </a:moveTo>
                <a:lnTo>
                  <a:pt x="4633" y="323"/>
                </a:lnTo>
                <a:lnTo>
                  <a:pt x="4635" y="323"/>
                </a:lnTo>
                <a:lnTo>
                  <a:pt x="4637" y="323"/>
                </a:lnTo>
                <a:lnTo>
                  <a:pt x="4641" y="321"/>
                </a:lnTo>
                <a:lnTo>
                  <a:pt x="4645" y="321"/>
                </a:lnTo>
                <a:lnTo>
                  <a:pt x="4647" y="321"/>
                </a:lnTo>
                <a:lnTo>
                  <a:pt x="4654" y="323"/>
                </a:lnTo>
                <a:lnTo>
                  <a:pt x="4660" y="325"/>
                </a:lnTo>
                <a:lnTo>
                  <a:pt x="4666" y="325"/>
                </a:lnTo>
                <a:lnTo>
                  <a:pt x="4670" y="327"/>
                </a:lnTo>
                <a:lnTo>
                  <a:pt x="4673" y="327"/>
                </a:lnTo>
                <a:lnTo>
                  <a:pt x="4677" y="327"/>
                </a:lnTo>
                <a:lnTo>
                  <a:pt x="4683" y="327"/>
                </a:lnTo>
                <a:lnTo>
                  <a:pt x="4685" y="327"/>
                </a:lnTo>
                <a:lnTo>
                  <a:pt x="4687" y="327"/>
                </a:lnTo>
                <a:lnTo>
                  <a:pt x="4685" y="321"/>
                </a:lnTo>
                <a:lnTo>
                  <a:pt x="4685" y="319"/>
                </a:lnTo>
                <a:lnTo>
                  <a:pt x="4685" y="317"/>
                </a:lnTo>
                <a:lnTo>
                  <a:pt x="4675" y="310"/>
                </a:lnTo>
                <a:lnTo>
                  <a:pt x="4670" y="310"/>
                </a:lnTo>
                <a:lnTo>
                  <a:pt x="4668" y="308"/>
                </a:lnTo>
                <a:lnTo>
                  <a:pt x="4664" y="308"/>
                </a:lnTo>
                <a:lnTo>
                  <a:pt x="4660" y="308"/>
                </a:lnTo>
                <a:lnTo>
                  <a:pt x="4656" y="308"/>
                </a:lnTo>
                <a:lnTo>
                  <a:pt x="4654" y="308"/>
                </a:lnTo>
                <a:lnTo>
                  <a:pt x="4652" y="308"/>
                </a:lnTo>
                <a:lnTo>
                  <a:pt x="4649" y="310"/>
                </a:lnTo>
                <a:lnTo>
                  <a:pt x="4649" y="313"/>
                </a:lnTo>
                <a:lnTo>
                  <a:pt x="4645" y="317"/>
                </a:lnTo>
                <a:lnTo>
                  <a:pt x="4645" y="317"/>
                </a:lnTo>
                <a:lnTo>
                  <a:pt x="4641" y="321"/>
                </a:lnTo>
                <a:lnTo>
                  <a:pt x="4639" y="321"/>
                </a:lnTo>
                <a:lnTo>
                  <a:pt x="4635" y="321"/>
                </a:lnTo>
                <a:lnTo>
                  <a:pt x="4631" y="321"/>
                </a:lnTo>
                <a:close/>
                <a:moveTo>
                  <a:pt x="4593" y="271"/>
                </a:moveTo>
                <a:lnTo>
                  <a:pt x="4595" y="273"/>
                </a:lnTo>
                <a:lnTo>
                  <a:pt x="4599" y="275"/>
                </a:lnTo>
                <a:lnTo>
                  <a:pt x="4601" y="277"/>
                </a:lnTo>
                <a:lnTo>
                  <a:pt x="4603" y="277"/>
                </a:lnTo>
                <a:lnTo>
                  <a:pt x="4605" y="281"/>
                </a:lnTo>
                <a:lnTo>
                  <a:pt x="4608" y="283"/>
                </a:lnTo>
                <a:lnTo>
                  <a:pt x="4608" y="283"/>
                </a:lnTo>
                <a:lnTo>
                  <a:pt x="4620" y="285"/>
                </a:lnTo>
                <a:lnTo>
                  <a:pt x="4620" y="287"/>
                </a:lnTo>
                <a:lnTo>
                  <a:pt x="4622" y="287"/>
                </a:lnTo>
                <a:lnTo>
                  <a:pt x="4624" y="287"/>
                </a:lnTo>
                <a:lnTo>
                  <a:pt x="4626" y="285"/>
                </a:lnTo>
                <a:lnTo>
                  <a:pt x="4629" y="285"/>
                </a:lnTo>
                <a:lnTo>
                  <a:pt x="4629" y="281"/>
                </a:lnTo>
                <a:lnTo>
                  <a:pt x="4629" y="279"/>
                </a:lnTo>
                <a:lnTo>
                  <a:pt x="4631" y="279"/>
                </a:lnTo>
                <a:lnTo>
                  <a:pt x="4631" y="279"/>
                </a:lnTo>
                <a:lnTo>
                  <a:pt x="4633" y="279"/>
                </a:lnTo>
                <a:lnTo>
                  <a:pt x="4637" y="281"/>
                </a:lnTo>
                <a:lnTo>
                  <a:pt x="4639" y="281"/>
                </a:lnTo>
                <a:lnTo>
                  <a:pt x="4643" y="281"/>
                </a:lnTo>
                <a:lnTo>
                  <a:pt x="4645" y="281"/>
                </a:lnTo>
                <a:lnTo>
                  <a:pt x="4656" y="279"/>
                </a:lnTo>
                <a:lnTo>
                  <a:pt x="4658" y="279"/>
                </a:lnTo>
                <a:lnTo>
                  <a:pt x="4662" y="277"/>
                </a:lnTo>
                <a:lnTo>
                  <a:pt x="4664" y="277"/>
                </a:lnTo>
                <a:lnTo>
                  <a:pt x="4666" y="279"/>
                </a:lnTo>
                <a:lnTo>
                  <a:pt x="4668" y="281"/>
                </a:lnTo>
                <a:lnTo>
                  <a:pt x="4668" y="281"/>
                </a:lnTo>
                <a:lnTo>
                  <a:pt x="4670" y="283"/>
                </a:lnTo>
                <a:lnTo>
                  <a:pt x="4673" y="283"/>
                </a:lnTo>
                <a:lnTo>
                  <a:pt x="4675" y="281"/>
                </a:lnTo>
                <a:lnTo>
                  <a:pt x="4677" y="281"/>
                </a:lnTo>
                <a:lnTo>
                  <a:pt x="4681" y="279"/>
                </a:lnTo>
                <a:lnTo>
                  <a:pt x="4679" y="275"/>
                </a:lnTo>
                <a:lnTo>
                  <a:pt x="4675" y="275"/>
                </a:lnTo>
                <a:lnTo>
                  <a:pt x="4675" y="273"/>
                </a:lnTo>
                <a:lnTo>
                  <a:pt x="4668" y="266"/>
                </a:lnTo>
                <a:lnTo>
                  <a:pt x="4668" y="266"/>
                </a:lnTo>
                <a:lnTo>
                  <a:pt x="4666" y="264"/>
                </a:lnTo>
                <a:lnTo>
                  <a:pt x="4666" y="258"/>
                </a:lnTo>
                <a:lnTo>
                  <a:pt x="4668" y="258"/>
                </a:lnTo>
                <a:lnTo>
                  <a:pt x="4673" y="256"/>
                </a:lnTo>
                <a:lnTo>
                  <a:pt x="4679" y="256"/>
                </a:lnTo>
                <a:lnTo>
                  <a:pt x="4679" y="258"/>
                </a:lnTo>
                <a:lnTo>
                  <a:pt x="4679" y="258"/>
                </a:lnTo>
                <a:lnTo>
                  <a:pt x="4677" y="260"/>
                </a:lnTo>
                <a:lnTo>
                  <a:pt x="4675" y="262"/>
                </a:lnTo>
                <a:lnTo>
                  <a:pt x="4675" y="264"/>
                </a:lnTo>
                <a:lnTo>
                  <a:pt x="4675" y="269"/>
                </a:lnTo>
                <a:lnTo>
                  <a:pt x="4677" y="269"/>
                </a:lnTo>
                <a:lnTo>
                  <a:pt x="4679" y="271"/>
                </a:lnTo>
                <a:lnTo>
                  <a:pt x="4681" y="275"/>
                </a:lnTo>
                <a:lnTo>
                  <a:pt x="4685" y="275"/>
                </a:lnTo>
                <a:lnTo>
                  <a:pt x="4689" y="275"/>
                </a:lnTo>
                <a:lnTo>
                  <a:pt x="4693" y="277"/>
                </a:lnTo>
                <a:lnTo>
                  <a:pt x="4698" y="275"/>
                </a:lnTo>
                <a:lnTo>
                  <a:pt x="4700" y="275"/>
                </a:lnTo>
                <a:lnTo>
                  <a:pt x="4706" y="269"/>
                </a:lnTo>
                <a:lnTo>
                  <a:pt x="4706" y="269"/>
                </a:lnTo>
                <a:lnTo>
                  <a:pt x="4704" y="266"/>
                </a:lnTo>
                <a:lnTo>
                  <a:pt x="4706" y="264"/>
                </a:lnTo>
                <a:lnTo>
                  <a:pt x="4708" y="262"/>
                </a:lnTo>
                <a:lnTo>
                  <a:pt x="4714" y="262"/>
                </a:lnTo>
                <a:lnTo>
                  <a:pt x="4712" y="260"/>
                </a:lnTo>
                <a:lnTo>
                  <a:pt x="4712" y="260"/>
                </a:lnTo>
                <a:lnTo>
                  <a:pt x="4689" y="252"/>
                </a:lnTo>
                <a:lnTo>
                  <a:pt x="4687" y="252"/>
                </a:lnTo>
                <a:lnTo>
                  <a:pt x="4683" y="254"/>
                </a:lnTo>
                <a:lnTo>
                  <a:pt x="4683" y="254"/>
                </a:lnTo>
                <a:lnTo>
                  <a:pt x="4679" y="254"/>
                </a:lnTo>
                <a:lnTo>
                  <a:pt x="4675" y="252"/>
                </a:lnTo>
                <a:lnTo>
                  <a:pt x="4673" y="252"/>
                </a:lnTo>
                <a:lnTo>
                  <a:pt x="4664" y="248"/>
                </a:lnTo>
                <a:lnTo>
                  <a:pt x="4662" y="245"/>
                </a:lnTo>
                <a:lnTo>
                  <a:pt x="4658" y="243"/>
                </a:lnTo>
                <a:lnTo>
                  <a:pt x="4656" y="245"/>
                </a:lnTo>
                <a:lnTo>
                  <a:pt x="4652" y="248"/>
                </a:lnTo>
                <a:lnTo>
                  <a:pt x="4649" y="250"/>
                </a:lnTo>
                <a:lnTo>
                  <a:pt x="4649" y="250"/>
                </a:lnTo>
                <a:lnTo>
                  <a:pt x="4649" y="252"/>
                </a:lnTo>
                <a:lnTo>
                  <a:pt x="4649" y="254"/>
                </a:lnTo>
                <a:lnTo>
                  <a:pt x="4649" y="256"/>
                </a:lnTo>
                <a:lnTo>
                  <a:pt x="4649" y="256"/>
                </a:lnTo>
                <a:lnTo>
                  <a:pt x="4649" y="258"/>
                </a:lnTo>
                <a:lnTo>
                  <a:pt x="4647" y="258"/>
                </a:lnTo>
                <a:lnTo>
                  <a:pt x="4645" y="258"/>
                </a:lnTo>
                <a:lnTo>
                  <a:pt x="4645" y="258"/>
                </a:lnTo>
                <a:lnTo>
                  <a:pt x="4643" y="258"/>
                </a:lnTo>
                <a:lnTo>
                  <a:pt x="4643" y="258"/>
                </a:lnTo>
                <a:lnTo>
                  <a:pt x="4641" y="254"/>
                </a:lnTo>
                <a:lnTo>
                  <a:pt x="4639" y="254"/>
                </a:lnTo>
                <a:lnTo>
                  <a:pt x="4639" y="254"/>
                </a:lnTo>
                <a:lnTo>
                  <a:pt x="4637" y="254"/>
                </a:lnTo>
                <a:lnTo>
                  <a:pt x="4633" y="250"/>
                </a:lnTo>
                <a:lnTo>
                  <a:pt x="4629" y="248"/>
                </a:lnTo>
                <a:lnTo>
                  <a:pt x="4624" y="245"/>
                </a:lnTo>
                <a:lnTo>
                  <a:pt x="4622" y="245"/>
                </a:lnTo>
                <a:lnTo>
                  <a:pt x="4622" y="243"/>
                </a:lnTo>
                <a:lnTo>
                  <a:pt x="4620" y="243"/>
                </a:lnTo>
                <a:lnTo>
                  <a:pt x="4618" y="243"/>
                </a:lnTo>
                <a:lnTo>
                  <a:pt x="4614" y="243"/>
                </a:lnTo>
                <a:lnTo>
                  <a:pt x="4610" y="245"/>
                </a:lnTo>
                <a:lnTo>
                  <a:pt x="4608" y="245"/>
                </a:lnTo>
                <a:lnTo>
                  <a:pt x="4608" y="248"/>
                </a:lnTo>
                <a:lnTo>
                  <a:pt x="4608" y="248"/>
                </a:lnTo>
                <a:lnTo>
                  <a:pt x="4603" y="248"/>
                </a:lnTo>
                <a:lnTo>
                  <a:pt x="4601" y="248"/>
                </a:lnTo>
                <a:lnTo>
                  <a:pt x="4601" y="250"/>
                </a:lnTo>
                <a:lnTo>
                  <a:pt x="4599" y="252"/>
                </a:lnTo>
                <a:lnTo>
                  <a:pt x="4601" y="254"/>
                </a:lnTo>
                <a:lnTo>
                  <a:pt x="4603" y="256"/>
                </a:lnTo>
                <a:lnTo>
                  <a:pt x="4597" y="254"/>
                </a:lnTo>
                <a:lnTo>
                  <a:pt x="4597" y="256"/>
                </a:lnTo>
                <a:lnTo>
                  <a:pt x="4595" y="262"/>
                </a:lnTo>
                <a:lnTo>
                  <a:pt x="4597" y="266"/>
                </a:lnTo>
                <a:lnTo>
                  <a:pt x="4595" y="266"/>
                </a:lnTo>
                <a:lnTo>
                  <a:pt x="4593" y="266"/>
                </a:lnTo>
                <a:lnTo>
                  <a:pt x="4591" y="269"/>
                </a:lnTo>
                <a:lnTo>
                  <a:pt x="4593" y="269"/>
                </a:lnTo>
                <a:lnTo>
                  <a:pt x="4593" y="271"/>
                </a:lnTo>
                <a:close/>
                <a:moveTo>
                  <a:pt x="4823" y="245"/>
                </a:moveTo>
                <a:lnTo>
                  <a:pt x="4821" y="243"/>
                </a:lnTo>
                <a:lnTo>
                  <a:pt x="4821" y="243"/>
                </a:lnTo>
                <a:lnTo>
                  <a:pt x="4821" y="243"/>
                </a:lnTo>
                <a:lnTo>
                  <a:pt x="4819" y="243"/>
                </a:lnTo>
                <a:lnTo>
                  <a:pt x="4817" y="243"/>
                </a:lnTo>
                <a:lnTo>
                  <a:pt x="4821" y="245"/>
                </a:lnTo>
                <a:lnTo>
                  <a:pt x="4823" y="245"/>
                </a:lnTo>
                <a:close/>
                <a:moveTo>
                  <a:pt x="4769" y="229"/>
                </a:moveTo>
                <a:lnTo>
                  <a:pt x="4771" y="227"/>
                </a:lnTo>
                <a:lnTo>
                  <a:pt x="4773" y="224"/>
                </a:lnTo>
                <a:lnTo>
                  <a:pt x="4763" y="227"/>
                </a:lnTo>
                <a:lnTo>
                  <a:pt x="4758" y="229"/>
                </a:lnTo>
                <a:lnTo>
                  <a:pt x="4758" y="229"/>
                </a:lnTo>
                <a:lnTo>
                  <a:pt x="4769" y="229"/>
                </a:lnTo>
                <a:lnTo>
                  <a:pt x="4769" y="229"/>
                </a:lnTo>
                <a:close/>
                <a:moveTo>
                  <a:pt x="4934" y="392"/>
                </a:moveTo>
                <a:lnTo>
                  <a:pt x="4937" y="392"/>
                </a:lnTo>
                <a:lnTo>
                  <a:pt x="4934" y="390"/>
                </a:lnTo>
                <a:lnTo>
                  <a:pt x="4934" y="388"/>
                </a:lnTo>
                <a:lnTo>
                  <a:pt x="4932" y="388"/>
                </a:lnTo>
                <a:lnTo>
                  <a:pt x="4932" y="388"/>
                </a:lnTo>
                <a:lnTo>
                  <a:pt x="4932" y="390"/>
                </a:lnTo>
                <a:lnTo>
                  <a:pt x="4932" y="392"/>
                </a:lnTo>
                <a:lnTo>
                  <a:pt x="4934" y="392"/>
                </a:lnTo>
                <a:close/>
                <a:moveTo>
                  <a:pt x="5041" y="419"/>
                </a:moveTo>
                <a:lnTo>
                  <a:pt x="5043" y="419"/>
                </a:lnTo>
                <a:lnTo>
                  <a:pt x="5048" y="422"/>
                </a:lnTo>
                <a:lnTo>
                  <a:pt x="5054" y="424"/>
                </a:lnTo>
                <a:lnTo>
                  <a:pt x="5058" y="424"/>
                </a:lnTo>
                <a:lnTo>
                  <a:pt x="5060" y="424"/>
                </a:lnTo>
                <a:lnTo>
                  <a:pt x="5060" y="422"/>
                </a:lnTo>
                <a:lnTo>
                  <a:pt x="5060" y="419"/>
                </a:lnTo>
                <a:lnTo>
                  <a:pt x="5060" y="419"/>
                </a:lnTo>
                <a:lnTo>
                  <a:pt x="5062" y="419"/>
                </a:lnTo>
                <a:lnTo>
                  <a:pt x="5062" y="417"/>
                </a:lnTo>
                <a:lnTo>
                  <a:pt x="5062" y="417"/>
                </a:lnTo>
                <a:lnTo>
                  <a:pt x="5062" y="415"/>
                </a:lnTo>
                <a:lnTo>
                  <a:pt x="5048" y="413"/>
                </a:lnTo>
                <a:lnTo>
                  <a:pt x="5043" y="413"/>
                </a:lnTo>
                <a:lnTo>
                  <a:pt x="5043" y="413"/>
                </a:lnTo>
                <a:lnTo>
                  <a:pt x="5039" y="415"/>
                </a:lnTo>
                <a:lnTo>
                  <a:pt x="5039" y="415"/>
                </a:lnTo>
                <a:lnTo>
                  <a:pt x="5039" y="417"/>
                </a:lnTo>
                <a:lnTo>
                  <a:pt x="5039" y="417"/>
                </a:lnTo>
                <a:lnTo>
                  <a:pt x="5041" y="419"/>
                </a:lnTo>
                <a:close/>
                <a:moveTo>
                  <a:pt x="5198" y="392"/>
                </a:moveTo>
                <a:lnTo>
                  <a:pt x="5198" y="392"/>
                </a:lnTo>
                <a:lnTo>
                  <a:pt x="5203" y="390"/>
                </a:lnTo>
                <a:lnTo>
                  <a:pt x="5211" y="390"/>
                </a:lnTo>
                <a:lnTo>
                  <a:pt x="5213" y="388"/>
                </a:lnTo>
                <a:lnTo>
                  <a:pt x="5215" y="388"/>
                </a:lnTo>
                <a:lnTo>
                  <a:pt x="5215" y="388"/>
                </a:lnTo>
                <a:lnTo>
                  <a:pt x="5219" y="388"/>
                </a:lnTo>
                <a:lnTo>
                  <a:pt x="5221" y="390"/>
                </a:lnTo>
                <a:lnTo>
                  <a:pt x="5224" y="390"/>
                </a:lnTo>
                <a:lnTo>
                  <a:pt x="5228" y="388"/>
                </a:lnTo>
                <a:lnTo>
                  <a:pt x="5236" y="386"/>
                </a:lnTo>
                <a:lnTo>
                  <a:pt x="5242" y="386"/>
                </a:lnTo>
                <a:lnTo>
                  <a:pt x="5247" y="386"/>
                </a:lnTo>
                <a:lnTo>
                  <a:pt x="5251" y="384"/>
                </a:lnTo>
                <a:lnTo>
                  <a:pt x="5251" y="382"/>
                </a:lnTo>
                <a:lnTo>
                  <a:pt x="5251" y="380"/>
                </a:lnTo>
                <a:lnTo>
                  <a:pt x="5251" y="380"/>
                </a:lnTo>
                <a:lnTo>
                  <a:pt x="5247" y="378"/>
                </a:lnTo>
                <a:lnTo>
                  <a:pt x="5245" y="378"/>
                </a:lnTo>
                <a:lnTo>
                  <a:pt x="5242" y="375"/>
                </a:lnTo>
                <a:lnTo>
                  <a:pt x="5242" y="375"/>
                </a:lnTo>
                <a:lnTo>
                  <a:pt x="5240" y="375"/>
                </a:lnTo>
                <a:lnTo>
                  <a:pt x="5238" y="373"/>
                </a:lnTo>
                <a:lnTo>
                  <a:pt x="5238" y="373"/>
                </a:lnTo>
                <a:lnTo>
                  <a:pt x="5232" y="371"/>
                </a:lnTo>
                <a:lnTo>
                  <a:pt x="5230" y="371"/>
                </a:lnTo>
                <a:lnTo>
                  <a:pt x="5228" y="371"/>
                </a:lnTo>
                <a:lnTo>
                  <a:pt x="5226" y="371"/>
                </a:lnTo>
                <a:lnTo>
                  <a:pt x="5224" y="371"/>
                </a:lnTo>
                <a:lnTo>
                  <a:pt x="5221" y="371"/>
                </a:lnTo>
                <a:lnTo>
                  <a:pt x="5219" y="371"/>
                </a:lnTo>
                <a:lnTo>
                  <a:pt x="5217" y="373"/>
                </a:lnTo>
                <a:lnTo>
                  <a:pt x="5215" y="373"/>
                </a:lnTo>
                <a:lnTo>
                  <a:pt x="5215" y="373"/>
                </a:lnTo>
                <a:lnTo>
                  <a:pt x="5213" y="373"/>
                </a:lnTo>
                <a:lnTo>
                  <a:pt x="5211" y="375"/>
                </a:lnTo>
                <a:lnTo>
                  <a:pt x="5209" y="375"/>
                </a:lnTo>
                <a:lnTo>
                  <a:pt x="5205" y="378"/>
                </a:lnTo>
                <a:lnTo>
                  <a:pt x="5198" y="382"/>
                </a:lnTo>
                <a:lnTo>
                  <a:pt x="5198" y="382"/>
                </a:lnTo>
                <a:lnTo>
                  <a:pt x="5196" y="384"/>
                </a:lnTo>
                <a:lnTo>
                  <a:pt x="5196" y="386"/>
                </a:lnTo>
                <a:lnTo>
                  <a:pt x="5196" y="386"/>
                </a:lnTo>
                <a:lnTo>
                  <a:pt x="5198" y="392"/>
                </a:lnTo>
                <a:close/>
                <a:moveTo>
                  <a:pt x="4061" y="168"/>
                </a:moveTo>
                <a:lnTo>
                  <a:pt x="4061" y="170"/>
                </a:lnTo>
                <a:lnTo>
                  <a:pt x="4059" y="172"/>
                </a:lnTo>
                <a:lnTo>
                  <a:pt x="4059" y="172"/>
                </a:lnTo>
                <a:lnTo>
                  <a:pt x="4059" y="174"/>
                </a:lnTo>
                <a:lnTo>
                  <a:pt x="4056" y="176"/>
                </a:lnTo>
                <a:lnTo>
                  <a:pt x="4056" y="176"/>
                </a:lnTo>
                <a:lnTo>
                  <a:pt x="4052" y="180"/>
                </a:lnTo>
                <a:lnTo>
                  <a:pt x="4050" y="183"/>
                </a:lnTo>
                <a:lnTo>
                  <a:pt x="4048" y="185"/>
                </a:lnTo>
                <a:lnTo>
                  <a:pt x="4046" y="187"/>
                </a:lnTo>
                <a:lnTo>
                  <a:pt x="4048" y="189"/>
                </a:lnTo>
                <a:lnTo>
                  <a:pt x="4050" y="189"/>
                </a:lnTo>
                <a:lnTo>
                  <a:pt x="4054" y="189"/>
                </a:lnTo>
                <a:lnTo>
                  <a:pt x="4059" y="189"/>
                </a:lnTo>
                <a:lnTo>
                  <a:pt x="4065" y="187"/>
                </a:lnTo>
                <a:lnTo>
                  <a:pt x="4071" y="183"/>
                </a:lnTo>
                <a:lnTo>
                  <a:pt x="4073" y="183"/>
                </a:lnTo>
                <a:lnTo>
                  <a:pt x="4082" y="183"/>
                </a:lnTo>
                <a:lnTo>
                  <a:pt x="4088" y="180"/>
                </a:lnTo>
                <a:lnTo>
                  <a:pt x="4094" y="180"/>
                </a:lnTo>
                <a:lnTo>
                  <a:pt x="4094" y="183"/>
                </a:lnTo>
                <a:lnTo>
                  <a:pt x="4096" y="183"/>
                </a:lnTo>
                <a:lnTo>
                  <a:pt x="4096" y="183"/>
                </a:lnTo>
                <a:lnTo>
                  <a:pt x="4100" y="180"/>
                </a:lnTo>
                <a:lnTo>
                  <a:pt x="4111" y="180"/>
                </a:lnTo>
                <a:lnTo>
                  <a:pt x="4119" y="178"/>
                </a:lnTo>
                <a:lnTo>
                  <a:pt x="4121" y="176"/>
                </a:lnTo>
                <a:lnTo>
                  <a:pt x="4126" y="176"/>
                </a:lnTo>
                <a:lnTo>
                  <a:pt x="4126" y="176"/>
                </a:lnTo>
                <a:lnTo>
                  <a:pt x="4134" y="172"/>
                </a:lnTo>
                <a:lnTo>
                  <a:pt x="4134" y="170"/>
                </a:lnTo>
                <a:lnTo>
                  <a:pt x="4134" y="168"/>
                </a:lnTo>
                <a:lnTo>
                  <a:pt x="4132" y="166"/>
                </a:lnTo>
                <a:lnTo>
                  <a:pt x="4132" y="164"/>
                </a:lnTo>
                <a:lnTo>
                  <a:pt x="4132" y="162"/>
                </a:lnTo>
                <a:lnTo>
                  <a:pt x="4130" y="162"/>
                </a:lnTo>
                <a:lnTo>
                  <a:pt x="4128" y="162"/>
                </a:lnTo>
                <a:lnTo>
                  <a:pt x="4124" y="162"/>
                </a:lnTo>
                <a:lnTo>
                  <a:pt x="4121" y="159"/>
                </a:lnTo>
                <a:lnTo>
                  <a:pt x="4121" y="159"/>
                </a:lnTo>
                <a:lnTo>
                  <a:pt x="4121" y="157"/>
                </a:lnTo>
                <a:lnTo>
                  <a:pt x="4119" y="157"/>
                </a:lnTo>
                <a:lnTo>
                  <a:pt x="4115" y="155"/>
                </a:lnTo>
                <a:lnTo>
                  <a:pt x="4115" y="155"/>
                </a:lnTo>
                <a:lnTo>
                  <a:pt x="4113" y="153"/>
                </a:lnTo>
                <a:lnTo>
                  <a:pt x="4111" y="151"/>
                </a:lnTo>
                <a:lnTo>
                  <a:pt x="4109" y="151"/>
                </a:lnTo>
                <a:lnTo>
                  <a:pt x="4107" y="153"/>
                </a:lnTo>
                <a:lnTo>
                  <a:pt x="4103" y="153"/>
                </a:lnTo>
                <a:lnTo>
                  <a:pt x="4100" y="155"/>
                </a:lnTo>
                <a:lnTo>
                  <a:pt x="4098" y="155"/>
                </a:lnTo>
                <a:lnTo>
                  <a:pt x="4098" y="155"/>
                </a:lnTo>
                <a:lnTo>
                  <a:pt x="4096" y="157"/>
                </a:lnTo>
                <a:lnTo>
                  <a:pt x="4094" y="159"/>
                </a:lnTo>
                <a:lnTo>
                  <a:pt x="4092" y="162"/>
                </a:lnTo>
                <a:lnTo>
                  <a:pt x="4092" y="159"/>
                </a:lnTo>
                <a:lnTo>
                  <a:pt x="4096" y="153"/>
                </a:lnTo>
                <a:lnTo>
                  <a:pt x="4096" y="151"/>
                </a:lnTo>
                <a:lnTo>
                  <a:pt x="4098" y="149"/>
                </a:lnTo>
                <a:lnTo>
                  <a:pt x="4098" y="147"/>
                </a:lnTo>
                <a:lnTo>
                  <a:pt x="4100" y="147"/>
                </a:lnTo>
                <a:lnTo>
                  <a:pt x="4100" y="147"/>
                </a:lnTo>
                <a:lnTo>
                  <a:pt x="4100" y="145"/>
                </a:lnTo>
                <a:lnTo>
                  <a:pt x="4096" y="145"/>
                </a:lnTo>
                <a:lnTo>
                  <a:pt x="4092" y="143"/>
                </a:lnTo>
                <a:lnTo>
                  <a:pt x="4090" y="143"/>
                </a:lnTo>
                <a:lnTo>
                  <a:pt x="4088" y="143"/>
                </a:lnTo>
                <a:lnTo>
                  <a:pt x="4088" y="145"/>
                </a:lnTo>
                <a:lnTo>
                  <a:pt x="4088" y="147"/>
                </a:lnTo>
                <a:lnTo>
                  <a:pt x="4090" y="149"/>
                </a:lnTo>
                <a:lnTo>
                  <a:pt x="4088" y="149"/>
                </a:lnTo>
                <a:lnTo>
                  <a:pt x="4086" y="149"/>
                </a:lnTo>
                <a:lnTo>
                  <a:pt x="4084" y="147"/>
                </a:lnTo>
                <a:lnTo>
                  <a:pt x="4084" y="145"/>
                </a:lnTo>
                <a:lnTo>
                  <a:pt x="4082" y="145"/>
                </a:lnTo>
                <a:lnTo>
                  <a:pt x="4080" y="145"/>
                </a:lnTo>
                <a:lnTo>
                  <a:pt x="4080" y="145"/>
                </a:lnTo>
                <a:lnTo>
                  <a:pt x="4080" y="147"/>
                </a:lnTo>
                <a:lnTo>
                  <a:pt x="4080" y="149"/>
                </a:lnTo>
                <a:lnTo>
                  <a:pt x="4075" y="149"/>
                </a:lnTo>
                <a:lnTo>
                  <a:pt x="4073" y="149"/>
                </a:lnTo>
                <a:lnTo>
                  <a:pt x="4073" y="151"/>
                </a:lnTo>
                <a:lnTo>
                  <a:pt x="4071" y="153"/>
                </a:lnTo>
                <a:lnTo>
                  <a:pt x="4071" y="153"/>
                </a:lnTo>
                <a:lnTo>
                  <a:pt x="4071" y="155"/>
                </a:lnTo>
                <a:lnTo>
                  <a:pt x="4071" y="155"/>
                </a:lnTo>
                <a:lnTo>
                  <a:pt x="4069" y="157"/>
                </a:lnTo>
                <a:lnTo>
                  <a:pt x="4069" y="159"/>
                </a:lnTo>
                <a:lnTo>
                  <a:pt x="4069" y="159"/>
                </a:lnTo>
                <a:lnTo>
                  <a:pt x="4069" y="162"/>
                </a:lnTo>
                <a:lnTo>
                  <a:pt x="4071" y="164"/>
                </a:lnTo>
                <a:lnTo>
                  <a:pt x="4069" y="164"/>
                </a:lnTo>
                <a:lnTo>
                  <a:pt x="4065" y="164"/>
                </a:lnTo>
                <a:lnTo>
                  <a:pt x="4065" y="164"/>
                </a:lnTo>
                <a:lnTo>
                  <a:pt x="4063" y="164"/>
                </a:lnTo>
                <a:lnTo>
                  <a:pt x="4061" y="166"/>
                </a:lnTo>
                <a:lnTo>
                  <a:pt x="4061" y="168"/>
                </a:lnTo>
                <a:close/>
                <a:moveTo>
                  <a:pt x="4943" y="434"/>
                </a:moveTo>
                <a:lnTo>
                  <a:pt x="4943" y="436"/>
                </a:lnTo>
                <a:lnTo>
                  <a:pt x="4943" y="436"/>
                </a:lnTo>
                <a:lnTo>
                  <a:pt x="4945" y="436"/>
                </a:lnTo>
                <a:lnTo>
                  <a:pt x="4947" y="438"/>
                </a:lnTo>
                <a:lnTo>
                  <a:pt x="4947" y="438"/>
                </a:lnTo>
                <a:lnTo>
                  <a:pt x="4947" y="440"/>
                </a:lnTo>
                <a:lnTo>
                  <a:pt x="4947" y="440"/>
                </a:lnTo>
                <a:lnTo>
                  <a:pt x="4947" y="440"/>
                </a:lnTo>
                <a:lnTo>
                  <a:pt x="4947" y="438"/>
                </a:lnTo>
                <a:lnTo>
                  <a:pt x="4947" y="438"/>
                </a:lnTo>
                <a:lnTo>
                  <a:pt x="4945" y="436"/>
                </a:lnTo>
                <a:lnTo>
                  <a:pt x="4945" y="434"/>
                </a:lnTo>
                <a:lnTo>
                  <a:pt x="4945" y="430"/>
                </a:lnTo>
                <a:lnTo>
                  <a:pt x="4945" y="430"/>
                </a:lnTo>
                <a:lnTo>
                  <a:pt x="4945" y="428"/>
                </a:lnTo>
                <a:lnTo>
                  <a:pt x="4947" y="428"/>
                </a:lnTo>
                <a:lnTo>
                  <a:pt x="4949" y="426"/>
                </a:lnTo>
                <a:lnTo>
                  <a:pt x="4949" y="424"/>
                </a:lnTo>
                <a:lnTo>
                  <a:pt x="4947" y="422"/>
                </a:lnTo>
                <a:lnTo>
                  <a:pt x="4947" y="422"/>
                </a:lnTo>
                <a:lnTo>
                  <a:pt x="4947" y="424"/>
                </a:lnTo>
                <a:lnTo>
                  <a:pt x="4945" y="424"/>
                </a:lnTo>
                <a:lnTo>
                  <a:pt x="4941" y="426"/>
                </a:lnTo>
                <a:lnTo>
                  <a:pt x="4941" y="428"/>
                </a:lnTo>
                <a:lnTo>
                  <a:pt x="4943" y="430"/>
                </a:lnTo>
                <a:lnTo>
                  <a:pt x="4943" y="434"/>
                </a:lnTo>
                <a:close/>
                <a:moveTo>
                  <a:pt x="4603" y="371"/>
                </a:moveTo>
                <a:lnTo>
                  <a:pt x="4597" y="371"/>
                </a:lnTo>
                <a:lnTo>
                  <a:pt x="4595" y="371"/>
                </a:lnTo>
                <a:lnTo>
                  <a:pt x="4595" y="371"/>
                </a:lnTo>
                <a:lnTo>
                  <a:pt x="4593" y="373"/>
                </a:lnTo>
                <a:lnTo>
                  <a:pt x="4593" y="373"/>
                </a:lnTo>
                <a:lnTo>
                  <a:pt x="4593" y="373"/>
                </a:lnTo>
                <a:lnTo>
                  <a:pt x="4597" y="375"/>
                </a:lnTo>
                <a:lnTo>
                  <a:pt x="4597" y="375"/>
                </a:lnTo>
                <a:lnTo>
                  <a:pt x="4599" y="373"/>
                </a:lnTo>
                <a:lnTo>
                  <a:pt x="4599" y="373"/>
                </a:lnTo>
                <a:lnTo>
                  <a:pt x="4599" y="375"/>
                </a:lnTo>
                <a:lnTo>
                  <a:pt x="4601" y="375"/>
                </a:lnTo>
                <a:lnTo>
                  <a:pt x="4603" y="375"/>
                </a:lnTo>
                <a:lnTo>
                  <a:pt x="4605" y="373"/>
                </a:lnTo>
                <a:lnTo>
                  <a:pt x="4605" y="373"/>
                </a:lnTo>
                <a:lnTo>
                  <a:pt x="4605" y="371"/>
                </a:lnTo>
                <a:lnTo>
                  <a:pt x="4603" y="371"/>
                </a:lnTo>
                <a:close/>
                <a:moveTo>
                  <a:pt x="4165" y="208"/>
                </a:moveTo>
                <a:lnTo>
                  <a:pt x="4165" y="208"/>
                </a:lnTo>
                <a:lnTo>
                  <a:pt x="4163" y="208"/>
                </a:lnTo>
                <a:lnTo>
                  <a:pt x="4161" y="210"/>
                </a:lnTo>
                <a:lnTo>
                  <a:pt x="4161" y="212"/>
                </a:lnTo>
                <a:lnTo>
                  <a:pt x="4163" y="212"/>
                </a:lnTo>
                <a:lnTo>
                  <a:pt x="4168" y="210"/>
                </a:lnTo>
                <a:lnTo>
                  <a:pt x="4168" y="210"/>
                </a:lnTo>
                <a:lnTo>
                  <a:pt x="4168" y="208"/>
                </a:lnTo>
                <a:lnTo>
                  <a:pt x="4165" y="208"/>
                </a:lnTo>
                <a:close/>
                <a:moveTo>
                  <a:pt x="4233" y="233"/>
                </a:moveTo>
                <a:lnTo>
                  <a:pt x="4235" y="233"/>
                </a:lnTo>
                <a:lnTo>
                  <a:pt x="4237" y="233"/>
                </a:lnTo>
                <a:lnTo>
                  <a:pt x="4239" y="235"/>
                </a:lnTo>
                <a:lnTo>
                  <a:pt x="4239" y="235"/>
                </a:lnTo>
                <a:lnTo>
                  <a:pt x="4239" y="233"/>
                </a:lnTo>
                <a:lnTo>
                  <a:pt x="4239" y="233"/>
                </a:lnTo>
                <a:lnTo>
                  <a:pt x="4239" y="233"/>
                </a:lnTo>
                <a:lnTo>
                  <a:pt x="4239" y="231"/>
                </a:lnTo>
                <a:lnTo>
                  <a:pt x="4237" y="231"/>
                </a:lnTo>
                <a:lnTo>
                  <a:pt x="4237" y="229"/>
                </a:lnTo>
                <a:lnTo>
                  <a:pt x="4235" y="231"/>
                </a:lnTo>
                <a:lnTo>
                  <a:pt x="4230" y="229"/>
                </a:lnTo>
                <a:lnTo>
                  <a:pt x="4230" y="229"/>
                </a:lnTo>
                <a:lnTo>
                  <a:pt x="4230" y="231"/>
                </a:lnTo>
                <a:lnTo>
                  <a:pt x="4233" y="233"/>
                </a:lnTo>
                <a:close/>
                <a:moveTo>
                  <a:pt x="4147" y="180"/>
                </a:moveTo>
                <a:lnTo>
                  <a:pt x="4151" y="180"/>
                </a:lnTo>
                <a:lnTo>
                  <a:pt x="4151" y="180"/>
                </a:lnTo>
                <a:lnTo>
                  <a:pt x="4153" y="180"/>
                </a:lnTo>
                <a:lnTo>
                  <a:pt x="4153" y="180"/>
                </a:lnTo>
                <a:lnTo>
                  <a:pt x="4153" y="178"/>
                </a:lnTo>
                <a:lnTo>
                  <a:pt x="4153" y="178"/>
                </a:lnTo>
                <a:lnTo>
                  <a:pt x="4153" y="178"/>
                </a:lnTo>
                <a:lnTo>
                  <a:pt x="4151" y="176"/>
                </a:lnTo>
                <a:lnTo>
                  <a:pt x="4149" y="178"/>
                </a:lnTo>
                <a:lnTo>
                  <a:pt x="4144" y="180"/>
                </a:lnTo>
                <a:lnTo>
                  <a:pt x="4144" y="180"/>
                </a:lnTo>
                <a:lnTo>
                  <a:pt x="4144" y="183"/>
                </a:lnTo>
                <a:lnTo>
                  <a:pt x="4147" y="180"/>
                </a:lnTo>
                <a:close/>
                <a:moveTo>
                  <a:pt x="4149" y="183"/>
                </a:moveTo>
                <a:lnTo>
                  <a:pt x="4157" y="185"/>
                </a:lnTo>
                <a:lnTo>
                  <a:pt x="4163" y="185"/>
                </a:lnTo>
                <a:lnTo>
                  <a:pt x="4165" y="187"/>
                </a:lnTo>
                <a:lnTo>
                  <a:pt x="4168" y="185"/>
                </a:lnTo>
                <a:lnTo>
                  <a:pt x="4168" y="185"/>
                </a:lnTo>
                <a:lnTo>
                  <a:pt x="4165" y="183"/>
                </a:lnTo>
                <a:lnTo>
                  <a:pt x="4165" y="183"/>
                </a:lnTo>
                <a:lnTo>
                  <a:pt x="4151" y="183"/>
                </a:lnTo>
                <a:lnTo>
                  <a:pt x="4149" y="183"/>
                </a:lnTo>
                <a:close/>
                <a:moveTo>
                  <a:pt x="3707" y="321"/>
                </a:moveTo>
                <a:lnTo>
                  <a:pt x="3707" y="321"/>
                </a:lnTo>
                <a:lnTo>
                  <a:pt x="3709" y="319"/>
                </a:lnTo>
                <a:lnTo>
                  <a:pt x="3709" y="319"/>
                </a:lnTo>
                <a:lnTo>
                  <a:pt x="3709" y="317"/>
                </a:lnTo>
                <a:lnTo>
                  <a:pt x="3702" y="319"/>
                </a:lnTo>
                <a:lnTo>
                  <a:pt x="3700" y="321"/>
                </a:lnTo>
                <a:lnTo>
                  <a:pt x="3698" y="321"/>
                </a:lnTo>
                <a:lnTo>
                  <a:pt x="3702" y="321"/>
                </a:lnTo>
                <a:lnTo>
                  <a:pt x="3707" y="321"/>
                </a:lnTo>
                <a:close/>
                <a:moveTo>
                  <a:pt x="4578" y="266"/>
                </a:moveTo>
                <a:lnTo>
                  <a:pt x="4578" y="264"/>
                </a:lnTo>
                <a:lnTo>
                  <a:pt x="4578" y="262"/>
                </a:lnTo>
                <a:lnTo>
                  <a:pt x="4578" y="262"/>
                </a:lnTo>
                <a:lnTo>
                  <a:pt x="4580" y="260"/>
                </a:lnTo>
                <a:lnTo>
                  <a:pt x="4580" y="260"/>
                </a:lnTo>
                <a:lnTo>
                  <a:pt x="4576" y="258"/>
                </a:lnTo>
                <a:lnTo>
                  <a:pt x="4576" y="256"/>
                </a:lnTo>
                <a:lnTo>
                  <a:pt x="4574" y="254"/>
                </a:lnTo>
                <a:lnTo>
                  <a:pt x="4574" y="252"/>
                </a:lnTo>
                <a:lnTo>
                  <a:pt x="4572" y="256"/>
                </a:lnTo>
                <a:lnTo>
                  <a:pt x="4572" y="256"/>
                </a:lnTo>
                <a:lnTo>
                  <a:pt x="4572" y="258"/>
                </a:lnTo>
                <a:lnTo>
                  <a:pt x="4572" y="260"/>
                </a:lnTo>
                <a:lnTo>
                  <a:pt x="4572" y="262"/>
                </a:lnTo>
                <a:lnTo>
                  <a:pt x="4570" y="264"/>
                </a:lnTo>
                <a:lnTo>
                  <a:pt x="4570" y="266"/>
                </a:lnTo>
                <a:lnTo>
                  <a:pt x="4574" y="266"/>
                </a:lnTo>
                <a:lnTo>
                  <a:pt x="4578" y="266"/>
                </a:lnTo>
                <a:close/>
                <a:moveTo>
                  <a:pt x="4411" y="310"/>
                </a:moveTo>
                <a:lnTo>
                  <a:pt x="4413" y="310"/>
                </a:lnTo>
                <a:lnTo>
                  <a:pt x="4413" y="308"/>
                </a:lnTo>
                <a:lnTo>
                  <a:pt x="4413" y="308"/>
                </a:lnTo>
                <a:lnTo>
                  <a:pt x="4413" y="308"/>
                </a:lnTo>
                <a:lnTo>
                  <a:pt x="4411" y="306"/>
                </a:lnTo>
                <a:lnTo>
                  <a:pt x="4409" y="308"/>
                </a:lnTo>
                <a:lnTo>
                  <a:pt x="4409" y="308"/>
                </a:lnTo>
                <a:lnTo>
                  <a:pt x="4409" y="308"/>
                </a:lnTo>
                <a:lnTo>
                  <a:pt x="4411" y="310"/>
                </a:lnTo>
                <a:close/>
                <a:moveTo>
                  <a:pt x="4346" y="331"/>
                </a:moveTo>
                <a:lnTo>
                  <a:pt x="4350" y="331"/>
                </a:lnTo>
                <a:lnTo>
                  <a:pt x="4350" y="331"/>
                </a:lnTo>
                <a:lnTo>
                  <a:pt x="4348" y="329"/>
                </a:lnTo>
                <a:lnTo>
                  <a:pt x="4346" y="329"/>
                </a:lnTo>
                <a:lnTo>
                  <a:pt x="4344" y="329"/>
                </a:lnTo>
                <a:lnTo>
                  <a:pt x="4341" y="329"/>
                </a:lnTo>
                <a:lnTo>
                  <a:pt x="4344" y="331"/>
                </a:lnTo>
                <a:lnTo>
                  <a:pt x="4346" y="331"/>
                </a:lnTo>
                <a:close/>
                <a:moveTo>
                  <a:pt x="1456" y="717"/>
                </a:moveTo>
                <a:lnTo>
                  <a:pt x="1456" y="717"/>
                </a:lnTo>
                <a:lnTo>
                  <a:pt x="1456" y="717"/>
                </a:lnTo>
                <a:lnTo>
                  <a:pt x="1456" y="717"/>
                </a:lnTo>
                <a:lnTo>
                  <a:pt x="1456" y="715"/>
                </a:lnTo>
                <a:lnTo>
                  <a:pt x="1456" y="715"/>
                </a:lnTo>
                <a:lnTo>
                  <a:pt x="1456" y="715"/>
                </a:lnTo>
                <a:lnTo>
                  <a:pt x="1456" y="713"/>
                </a:lnTo>
                <a:lnTo>
                  <a:pt x="1454" y="713"/>
                </a:lnTo>
                <a:lnTo>
                  <a:pt x="1454" y="715"/>
                </a:lnTo>
                <a:lnTo>
                  <a:pt x="1454" y="715"/>
                </a:lnTo>
                <a:lnTo>
                  <a:pt x="1456" y="715"/>
                </a:lnTo>
                <a:lnTo>
                  <a:pt x="1454" y="717"/>
                </a:lnTo>
                <a:lnTo>
                  <a:pt x="1456" y="717"/>
                </a:lnTo>
                <a:close/>
                <a:moveTo>
                  <a:pt x="3264" y="105"/>
                </a:moveTo>
                <a:lnTo>
                  <a:pt x="3269" y="107"/>
                </a:lnTo>
                <a:lnTo>
                  <a:pt x="3273" y="105"/>
                </a:lnTo>
                <a:lnTo>
                  <a:pt x="3275" y="107"/>
                </a:lnTo>
                <a:lnTo>
                  <a:pt x="3275" y="109"/>
                </a:lnTo>
                <a:lnTo>
                  <a:pt x="3277" y="109"/>
                </a:lnTo>
                <a:lnTo>
                  <a:pt x="3279" y="109"/>
                </a:lnTo>
                <a:lnTo>
                  <a:pt x="3281" y="109"/>
                </a:lnTo>
                <a:lnTo>
                  <a:pt x="3283" y="107"/>
                </a:lnTo>
                <a:lnTo>
                  <a:pt x="3283" y="105"/>
                </a:lnTo>
                <a:lnTo>
                  <a:pt x="3290" y="105"/>
                </a:lnTo>
                <a:lnTo>
                  <a:pt x="3292" y="105"/>
                </a:lnTo>
                <a:lnTo>
                  <a:pt x="3292" y="103"/>
                </a:lnTo>
                <a:lnTo>
                  <a:pt x="3294" y="105"/>
                </a:lnTo>
                <a:lnTo>
                  <a:pt x="3294" y="101"/>
                </a:lnTo>
                <a:lnTo>
                  <a:pt x="3296" y="101"/>
                </a:lnTo>
                <a:lnTo>
                  <a:pt x="3298" y="99"/>
                </a:lnTo>
                <a:lnTo>
                  <a:pt x="3298" y="99"/>
                </a:lnTo>
                <a:lnTo>
                  <a:pt x="3300" y="99"/>
                </a:lnTo>
                <a:lnTo>
                  <a:pt x="3304" y="103"/>
                </a:lnTo>
                <a:lnTo>
                  <a:pt x="3313" y="103"/>
                </a:lnTo>
                <a:lnTo>
                  <a:pt x="3313" y="103"/>
                </a:lnTo>
                <a:lnTo>
                  <a:pt x="3313" y="101"/>
                </a:lnTo>
                <a:lnTo>
                  <a:pt x="3311" y="99"/>
                </a:lnTo>
                <a:lnTo>
                  <a:pt x="3311" y="97"/>
                </a:lnTo>
                <a:lnTo>
                  <a:pt x="3308" y="97"/>
                </a:lnTo>
                <a:lnTo>
                  <a:pt x="3306" y="97"/>
                </a:lnTo>
                <a:lnTo>
                  <a:pt x="3302" y="97"/>
                </a:lnTo>
                <a:lnTo>
                  <a:pt x="3296" y="97"/>
                </a:lnTo>
                <a:lnTo>
                  <a:pt x="3294" y="97"/>
                </a:lnTo>
                <a:lnTo>
                  <a:pt x="3290" y="97"/>
                </a:lnTo>
                <a:lnTo>
                  <a:pt x="3285" y="99"/>
                </a:lnTo>
                <a:lnTo>
                  <a:pt x="3279" y="101"/>
                </a:lnTo>
                <a:lnTo>
                  <a:pt x="3262" y="103"/>
                </a:lnTo>
                <a:lnTo>
                  <a:pt x="3258" y="105"/>
                </a:lnTo>
                <a:lnTo>
                  <a:pt x="3262" y="105"/>
                </a:lnTo>
                <a:lnTo>
                  <a:pt x="3264" y="105"/>
                </a:lnTo>
                <a:close/>
                <a:moveTo>
                  <a:pt x="3319" y="107"/>
                </a:moveTo>
                <a:lnTo>
                  <a:pt x="3313" y="107"/>
                </a:lnTo>
                <a:lnTo>
                  <a:pt x="3311" y="105"/>
                </a:lnTo>
                <a:lnTo>
                  <a:pt x="3308" y="105"/>
                </a:lnTo>
                <a:lnTo>
                  <a:pt x="3308" y="105"/>
                </a:lnTo>
                <a:lnTo>
                  <a:pt x="3306" y="107"/>
                </a:lnTo>
                <a:lnTo>
                  <a:pt x="3302" y="107"/>
                </a:lnTo>
                <a:lnTo>
                  <a:pt x="3298" y="107"/>
                </a:lnTo>
                <a:lnTo>
                  <a:pt x="3294" y="109"/>
                </a:lnTo>
                <a:lnTo>
                  <a:pt x="3283" y="113"/>
                </a:lnTo>
                <a:lnTo>
                  <a:pt x="3285" y="115"/>
                </a:lnTo>
                <a:lnTo>
                  <a:pt x="3285" y="115"/>
                </a:lnTo>
                <a:lnTo>
                  <a:pt x="3288" y="118"/>
                </a:lnTo>
                <a:lnTo>
                  <a:pt x="3292" y="118"/>
                </a:lnTo>
                <a:lnTo>
                  <a:pt x="3294" y="118"/>
                </a:lnTo>
                <a:lnTo>
                  <a:pt x="3296" y="118"/>
                </a:lnTo>
                <a:lnTo>
                  <a:pt x="3298" y="115"/>
                </a:lnTo>
                <a:lnTo>
                  <a:pt x="3302" y="115"/>
                </a:lnTo>
                <a:lnTo>
                  <a:pt x="3302" y="118"/>
                </a:lnTo>
                <a:lnTo>
                  <a:pt x="3300" y="120"/>
                </a:lnTo>
                <a:lnTo>
                  <a:pt x="3298" y="120"/>
                </a:lnTo>
                <a:lnTo>
                  <a:pt x="3300" y="122"/>
                </a:lnTo>
                <a:lnTo>
                  <a:pt x="3302" y="122"/>
                </a:lnTo>
                <a:lnTo>
                  <a:pt x="3304" y="122"/>
                </a:lnTo>
                <a:lnTo>
                  <a:pt x="3304" y="120"/>
                </a:lnTo>
                <a:lnTo>
                  <a:pt x="3306" y="120"/>
                </a:lnTo>
                <a:lnTo>
                  <a:pt x="3308" y="122"/>
                </a:lnTo>
                <a:lnTo>
                  <a:pt x="3311" y="120"/>
                </a:lnTo>
                <a:lnTo>
                  <a:pt x="3311" y="120"/>
                </a:lnTo>
                <a:lnTo>
                  <a:pt x="3311" y="118"/>
                </a:lnTo>
                <a:lnTo>
                  <a:pt x="3311" y="118"/>
                </a:lnTo>
                <a:lnTo>
                  <a:pt x="3315" y="120"/>
                </a:lnTo>
                <a:lnTo>
                  <a:pt x="3317" y="120"/>
                </a:lnTo>
                <a:lnTo>
                  <a:pt x="3317" y="120"/>
                </a:lnTo>
                <a:lnTo>
                  <a:pt x="3317" y="118"/>
                </a:lnTo>
                <a:lnTo>
                  <a:pt x="3317" y="115"/>
                </a:lnTo>
                <a:lnTo>
                  <a:pt x="3317" y="115"/>
                </a:lnTo>
                <a:lnTo>
                  <a:pt x="3317" y="115"/>
                </a:lnTo>
                <a:lnTo>
                  <a:pt x="3313" y="115"/>
                </a:lnTo>
                <a:lnTo>
                  <a:pt x="3313" y="113"/>
                </a:lnTo>
                <a:lnTo>
                  <a:pt x="3315" y="113"/>
                </a:lnTo>
                <a:lnTo>
                  <a:pt x="3317" y="111"/>
                </a:lnTo>
                <a:lnTo>
                  <a:pt x="3325" y="111"/>
                </a:lnTo>
                <a:lnTo>
                  <a:pt x="3329" y="109"/>
                </a:lnTo>
                <a:lnTo>
                  <a:pt x="3329" y="109"/>
                </a:lnTo>
                <a:lnTo>
                  <a:pt x="3329" y="107"/>
                </a:lnTo>
                <a:lnTo>
                  <a:pt x="3336" y="107"/>
                </a:lnTo>
                <a:lnTo>
                  <a:pt x="3346" y="107"/>
                </a:lnTo>
                <a:lnTo>
                  <a:pt x="3348" y="105"/>
                </a:lnTo>
                <a:lnTo>
                  <a:pt x="3357" y="101"/>
                </a:lnTo>
                <a:lnTo>
                  <a:pt x="3355" y="99"/>
                </a:lnTo>
                <a:lnTo>
                  <a:pt x="3352" y="99"/>
                </a:lnTo>
                <a:lnTo>
                  <a:pt x="3346" y="95"/>
                </a:lnTo>
                <a:lnTo>
                  <a:pt x="3344" y="95"/>
                </a:lnTo>
                <a:lnTo>
                  <a:pt x="3338" y="95"/>
                </a:lnTo>
                <a:lnTo>
                  <a:pt x="3336" y="92"/>
                </a:lnTo>
                <a:lnTo>
                  <a:pt x="3334" y="95"/>
                </a:lnTo>
                <a:lnTo>
                  <a:pt x="3325" y="95"/>
                </a:lnTo>
                <a:lnTo>
                  <a:pt x="3321" y="97"/>
                </a:lnTo>
                <a:lnTo>
                  <a:pt x="3319" y="101"/>
                </a:lnTo>
                <a:lnTo>
                  <a:pt x="3321" y="103"/>
                </a:lnTo>
                <a:lnTo>
                  <a:pt x="3321" y="105"/>
                </a:lnTo>
                <a:lnTo>
                  <a:pt x="3319" y="107"/>
                </a:lnTo>
                <a:close/>
                <a:moveTo>
                  <a:pt x="3227" y="495"/>
                </a:moveTo>
                <a:lnTo>
                  <a:pt x="3227" y="495"/>
                </a:lnTo>
                <a:lnTo>
                  <a:pt x="3227" y="495"/>
                </a:lnTo>
                <a:lnTo>
                  <a:pt x="3225" y="493"/>
                </a:lnTo>
                <a:lnTo>
                  <a:pt x="3225" y="493"/>
                </a:lnTo>
                <a:lnTo>
                  <a:pt x="3223" y="493"/>
                </a:lnTo>
                <a:lnTo>
                  <a:pt x="3223" y="493"/>
                </a:lnTo>
                <a:lnTo>
                  <a:pt x="3223" y="495"/>
                </a:lnTo>
                <a:lnTo>
                  <a:pt x="3227" y="495"/>
                </a:lnTo>
                <a:close/>
                <a:moveTo>
                  <a:pt x="3078" y="120"/>
                </a:moveTo>
                <a:lnTo>
                  <a:pt x="3095" y="118"/>
                </a:lnTo>
                <a:lnTo>
                  <a:pt x="3095" y="118"/>
                </a:lnTo>
                <a:lnTo>
                  <a:pt x="3091" y="115"/>
                </a:lnTo>
                <a:lnTo>
                  <a:pt x="3086" y="118"/>
                </a:lnTo>
                <a:lnTo>
                  <a:pt x="3086" y="118"/>
                </a:lnTo>
                <a:lnTo>
                  <a:pt x="3063" y="120"/>
                </a:lnTo>
                <a:lnTo>
                  <a:pt x="3065" y="122"/>
                </a:lnTo>
                <a:lnTo>
                  <a:pt x="3078" y="120"/>
                </a:lnTo>
                <a:close/>
                <a:moveTo>
                  <a:pt x="3378" y="380"/>
                </a:moveTo>
                <a:lnTo>
                  <a:pt x="3378" y="380"/>
                </a:lnTo>
                <a:lnTo>
                  <a:pt x="3378" y="380"/>
                </a:lnTo>
                <a:lnTo>
                  <a:pt x="3378" y="380"/>
                </a:lnTo>
                <a:close/>
                <a:moveTo>
                  <a:pt x="3317" y="426"/>
                </a:moveTo>
                <a:lnTo>
                  <a:pt x="3315" y="426"/>
                </a:lnTo>
                <a:lnTo>
                  <a:pt x="3313" y="428"/>
                </a:lnTo>
                <a:lnTo>
                  <a:pt x="3308" y="430"/>
                </a:lnTo>
                <a:lnTo>
                  <a:pt x="3308" y="432"/>
                </a:lnTo>
                <a:lnTo>
                  <a:pt x="3306" y="434"/>
                </a:lnTo>
                <a:lnTo>
                  <a:pt x="3306" y="436"/>
                </a:lnTo>
                <a:lnTo>
                  <a:pt x="3306" y="436"/>
                </a:lnTo>
                <a:lnTo>
                  <a:pt x="3306" y="438"/>
                </a:lnTo>
                <a:lnTo>
                  <a:pt x="3308" y="440"/>
                </a:lnTo>
                <a:lnTo>
                  <a:pt x="3308" y="443"/>
                </a:lnTo>
                <a:lnTo>
                  <a:pt x="3313" y="445"/>
                </a:lnTo>
                <a:lnTo>
                  <a:pt x="3317" y="445"/>
                </a:lnTo>
                <a:lnTo>
                  <a:pt x="3321" y="445"/>
                </a:lnTo>
                <a:lnTo>
                  <a:pt x="3327" y="443"/>
                </a:lnTo>
                <a:lnTo>
                  <a:pt x="3329" y="438"/>
                </a:lnTo>
                <a:lnTo>
                  <a:pt x="3332" y="436"/>
                </a:lnTo>
                <a:lnTo>
                  <a:pt x="3334" y="434"/>
                </a:lnTo>
                <a:lnTo>
                  <a:pt x="3334" y="436"/>
                </a:lnTo>
                <a:lnTo>
                  <a:pt x="3334" y="438"/>
                </a:lnTo>
                <a:lnTo>
                  <a:pt x="3336" y="436"/>
                </a:lnTo>
                <a:lnTo>
                  <a:pt x="3336" y="436"/>
                </a:lnTo>
                <a:lnTo>
                  <a:pt x="3336" y="434"/>
                </a:lnTo>
                <a:lnTo>
                  <a:pt x="3334" y="432"/>
                </a:lnTo>
                <a:lnTo>
                  <a:pt x="3332" y="430"/>
                </a:lnTo>
                <a:lnTo>
                  <a:pt x="3321" y="426"/>
                </a:lnTo>
                <a:lnTo>
                  <a:pt x="3317" y="426"/>
                </a:lnTo>
                <a:close/>
                <a:moveTo>
                  <a:pt x="3021" y="159"/>
                </a:moveTo>
                <a:lnTo>
                  <a:pt x="3026" y="159"/>
                </a:lnTo>
                <a:lnTo>
                  <a:pt x="3032" y="162"/>
                </a:lnTo>
                <a:lnTo>
                  <a:pt x="3038" y="159"/>
                </a:lnTo>
                <a:lnTo>
                  <a:pt x="3038" y="159"/>
                </a:lnTo>
                <a:lnTo>
                  <a:pt x="3032" y="159"/>
                </a:lnTo>
                <a:lnTo>
                  <a:pt x="3028" y="159"/>
                </a:lnTo>
                <a:lnTo>
                  <a:pt x="3026" y="157"/>
                </a:lnTo>
                <a:lnTo>
                  <a:pt x="3021" y="157"/>
                </a:lnTo>
                <a:lnTo>
                  <a:pt x="3019" y="157"/>
                </a:lnTo>
                <a:lnTo>
                  <a:pt x="3019" y="159"/>
                </a:lnTo>
                <a:lnTo>
                  <a:pt x="3015" y="159"/>
                </a:lnTo>
                <a:lnTo>
                  <a:pt x="3011" y="162"/>
                </a:lnTo>
                <a:lnTo>
                  <a:pt x="3013" y="162"/>
                </a:lnTo>
                <a:lnTo>
                  <a:pt x="3021" y="159"/>
                </a:lnTo>
                <a:close/>
                <a:moveTo>
                  <a:pt x="3378" y="382"/>
                </a:moveTo>
                <a:lnTo>
                  <a:pt x="3378" y="382"/>
                </a:lnTo>
                <a:lnTo>
                  <a:pt x="3378" y="380"/>
                </a:lnTo>
                <a:lnTo>
                  <a:pt x="3378" y="380"/>
                </a:lnTo>
                <a:lnTo>
                  <a:pt x="3376" y="380"/>
                </a:lnTo>
                <a:lnTo>
                  <a:pt x="3373" y="378"/>
                </a:lnTo>
                <a:lnTo>
                  <a:pt x="3371" y="375"/>
                </a:lnTo>
                <a:lnTo>
                  <a:pt x="3371" y="375"/>
                </a:lnTo>
                <a:lnTo>
                  <a:pt x="3371" y="378"/>
                </a:lnTo>
                <a:lnTo>
                  <a:pt x="3371" y="378"/>
                </a:lnTo>
                <a:lnTo>
                  <a:pt x="3369" y="378"/>
                </a:lnTo>
                <a:lnTo>
                  <a:pt x="3369" y="378"/>
                </a:lnTo>
                <a:lnTo>
                  <a:pt x="3365" y="378"/>
                </a:lnTo>
                <a:lnTo>
                  <a:pt x="3365" y="378"/>
                </a:lnTo>
                <a:lnTo>
                  <a:pt x="3365" y="380"/>
                </a:lnTo>
                <a:lnTo>
                  <a:pt x="3365" y="380"/>
                </a:lnTo>
                <a:lnTo>
                  <a:pt x="3367" y="380"/>
                </a:lnTo>
                <a:lnTo>
                  <a:pt x="3369" y="380"/>
                </a:lnTo>
                <a:lnTo>
                  <a:pt x="3371" y="382"/>
                </a:lnTo>
                <a:lnTo>
                  <a:pt x="3373" y="384"/>
                </a:lnTo>
                <a:lnTo>
                  <a:pt x="3373" y="384"/>
                </a:lnTo>
                <a:lnTo>
                  <a:pt x="3376" y="386"/>
                </a:lnTo>
                <a:lnTo>
                  <a:pt x="3376" y="386"/>
                </a:lnTo>
                <a:lnTo>
                  <a:pt x="3376" y="388"/>
                </a:lnTo>
                <a:lnTo>
                  <a:pt x="3378" y="388"/>
                </a:lnTo>
                <a:lnTo>
                  <a:pt x="3378" y="386"/>
                </a:lnTo>
                <a:lnTo>
                  <a:pt x="3376" y="386"/>
                </a:lnTo>
                <a:lnTo>
                  <a:pt x="3376" y="386"/>
                </a:lnTo>
                <a:lnTo>
                  <a:pt x="3378" y="382"/>
                </a:lnTo>
                <a:close/>
                <a:moveTo>
                  <a:pt x="3334" y="122"/>
                </a:moveTo>
                <a:lnTo>
                  <a:pt x="3334" y="120"/>
                </a:lnTo>
                <a:lnTo>
                  <a:pt x="3336" y="118"/>
                </a:lnTo>
                <a:lnTo>
                  <a:pt x="3336" y="118"/>
                </a:lnTo>
                <a:lnTo>
                  <a:pt x="3336" y="118"/>
                </a:lnTo>
                <a:lnTo>
                  <a:pt x="3329" y="118"/>
                </a:lnTo>
                <a:lnTo>
                  <a:pt x="3325" y="120"/>
                </a:lnTo>
                <a:lnTo>
                  <a:pt x="3325" y="120"/>
                </a:lnTo>
                <a:lnTo>
                  <a:pt x="3332" y="122"/>
                </a:lnTo>
                <a:lnTo>
                  <a:pt x="3334" y="122"/>
                </a:lnTo>
                <a:close/>
                <a:moveTo>
                  <a:pt x="3348" y="126"/>
                </a:moveTo>
                <a:lnTo>
                  <a:pt x="3352" y="126"/>
                </a:lnTo>
                <a:lnTo>
                  <a:pt x="3352" y="126"/>
                </a:lnTo>
                <a:lnTo>
                  <a:pt x="3352" y="126"/>
                </a:lnTo>
                <a:lnTo>
                  <a:pt x="3350" y="126"/>
                </a:lnTo>
                <a:lnTo>
                  <a:pt x="3350" y="124"/>
                </a:lnTo>
                <a:lnTo>
                  <a:pt x="3350" y="124"/>
                </a:lnTo>
                <a:lnTo>
                  <a:pt x="3350" y="122"/>
                </a:lnTo>
                <a:lnTo>
                  <a:pt x="3346" y="122"/>
                </a:lnTo>
                <a:lnTo>
                  <a:pt x="3342" y="122"/>
                </a:lnTo>
                <a:lnTo>
                  <a:pt x="3340" y="124"/>
                </a:lnTo>
                <a:lnTo>
                  <a:pt x="3334" y="124"/>
                </a:lnTo>
                <a:lnTo>
                  <a:pt x="3338" y="126"/>
                </a:lnTo>
                <a:lnTo>
                  <a:pt x="3348" y="126"/>
                </a:lnTo>
                <a:close/>
                <a:moveTo>
                  <a:pt x="3338" y="88"/>
                </a:moveTo>
                <a:lnTo>
                  <a:pt x="3340" y="90"/>
                </a:lnTo>
                <a:lnTo>
                  <a:pt x="3342" y="90"/>
                </a:lnTo>
                <a:lnTo>
                  <a:pt x="3342" y="90"/>
                </a:lnTo>
                <a:lnTo>
                  <a:pt x="3344" y="88"/>
                </a:lnTo>
                <a:lnTo>
                  <a:pt x="3346" y="88"/>
                </a:lnTo>
                <a:lnTo>
                  <a:pt x="3344" y="86"/>
                </a:lnTo>
                <a:lnTo>
                  <a:pt x="3342" y="86"/>
                </a:lnTo>
                <a:lnTo>
                  <a:pt x="3340" y="86"/>
                </a:lnTo>
                <a:lnTo>
                  <a:pt x="3340" y="86"/>
                </a:lnTo>
                <a:lnTo>
                  <a:pt x="3340" y="86"/>
                </a:lnTo>
                <a:lnTo>
                  <a:pt x="3338" y="86"/>
                </a:lnTo>
                <a:lnTo>
                  <a:pt x="3338" y="86"/>
                </a:lnTo>
                <a:lnTo>
                  <a:pt x="3338" y="88"/>
                </a:lnTo>
                <a:lnTo>
                  <a:pt x="3338" y="88"/>
                </a:lnTo>
                <a:close/>
                <a:moveTo>
                  <a:pt x="2879" y="113"/>
                </a:moveTo>
                <a:lnTo>
                  <a:pt x="2877" y="113"/>
                </a:lnTo>
                <a:lnTo>
                  <a:pt x="2873" y="113"/>
                </a:lnTo>
                <a:lnTo>
                  <a:pt x="2871" y="113"/>
                </a:lnTo>
                <a:lnTo>
                  <a:pt x="2871" y="115"/>
                </a:lnTo>
                <a:lnTo>
                  <a:pt x="2877" y="115"/>
                </a:lnTo>
                <a:lnTo>
                  <a:pt x="2879" y="113"/>
                </a:lnTo>
                <a:close/>
                <a:moveTo>
                  <a:pt x="2942" y="398"/>
                </a:moveTo>
                <a:lnTo>
                  <a:pt x="2946" y="394"/>
                </a:lnTo>
                <a:lnTo>
                  <a:pt x="2946" y="394"/>
                </a:lnTo>
                <a:lnTo>
                  <a:pt x="2946" y="392"/>
                </a:lnTo>
                <a:lnTo>
                  <a:pt x="2948" y="392"/>
                </a:lnTo>
                <a:lnTo>
                  <a:pt x="2946" y="390"/>
                </a:lnTo>
                <a:lnTo>
                  <a:pt x="2946" y="392"/>
                </a:lnTo>
                <a:lnTo>
                  <a:pt x="2944" y="392"/>
                </a:lnTo>
                <a:lnTo>
                  <a:pt x="2940" y="394"/>
                </a:lnTo>
                <a:lnTo>
                  <a:pt x="2940" y="394"/>
                </a:lnTo>
                <a:lnTo>
                  <a:pt x="2936" y="394"/>
                </a:lnTo>
                <a:lnTo>
                  <a:pt x="2933" y="394"/>
                </a:lnTo>
                <a:lnTo>
                  <a:pt x="2931" y="396"/>
                </a:lnTo>
                <a:lnTo>
                  <a:pt x="2929" y="396"/>
                </a:lnTo>
                <a:lnTo>
                  <a:pt x="2929" y="396"/>
                </a:lnTo>
                <a:lnTo>
                  <a:pt x="2927" y="396"/>
                </a:lnTo>
                <a:lnTo>
                  <a:pt x="2927" y="396"/>
                </a:lnTo>
                <a:lnTo>
                  <a:pt x="2929" y="398"/>
                </a:lnTo>
                <a:lnTo>
                  <a:pt x="2931" y="401"/>
                </a:lnTo>
                <a:lnTo>
                  <a:pt x="2933" y="401"/>
                </a:lnTo>
                <a:lnTo>
                  <a:pt x="2936" y="401"/>
                </a:lnTo>
                <a:lnTo>
                  <a:pt x="2936" y="398"/>
                </a:lnTo>
                <a:lnTo>
                  <a:pt x="2936" y="398"/>
                </a:lnTo>
                <a:lnTo>
                  <a:pt x="2938" y="398"/>
                </a:lnTo>
                <a:lnTo>
                  <a:pt x="2940" y="398"/>
                </a:lnTo>
                <a:lnTo>
                  <a:pt x="2940" y="398"/>
                </a:lnTo>
                <a:lnTo>
                  <a:pt x="2942" y="398"/>
                </a:lnTo>
                <a:close/>
                <a:moveTo>
                  <a:pt x="2950" y="401"/>
                </a:moveTo>
                <a:lnTo>
                  <a:pt x="2950" y="401"/>
                </a:lnTo>
                <a:lnTo>
                  <a:pt x="2950" y="398"/>
                </a:lnTo>
                <a:lnTo>
                  <a:pt x="2950" y="398"/>
                </a:lnTo>
                <a:lnTo>
                  <a:pt x="2948" y="396"/>
                </a:lnTo>
                <a:lnTo>
                  <a:pt x="2944" y="401"/>
                </a:lnTo>
                <a:lnTo>
                  <a:pt x="2944" y="401"/>
                </a:lnTo>
                <a:lnTo>
                  <a:pt x="2942" y="401"/>
                </a:lnTo>
                <a:lnTo>
                  <a:pt x="2940" y="401"/>
                </a:lnTo>
                <a:lnTo>
                  <a:pt x="2940" y="403"/>
                </a:lnTo>
                <a:lnTo>
                  <a:pt x="2940" y="403"/>
                </a:lnTo>
                <a:lnTo>
                  <a:pt x="2942" y="405"/>
                </a:lnTo>
                <a:lnTo>
                  <a:pt x="2942" y="403"/>
                </a:lnTo>
                <a:lnTo>
                  <a:pt x="2942" y="403"/>
                </a:lnTo>
                <a:lnTo>
                  <a:pt x="2942" y="405"/>
                </a:lnTo>
                <a:lnTo>
                  <a:pt x="2944" y="405"/>
                </a:lnTo>
                <a:lnTo>
                  <a:pt x="2944" y="405"/>
                </a:lnTo>
                <a:lnTo>
                  <a:pt x="2946" y="405"/>
                </a:lnTo>
                <a:lnTo>
                  <a:pt x="2946" y="405"/>
                </a:lnTo>
                <a:lnTo>
                  <a:pt x="2948" y="403"/>
                </a:lnTo>
                <a:lnTo>
                  <a:pt x="2950" y="401"/>
                </a:lnTo>
                <a:close/>
                <a:moveTo>
                  <a:pt x="2906" y="407"/>
                </a:moveTo>
                <a:lnTo>
                  <a:pt x="2904" y="407"/>
                </a:lnTo>
                <a:lnTo>
                  <a:pt x="2904" y="409"/>
                </a:lnTo>
                <a:lnTo>
                  <a:pt x="2904" y="409"/>
                </a:lnTo>
                <a:lnTo>
                  <a:pt x="2904" y="411"/>
                </a:lnTo>
                <a:lnTo>
                  <a:pt x="2906" y="411"/>
                </a:lnTo>
                <a:lnTo>
                  <a:pt x="2906" y="411"/>
                </a:lnTo>
                <a:lnTo>
                  <a:pt x="2906" y="411"/>
                </a:lnTo>
                <a:lnTo>
                  <a:pt x="2908" y="411"/>
                </a:lnTo>
                <a:lnTo>
                  <a:pt x="2908" y="411"/>
                </a:lnTo>
                <a:lnTo>
                  <a:pt x="2908" y="407"/>
                </a:lnTo>
                <a:lnTo>
                  <a:pt x="2908" y="407"/>
                </a:lnTo>
                <a:lnTo>
                  <a:pt x="2906" y="407"/>
                </a:lnTo>
                <a:close/>
                <a:moveTo>
                  <a:pt x="2952" y="394"/>
                </a:moveTo>
                <a:lnTo>
                  <a:pt x="2952" y="394"/>
                </a:lnTo>
                <a:lnTo>
                  <a:pt x="2952" y="394"/>
                </a:lnTo>
                <a:lnTo>
                  <a:pt x="2950" y="394"/>
                </a:lnTo>
                <a:lnTo>
                  <a:pt x="2950" y="396"/>
                </a:lnTo>
                <a:lnTo>
                  <a:pt x="2950" y="396"/>
                </a:lnTo>
                <a:lnTo>
                  <a:pt x="2952" y="398"/>
                </a:lnTo>
                <a:lnTo>
                  <a:pt x="2952" y="398"/>
                </a:lnTo>
                <a:lnTo>
                  <a:pt x="2956" y="398"/>
                </a:lnTo>
                <a:lnTo>
                  <a:pt x="2956" y="396"/>
                </a:lnTo>
                <a:lnTo>
                  <a:pt x="2954" y="394"/>
                </a:lnTo>
                <a:lnTo>
                  <a:pt x="2952" y="394"/>
                </a:lnTo>
                <a:close/>
                <a:moveTo>
                  <a:pt x="2990" y="162"/>
                </a:moveTo>
                <a:lnTo>
                  <a:pt x="2990" y="164"/>
                </a:lnTo>
                <a:lnTo>
                  <a:pt x="2990" y="166"/>
                </a:lnTo>
                <a:lnTo>
                  <a:pt x="2994" y="168"/>
                </a:lnTo>
                <a:lnTo>
                  <a:pt x="2996" y="168"/>
                </a:lnTo>
                <a:lnTo>
                  <a:pt x="2998" y="166"/>
                </a:lnTo>
                <a:lnTo>
                  <a:pt x="2996" y="166"/>
                </a:lnTo>
                <a:lnTo>
                  <a:pt x="2992" y="162"/>
                </a:lnTo>
                <a:lnTo>
                  <a:pt x="2990" y="162"/>
                </a:lnTo>
                <a:close/>
                <a:moveTo>
                  <a:pt x="2873" y="122"/>
                </a:moveTo>
                <a:lnTo>
                  <a:pt x="2881" y="124"/>
                </a:lnTo>
                <a:lnTo>
                  <a:pt x="2879" y="124"/>
                </a:lnTo>
                <a:lnTo>
                  <a:pt x="2877" y="126"/>
                </a:lnTo>
                <a:lnTo>
                  <a:pt x="2873" y="126"/>
                </a:lnTo>
                <a:lnTo>
                  <a:pt x="2873" y="128"/>
                </a:lnTo>
                <a:lnTo>
                  <a:pt x="2873" y="128"/>
                </a:lnTo>
                <a:lnTo>
                  <a:pt x="2875" y="130"/>
                </a:lnTo>
                <a:lnTo>
                  <a:pt x="2879" y="132"/>
                </a:lnTo>
                <a:lnTo>
                  <a:pt x="2883" y="132"/>
                </a:lnTo>
                <a:lnTo>
                  <a:pt x="2889" y="132"/>
                </a:lnTo>
                <a:lnTo>
                  <a:pt x="2892" y="132"/>
                </a:lnTo>
                <a:lnTo>
                  <a:pt x="2896" y="132"/>
                </a:lnTo>
                <a:lnTo>
                  <a:pt x="2900" y="132"/>
                </a:lnTo>
                <a:lnTo>
                  <a:pt x="2904" y="132"/>
                </a:lnTo>
                <a:lnTo>
                  <a:pt x="2908" y="132"/>
                </a:lnTo>
                <a:lnTo>
                  <a:pt x="2908" y="134"/>
                </a:lnTo>
                <a:lnTo>
                  <a:pt x="2906" y="134"/>
                </a:lnTo>
                <a:lnTo>
                  <a:pt x="2904" y="136"/>
                </a:lnTo>
                <a:lnTo>
                  <a:pt x="2900" y="136"/>
                </a:lnTo>
                <a:lnTo>
                  <a:pt x="2898" y="136"/>
                </a:lnTo>
                <a:lnTo>
                  <a:pt x="2896" y="136"/>
                </a:lnTo>
                <a:lnTo>
                  <a:pt x="2894" y="136"/>
                </a:lnTo>
                <a:lnTo>
                  <a:pt x="2894" y="136"/>
                </a:lnTo>
                <a:lnTo>
                  <a:pt x="2896" y="139"/>
                </a:lnTo>
                <a:lnTo>
                  <a:pt x="2900" y="141"/>
                </a:lnTo>
                <a:lnTo>
                  <a:pt x="2904" y="141"/>
                </a:lnTo>
                <a:lnTo>
                  <a:pt x="2908" y="143"/>
                </a:lnTo>
                <a:lnTo>
                  <a:pt x="2908" y="143"/>
                </a:lnTo>
                <a:lnTo>
                  <a:pt x="2910" y="143"/>
                </a:lnTo>
                <a:lnTo>
                  <a:pt x="2925" y="145"/>
                </a:lnTo>
                <a:lnTo>
                  <a:pt x="2940" y="143"/>
                </a:lnTo>
                <a:lnTo>
                  <a:pt x="2936" y="147"/>
                </a:lnTo>
                <a:lnTo>
                  <a:pt x="2938" y="149"/>
                </a:lnTo>
                <a:lnTo>
                  <a:pt x="2940" y="149"/>
                </a:lnTo>
                <a:lnTo>
                  <a:pt x="2952" y="149"/>
                </a:lnTo>
                <a:lnTo>
                  <a:pt x="2954" y="151"/>
                </a:lnTo>
                <a:lnTo>
                  <a:pt x="2956" y="149"/>
                </a:lnTo>
                <a:lnTo>
                  <a:pt x="2959" y="149"/>
                </a:lnTo>
                <a:lnTo>
                  <a:pt x="2961" y="147"/>
                </a:lnTo>
                <a:lnTo>
                  <a:pt x="2967" y="145"/>
                </a:lnTo>
                <a:lnTo>
                  <a:pt x="2967" y="145"/>
                </a:lnTo>
                <a:lnTo>
                  <a:pt x="2971" y="145"/>
                </a:lnTo>
                <a:lnTo>
                  <a:pt x="2973" y="145"/>
                </a:lnTo>
                <a:lnTo>
                  <a:pt x="2980" y="143"/>
                </a:lnTo>
                <a:lnTo>
                  <a:pt x="2980" y="143"/>
                </a:lnTo>
                <a:lnTo>
                  <a:pt x="2984" y="139"/>
                </a:lnTo>
                <a:lnTo>
                  <a:pt x="2984" y="136"/>
                </a:lnTo>
                <a:lnTo>
                  <a:pt x="2988" y="134"/>
                </a:lnTo>
                <a:lnTo>
                  <a:pt x="3000" y="128"/>
                </a:lnTo>
                <a:lnTo>
                  <a:pt x="3003" y="128"/>
                </a:lnTo>
                <a:lnTo>
                  <a:pt x="3000" y="122"/>
                </a:lnTo>
                <a:lnTo>
                  <a:pt x="2998" y="120"/>
                </a:lnTo>
                <a:lnTo>
                  <a:pt x="2996" y="120"/>
                </a:lnTo>
                <a:lnTo>
                  <a:pt x="2990" y="118"/>
                </a:lnTo>
                <a:lnTo>
                  <a:pt x="2982" y="118"/>
                </a:lnTo>
                <a:lnTo>
                  <a:pt x="2982" y="118"/>
                </a:lnTo>
                <a:lnTo>
                  <a:pt x="2980" y="118"/>
                </a:lnTo>
                <a:lnTo>
                  <a:pt x="2977" y="115"/>
                </a:lnTo>
                <a:lnTo>
                  <a:pt x="2969" y="115"/>
                </a:lnTo>
                <a:lnTo>
                  <a:pt x="2967" y="113"/>
                </a:lnTo>
                <a:lnTo>
                  <a:pt x="2967" y="113"/>
                </a:lnTo>
                <a:lnTo>
                  <a:pt x="2965" y="115"/>
                </a:lnTo>
                <a:lnTo>
                  <a:pt x="2963" y="115"/>
                </a:lnTo>
                <a:lnTo>
                  <a:pt x="2961" y="113"/>
                </a:lnTo>
                <a:lnTo>
                  <a:pt x="2961" y="111"/>
                </a:lnTo>
                <a:lnTo>
                  <a:pt x="2959" y="113"/>
                </a:lnTo>
                <a:lnTo>
                  <a:pt x="2959" y="113"/>
                </a:lnTo>
                <a:lnTo>
                  <a:pt x="2956" y="115"/>
                </a:lnTo>
                <a:lnTo>
                  <a:pt x="2954" y="113"/>
                </a:lnTo>
                <a:lnTo>
                  <a:pt x="2952" y="115"/>
                </a:lnTo>
                <a:lnTo>
                  <a:pt x="2950" y="118"/>
                </a:lnTo>
                <a:lnTo>
                  <a:pt x="2946" y="118"/>
                </a:lnTo>
                <a:lnTo>
                  <a:pt x="2942" y="118"/>
                </a:lnTo>
                <a:lnTo>
                  <a:pt x="2944" y="113"/>
                </a:lnTo>
                <a:lnTo>
                  <a:pt x="2944" y="111"/>
                </a:lnTo>
                <a:lnTo>
                  <a:pt x="2946" y="109"/>
                </a:lnTo>
                <a:lnTo>
                  <a:pt x="2944" y="109"/>
                </a:lnTo>
                <a:lnTo>
                  <a:pt x="2942" y="109"/>
                </a:lnTo>
                <a:lnTo>
                  <a:pt x="2940" y="109"/>
                </a:lnTo>
                <a:lnTo>
                  <a:pt x="2938" y="109"/>
                </a:lnTo>
                <a:lnTo>
                  <a:pt x="2936" y="111"/>
                </a:lnTo>
                <a:lnTo>
                  <a:pt x="2933" y="111"/>
                </a:lnTo>
                <a:lnTo>
                  <a:pt x="2933" y="111"/>
                </a:lnTo>
                <a:lnTo>
                  <a:pt x="2933" y="111"/>
                </a:lnTo>
                <a:lnTo>
                  <a:pt x="2933" y="113"/>
                </a:lnTo>
                <a:lnTo>
                  <a:pt x="2933" y="118"/>
                </a:lnTo>
                <a:lnTo>
                  <a:pt x="2931" y="122"/>
                </a:lnTo>
                <a:lnTo>
                  <a:pt x="2931" y="122"/>
                </a:lnTo>
                <a:lnTo>
                  <a:pt x="2929" y="122"/>
                </a:lnTo>
                <a:lnTo>
                  <a:pt x="2925" y="120"/>
                </a:lnTo>
                <a:lnTo>
                  <a:pt x="2923" y="120"/>
                </a:lnTo>
                <a:lnTo>
                  <a:pt x="2923" y="120"/>
                </a:lnTo>
                <a:lnTo>
                  <a:pt x="2921" y="118"/>
                </a:lnTo>
                <a:lnTo>
                  <a:pt x="2921" y="115"/>
                </a:lnTo>
                <a:lnTo>
                  <a:pt x="2912" y="115"/>
                </a:lnTo>
                <a:lnTo>
                  <a:pt x="2910" y="115"/>
                </a:lnTo>
                <a:lnTo>
                  <a:pt x="2908" y="113"/>
                </a:lnTo>
                <a:lnTo>
                  <a:pt x="2904" y="111"/>
                </a:lnTo>
                <a:lnTo>
                  <a:pt x="2902" y="111"/>
                </a:lnTo>
                <a:lnTo>
                  <a:pt x="2900" y="109"/>
                </a:lnTo>
                <a:lnTo>
                  <a:pt x="2896" y="109"/>
                </a:lnTo>
                <a:lnTo>
                  <a:pt x="2894" y="109"/>
                </a:lnTo>
                <a:lnTo>
                  <a:pt x="2892" y="109"/>
                </a:lnTo>
                <a:lnTo>
                  <a:pt x="2894" y="111"/>
                </a:lnTo>
                <a:lnTo>
                  <a:pt x="2894" y="113"/>
                </a:lnTo>
                <a:lnTo>
                  <a:pt x="2896" y="113"/>
                </a:lnTo>
                <a:lnTo>
                  <a:pt x="2894" y="115"/>
                </a:lnTo>
                <a:lnTo>
                  <a:pt x="2894" y="118"/>
                </a:lnTo>
                <a:lnTo>
                  <a:pt x="2892" y="115"/>
                </a:lnTo>
                <a:lnTo>
                  <a:pt x="2887" y="113"/>
                </a:lnTo>
                <a:lnTo>
                  <a:pt x="2887" y="113"/>
                </a:lnTo>
                <a:lnTo>
                  <a:pt x="2885" y="113"/>
                </a:lnTo>
                <a:lnTo>
                  <a:pt x="2885" y="113"/>
                </a:lnTo>
                <a:lnTo>
                  <a:pt x="2885" y="115"/>
                </a:lnTo>
                <a:lnTo>
                  <a:pt x="2887" y="118"/>
                </a:lnTo>
                <a:lnTo>
                  <a:pt x="2892" y="120"/>
                </a:lnTo>
                <a:lnTo>
                  <a:pt x="2887" y="120"/>
                </a:lnTo>
                <a:lnTo>
                  <a:pt x="2885" y="120"/>
                </a:lnTo>
                <a:lnTo>
                  <a:pt x="2883" y="118"/>
                </a:lnTo>
                <a:lnTo>
                  <a:pt x="2879" y="118"/>
                </a:lnTo>
                <a:lnTo>
                  <a:pt x="2871" y="118"/>
                </a:lnTo>
                <a:lnTo>
                  <a:pt x="2866" y="120"/>
                </a:lnTo>
                <a:lnTo>
                  <a:pt x="2871" y="122"/>
                </a:lnTo>
                <a:lnTo>
                  <a:pt x="2873" y="122"/>
                </a:lnTo>
                <a:close/>
                <a:moveTo>
                  <a:pt x="2969" y="195"/>
                </a:moveTo>
                <a:lnTo>
                  <a:pt x="2963" y="193"/>
                </a:lnTo>
                <a:lnTo>
                  <a:pt x="2959" y="191"/>
                </a:lnTo>
                <a:lnTo>
                  <a:pt x="2954" y="193"/>
                </a:lnTo>
                <a:lnTo>
                  <a:pt x="2950" y="191"/>
                </a:lnTo>
                <a:lnTo>
                  <a:pt x="2946" y="189"/>
                </a:lnTo>
                <a:lnTo>
                  <a:pt x="2942" y="189"/>
                </a:lnTo>
                <a:lnTo>
                  <a:pt x="2944" y="185"/>
                </a:lnTo>
                <a:lnTo>
                  <a:pt x="2946" y="185"/>
                </a:lnTo>
                <a:lnTo>
                  <a:pt x="2948" y="183"/>
                </a:lnTo>
                <a:lnTo>
                  <a:pt x="2946" y="183"/>
                </a:lnTo>
                <a:lnTo>
                  <a:pt x="2942" y="180"/>
                </a:lnTo>
                <a:lnTo>
                  <a:pt x="2940" y="180"/>
                </a:lnTo>
                <a:lnTo>
                  <a:pt x="2938" y="180"/>
                </a:lnTo>
                <a:lnTo>
                  <a:pt x="2933" y="180"/>
                </a:lnTo>
                <a:lnTo>
                  <a:pt x="2931" y="180"/>
                </a:lnTo>
                <a:lnTo>
                  <a:pt x="2929" y="174"/>
                </a:lnTo>
                <a:lnTo>
                  <a:pt x="2927" y="170"/>
                </a:lnTo>
                <a:lnTo>
                  <a:pt x="2923" y="170"/>
                </a:lnTo>
                <a:lnTo>
                  <a:pt x="2921" y="170"/>
                </a:lnTo>
                <a:lnTo>
                  <a:pt x="2919" y="170"/>
                </a:lnTo>
                <a:lnTo>
                  <a:pt x="2912" y="170"/>
                </a:lnTo>
                <a:lnTo>
                  <a:pt x="2902" y="172"/>
                </a:lnTo>
                <a:lnTo>
                  <a:pt x="2900" y="172"/>
                </a:lnTo>
                <a:lnTo>
                  <a:pt x="2902" y="174"/>
                </a:lnTo>
                <a:lnTo>
                  <a:pt x="2906" y="174"/>
                </a:lnTo>
                <a:lnTo>
                  <a:pt x="2904" y="178"/>
                </a:lnTo>
                <a:lnTo>
                  <a:pt x="2908" y="180"/>
                </a:lnTo>
                <a:lnTo>
                  <a:pt x="2910" y="183"/>
                </a:lnTo>
                <a:lnTo>
                  <a:pt x="2912" y="187"/>
                </a:lnTo>
                <a:lnTo>
                  <a:pt x="2915" y="187"/>
                </a:lnTo>
                <a:lnTo>
                  <a:pt x="2921" y="191"/>
                </a:lnTo>
                <a:lnTo>
                  <a:pt x="2921" y="191"/>
                </a:lnTo>
                <a:lnTo>
                  <a:pt x="2919" y="193"/>
                </a:lnTo>
                <a:lnTo>
                  <a:pt x="2917" y="195"/>
                </a:lnTo>
                <a:lnTo>
                  <a:pt x="2915" y="197"/>
                </a:lnTo>
                <a:lnTo>
                  <a:pt x="2915" y="199"/>
                </a:lnTo>
                <a:lnTo>
                  <a:pt x="2910" y="201"/>
                </a:lnTo>
                <a:lnTo>
                  <a:pt x="2910" y="204"/>
                </a:lnTo>
                <a:lnTo>
                  <a:pt x="2912" y="206"/>
                </a:lnTo>
                <a:lnTo>
                  <a:pt x="2925" y="204"/>
                </a:lnTo>
                <a:lnTo>
                  <a:pt x="2927" y="204"/>
                </a:lnTo>
                <a:lnTo>
                  <a:pt x="2929" y="201"/>
                </a:lnTo>
                <a:lnTo>
                  <a:pt x="2931" y="201"/>
                </a:lnTo>
                <a:lnTo>
                  <a:pt x="2933" y="201"/>
                </a:lnTo>
                <a:lnTo>
                  <a:pt x="2936" y="201"/>
                </a:lnTo>
                <a:lnTo>
                  <a:pt x="2936" y="201"/>
                </a:lnTo>
                <a:lnTo>
                  <a:pt x="2938" y="201"/>
                </a:lnTo>
                <a:lnTo>
                  <a:pt x="2936" y="204"/>
                </a:lnTo>
                <a:lnTo>
                  <a:pt x="2933" y="206"/>
                </a:lnTo>
                <a:lnTo>
                  <a:pt x="2933" y="208"/>
                </a:lnTo>
                <a:lnTo>
                  <a:pt x="2933" y="208"/>
                </a:lnTo>
                <a:lnTo>
                  <a:pt x="2933" y="210"/>
                </a:lnTo>
                <a:lnTo>
                  <a:pt x="2933" y="210"/>
                </a:lnTo>
                <a:lnTo>
                  <a:pt x="2938" y="210"/>
                </a:lnTo>
                <a:lnTo>
                  <a:pt x="2940" y="210"/>
                </a:lnTo>
                <a:lnTo>
                  <a:pt x="2942" y="208"/>
                </a:lnTo>
                <a:lnTo>
                  <a:pt x="2942" y="208"/>
                </a:lnTo>
                <a:lnTo>
                  <a:pt x="2946" y="208"/>
                </a:lnTo>
                <a:lnTo>
                  <a:pt x="2948" y="206"/>
                </a:lnTo>
                <a:lnTo>
                  <a:pt x="2952" y="204"/>
                </a:lnTo>
                <a:lnTo>
                  <a:pt x="2952" y="204"/>
                </a:lnTo>
                <a:lnTo>
                  <a:pt x="2954" y="201"/>
                </a:lnTo>
                <a:lnTo>
                  <a:pt x="2956" y="199"/>
                </a:lnTo>
                <a:lnTo>
                  <a:pt x="2956" y="199"/>
                </a:lnTo>
                <a:lnTo>
                  <a:pt x="2969" y="195"/>
                </a:lnTo>
                <a:close/>
                <a:moveTo>
                  <a:pt x="2982" y="384"/>
                </a:moveTo>
                <a:lnTo>
                  <a:pt x="2977" y="384"/>
                </a:lnTo>
                <a:lnTo>
                  <a:pt x="2975" y="384"/>
                </a:lnTo>
                <a:lnTo>
                  <a:pt x="2975" y="386"/>
                </a:lnTo>
                <a:lnTo>
                  <a:pt x="2975" y="386"/>
                </a:lnTo>
                <a:lnTo>
                  <a:pt x="2977" y="386"/>
                </a:lnTo>
                <a:lnTo>
                  <a:pt x="2977" y="388"/>
                </a:lnTo>
                <a:lnTo>
                  <a:pt x="2982" y="388"/>
                </a:lnTo>
                <a:lnTo>
                  <a:pt x="2982" y="388"/>
                </a:lnTo>
                <a:lnTo>
                  <a:pt x="2984" y="388"/>
                </a:lnTo>
                <a:lnTo>
                  <a:pt x="2986" y="388"/>
                </a:lnTo>
                <a:lnTo>
                  <a:pt x="2986" y="386"/>
                </a:lnTo>
                <a:lnTo>
                  <a:pt x="2986" y="386"/>
                </a:lnTo>
                <a:lnTo>
                  <a:pt x="2984" y="384"/>
                </a:lnTo>
                <a:lnTo>
                  <a:pt x="2982" y="384"/>
                </a:lnTo>
                <a:close/>
                <a:moveTo>
                  <a:pt x="3396" y="109"/>
                </a:moveTo>
                <a:lnTo>
                  <a:pt x="3396" y="107"/>
                </a:lnTo>
                <a:lnTo>
                  <a:pt x="3396" y="107"/>
                </a:lnTo>
                <a:lnTo>
                  <a:pt x="3392" y="105"/>
                </a:lnTo>
                <a:lnTo>
                  <a:pt x="3392" y="105"/>
                </a:lnTo>
                <a:lnTo>
                  <a:pt x="3388" y="105"/>
                </a:lnTo>
                <a:lnTo>
                  <a:pt x="3388" y="105"/>
                </a:lnTo>
                <a:lnTo>
                  <a:pt x="3388" y="107"/>
                </a:lnTo>
                <a:lnTo>
                  <a:pt x="3388" y="107"/>
                </a:lnTo>
                <a:lnTo>
                  <a:pt x="3388" y="107"/>
                </a:lnTo>
                <a:lnTo>
                  <a:pt x="3388" y="109"/>
                </a:lnTo>
                <a:lnTo>
                  <a:pt x="3394" y="111"/>
                </a:lnTo>
                <a:lnTo>
                  <a:pt x="3396" y="109"/>
                </a:lnTo>
                <a:close/>
                <a:moveTo>
                  <a:pt x="3415" y="120"/>
                </a:moveTo>
                <a:lnTo>
                  <a:pt x="3415" y="122"/>
                </a:lnTo>
                <a:lnTo>
                  <a:pt x="3422" y="122"/>
                </a:lnTo>
                <a:lnTo>
                  <a:pt x="3434" y="122"/>
                </a:lnTo>
                <a:lnTo>
                  <a:pt x="3434" y="122"/>
                </a:lnTo>
                <a:lnTo>
                  <a:pt x="3434" y="120"/>
                </a:lnTo>
                <a:lnTo>
                  <a:pt x="3434" y="118"/>
                </a:lnTo>
                <a:lnTo>
                  <a:pt x="3434" y="113"/>
                </a:lnTo>
                <a:lnTo>
                  <a:pt x="3434" y="113"/>
                </a:lnTo>
                <a:lnTo>
                  <a:pt x="3432" y="111"/>
                </a:lnTo>
                <a:lnTo>
                  <a:pt x="3430" y="111"/>
                </a:lnTo>
                <a:lnTo>
                  <a:pt x="3428" y="113"/>
                </a:lnTo>
                <a:lnTo>
                  <a:pt x="3420" y="113"/>
                </a:lnTo>
                <a:lnTo>
                  <a:pt x="3420" y="113"/>
                </a:lnTo>
                <a:lnTo>
                  <a:pt x="3420" y="118"/>
                </a:lnTo>
                <a:lnTo>
                  <a:pt x="3417" y="120"/>
                </a:lnTo>
                <a:lnTo>
                  <a:pt x="3415" y="120"/>
                </a:lnTo>
                <a:close/>
                <a:moveTo>
                  <a:pt x="3451" y="88"/>
                </a:moveTo>
                <a:lnTo>
                  <a:pt x="3449" y="86"/>
                </a:lnTo>
                <a:lnTo>
                  <a:pt x="3449" y="86"/>
                </a:lnTo>
                <a:lnTo>
                  <a:pt x="3443" y="90"/>
                </a:lnTo>
                <a:lnTo>
                  <a:pt x="3438" y="90"/>
                </a:lnTo>
                <a:lnTo>
                  <a:pt x="3436" y="90"/>
                </a:lnTo>
                <a:lnTo>
                  <a:pt x="3438" y="95"/>
                </a:lnTo>
                <a:lnTo>
                  <a:pt x="3445" y="95"/>
                </a:lnTo>
                <a:lnTo>
                  <a:pt x="3447" y="99"/>
                </a:lnTo>
                <a:lnTo>
                  <a:pt x="3453" y="99"/>
                </a:lnTo>
                <a:lnTo>
                  <a:pt x="3457" y="99"/>
                </a:lnTo>
                <a:lnTo>
                  <a:pt x="3461" y="99"/>
                </a:lnTo>
                <a:lnTo>
                  <a:pt x="3461" y="97"/>
                </a:lnTo>
                <a:lnTo>
                  <a:pt x="3461" y="95"/>
                </a:lnTo>
                <a:lnTo>
                  <a:pt x="3459" y="92"/>
                </a:lnTo>
                <a:lnTo>
                  <a:pt x="3459" y="90"/>
                </a:lnTo>
                <a:lnTo>
                  <a:pt x="3457" y="90"/>
                </a:lnTo>
                <a:lnTo>
                  <a:pt x="3455" y="88"/>
                </a:lnTo>
                <a:lnTo>
                  <a:pt x="3451" y="88"/>
                </a:lnTo>
                <a:close/>
                <a:moveTo>
                  <a:pt x="3464" y="82"/>
                </a:moveTo>
                <a:lnTo>
                  <a:pt x="3468" y="80"/>
                </a:lnTo>
                <a:lnTo>
                  <a:pt x="3468" y="80"/>
                </a:lnTo>
                <a:lnTo>
                  <a:pt x="3466" y="78"/>
                </a:lnTo>
                <a:lnTo>
                  <a:pt x="3464" y="78"/>
                </a:lnTo>
                <a:lnTo>
                  <a:pt x="3461" y="78"/>
                </a:lnTo>
                <a:lnTo>
                  <a:pt x="3457" y="78"/>
                </a:lnTo>
                <a:lnTo>
                  <a:pt x="3457" y="80"/>
                </a:lnTo>
                <a:lnTo>
                  <a:pt x="3459" y="80"/>
                </a:lnTo>
                <a:lnTo>
                  <a:pt x="3464" y="82"/>
                </a:lnTo>
                <a:close/>
                <a:moveTo>
                  <a:pt x="3407" y="118"/>
                </a:moveTo>
                <a:lnTo>
                  <a:pt x="3411" y="115"/>
                </a:lnTo>
                <a:lnTo>
                  <a:pt x="3411" y="113"/>
                </a:lnTo>
                <a:lnTo>
                  <a:pt x="3409" y="113"/>
                </a:lnTo>
                <a:lnTo>
                  <a:pt x="3407" y="113"/>
                </a:lnTo>
                <a:lnTo>
                  <a:pt x="3405" y="113"/>
                </a:lnTo>
                <a:lnTo>
                  <a:pt x="3405" y="115"/>
                </a:lnTo>
                <a:lnTo>
                  <a:pt x="3405" y="118"/>
                </a:lnTo>
                <a:lnTo>
                  <a:pt x="3407" y="118"/>
                </a:lnTo>
                <a:close/>
                <a:moveTo>
                  <a:pt x="3434" y="107"/>
                </a:moveTo>
                <a:lnTo>
                  <a:pt x="3434" y="109"/>
                </a:lnTo>
                <a:lnTo>
                  <a:pt x="3434" y="109"/>
                </a:lnTo>
                <a:lnTo>
                  <a:pt x="3436" y="111"/>
                </a:lnTo>
                <a:lnTo>
                  <a:pt x="3436" y="111"/>
                </a:lnTo>
                <a:lnTo>
                  <a:pt x="3436" y="113"/>
                </a:lnTo>
                <a:lnTo>
                  <a:pt x="3438" y="118"/>
                </a:lnTo>
                <a:lnTo>
                  <a:pt x="3438" y="120"/>
                </a:lnTo>
                <a:lnTo>
                  <a:pt x="3438" y="120"/>
                </a:lnTo>
                <a:lnTo>
                  <a:pt x="3445" y="122"/>
                </a:lnTo>
                <a:lnTo>
                  <a:pt x="3447" y="120"/>
                </a:lnTo>
                <a:lnTo>
                  <a:pt x="3451" y="118"/>
                </a:lnTo>
                <a:lnTo>
                  <a:pt x="3451" y="118"/>
                </a:lnTo>
                <a:lnTo>
                  <a:pt x="3453" y="115"/>
                </a:lnTo>
                <a:lnTo>
                  <a:pt x="3453" y="113"/>
                </a:lnTo>
                <a:lnTo>
                  <a:pt x="3453" y="113"/>
                </a:lnTo>
                <a:lnTo>
                  <a:pt x="3466" y="113"/>
                </a:lnTo>
                <a:lnTo>
                  <a:pt x="3464" y="111"/>
                </a:lnTo>
                <a:lnTo>
                  <a:pt x="3461" y="111"/>
                </a:lnTo>
                <a:lnTo>
                  <a:pt x="3455" y="109"/>
                </a:lnTo>
                <a:lnTo>
                  <a:pt x="3440" y="109"/>
                </a:lnTo>
                <a:lnTo>
                  <a:pt x="3434" y="107"/>
                </a:lnTo>
                <a:close/>
                <a:moveTo>
                  <a:pt x="3472" y="419"/>
                </a:moveTo>
                <a:lnTo>
                  <a:pt x="3472" y="419"/>
                </a:lnTo>
                <a:lnTo>
                  <a:pt x="3474" y="422"/>
                </a:lnTo>
                <a:lnTo>
                  <a:pt x="3476" y="422"/>
                </a:lnTo>
                <a:lnTo>
                  <a:pt x="3478" y="419"/>
                </a:lnTo>
                <a:lnTo>
                  <a:pt x="3480" y="422"/>
                </a:lnTo>
                <a:lnTo>
                  <a:pt x="3482" y="419"/>
                </a:lnTo>
                <a:lnTo>
                  <a:pt x="3482" y="419"/>
                </a:lnTo>
                <a:lnTo>
                  <a:pt x="3484" y="417"/>
                </a:lnTo>
                <a:lnTo>
                  <a:pt x="3484" y="415"/>
                </a:lnTo>
                <a:lnTo>
                  <a:pt x="3484" y="415"/>
                </a:lnTo>
                <a:lnTo>
                  <a:pt x="3482" y="413"/>
                </a:lnTo>
                <a:lnTo>
                  <a:pt x="3480" y="413"/>
                </a:lnTo>
                <a:lnTo>
                  <a:pt x="3476" y="411"/>
                </a:lnTo>
                <a:lnTo>
                  <a:pt x="3472" y="407"/>
                </a:lnTo>
                <a:lnTo>
                  <a:pt x="3470" y="407"/>
                </a:lnTo>
                <a:lnTo>
                  <a:pt x="3468" y="405"/>
                </a:lnTo>
                <a:lnTo>
                  <a:pt x="3468" y="403"/>
                </a:lnTo>
                <a:lnTo>
                  <a:pt x="3464" y="401"/>
                </a:lnTo>
                <a:lnTo>
                  <a:pt x="3464" y="401"/>
                </a:lnTo>
                <a:lnTo>
                  <a:pt x="3464" y="401"/>
                </a:lnTo>
                <a:lnTo>
                  <a:pt x="3459" y="403"/>
                </a:lnTo>
                <a:lnTo>
                  <a:pt x="3457" y="403"/>
                </a:lnTo>
                <a:lnTo>
                  <a:pt x="3457" y="405"/>
                </a:lnTo>
                <a:lnTo>
                  <a:pt x="3455" y="405"/>
                </a:lnTo>
                <a:lnTo>
                  <a:pt x="3455" y="407"/>
                </a:lnTo>
                <a:lnTo>
                  <a:pt x="3455" y="409"/>
                </a:lnTo>
                <a:lnTo>
                  <a:pt x="3457" y="409"/>
                </a:lnTo>
                <a:lnTo>
                  <a:pt x="3457" y="411"/>
                </a:lnTo>
                <a:lnTo>
                  <a:pt x="3457" y="411"/>
                </a:lnTo>
                <a:lnTo>
                  <a:pt x="3461" y="415"/>
                </a:lnTo>
                <a:lnTo>
                  <a:pt x="3464" y="415"/>
                </a:lnTo>
                <a:lnTo>
                  <a:pt x="3464" y="415"/>
                </a:lnTo>
                <a:lnTo>
                  <a:pt x="3464" y="415"/>
                </a:lnTo>
                <a:lnTo>
                  <a:pt x="3466" y="415"/>
                </a:lnTo>
                <a:lnTo>
                  <a:pt x="3468" y="415"/>
                </a:lnTo>
                <a:lnTo>
                  <a:pt x="3470" y="415"/>
                </a:lnTo>
                <a:lnTo>
                  <a:pt x="3470" y="417"/>
                </a:lnTo>
                <a:lnTo>
                  <a:pt x="3470" y="419"/>
                </a:lnTo>
                <a:lnTo>
                  <a:pt x="3472" y="419"/>
                </a:lnTo>
                <a:close/>
                <a:moveTo>
                  <a:pt x="3623" y="331"/>
                </a:moveTo>
                <a:lnTo>
                  <a:pt x="3627" y="331"/>
                </a:lnTo>
                <a:lnTo>
                  <a:pt x="3627" y="331"/>
                </a:lnTo>
                <a:lnTo>
                  <a:pt x="3631" y="331"/>
                </a:lnTo>
                <a:lnTo>
                  <a:pt x="3635" y="329"/>
                </a:lnTo>
                <a:lnTo>
                  <a:pt x="3642" y="329"/>
                </a:lnTo>
                <a:lnTo>
                  <a:pt x="3646" y="329"/>
                </a:lnTo>
                <a:lnTo>
                  <a:pt x="3646" y="327"/>
                </a:lnTo>
                <a:lnTo>
                  <a:pt x="3646" y="325"/>
                </a:lnTo>
                <a:lnTo>
                  <a:pt x="3644" y="323"/>
                </a:lnTo>
                <a:lnTo>
                  <a:pt x="3642" y="323"/>
                </a:lnTo>
                <a:lnTo>
                  <a:pt x="3640" y="321"/>
                </a:lnTo>
                <a:lnTo>
                  <a:pt x="3637" y="321"/>
                </a:lnTo>
                <a:lnTo>
                  <a:pt x="3637" y="319"/>
                </a:lnTo>
                <a:lnTo>
                  <a:pt x="3635" y="319"/>
                </a:lnTo>
                <a:lnTo>
                  <a:pt x="3627" y="321"/>
                </a:lnTo>
                <a:lnTo>
                  <a:pt x="3625" y="321"/>
                </a:lnTo>
                <a:lnTo>
                  <a:pt x="3623" y="323"/>
                </a:lnTo>
                <a:lnTo>
                  <a:pt x="3623" y="327"/>
                </a:lnTo>
                <a:lnTo>
                  <a:pt x="3621" y="329"/>
                </a:lnTo>
                <a:lnTo>
                  <a:pt x="3621" y="329"/>
                </a:lnTo>
                <a:lnTo>
                  <a:pt x="3621" y="331"/>
                </a:lnTo>
                <a:lnTo>
                  <a:pt x="3623" y="331"/>
                </a:lnTo>
                <a:lnTo>
                  <a:pt x="3623" y="331"/>
                </a:lnTo>
                <a:close/>
                <a:moveTo>
                  <a:pt x="3552" y="233"/>
                </a:moveTo>
                <a:lnTo>
                  <a:pt x="3549" y="233"/>
                </a:lnTo>
                <a:lnTo>
                  <a:pt x="3549" y="233"/>
                </a:lnTo>
                <a:lnTo>
                  <a:pt x="3545" y="235"/>
                </a:lnTo>
                <a:lnTo>
                  <a:pt x="3541" y="237"/>
                </a:lnTo>
                <a:lnTo>
                  <a:pt x="3528" y="239"/>
                </a:lnTo>
                <a:lnTo>
                  <a:pt x="3520" y="241"/>
                </a:lnTo>
                <a:lnTo>
                  <a:pt x="3518" y="241"/>
                </a:lnTo>
                <a:lnTo>
                  <a:pt x="3512" y="241"/>
                </a:lnTo>
                <a:lnTo>
                  <a:pt x="3510" y="241"/>
                </a:lnTo>
                <a:lnTo>
                  <a:pt x="3503" y="239"/>
                </a:lnTo>
                <a:lnTo>
                  <a:pt x="3499" y="239"/>
                </a:lnTo>
                <a:lnTo>
                  <a:pt x="3495" y="239"/>
                </a:lnTo>
                <a:lnTo>
                  <a:pt x="3493" y="239"/>
                </a:lnTo>
                <a:lnTo>
                  <a:pt x="3493" y="241"/>
                </a:lnTo>
                <a:lnTo>
                  <a:pt x="3493" y="243"/>
                </a:lnTo>
                <a:lnTo>
                  <a:pt x="3493" y="245"/>
                </a:lnTo>
                <a:lnTo>
                  <a:pt x="3491" y="245"/>
                </a:lnTo>
                <a:lnTo>
                  <a:pt x="3491" y="245"/>
                </a:lnTo>
                <a:lnTo>
                  <a:pt x="3489" y="245"/>
                </a:lnTo>
                <a:lnTo>
                  <a:pt x="3487" y="245"/>
                </a:lnTo>
                <a:lnTo>
                  <a:pt x="3487" y="245"/>
                </a:lnTo>
                <a:lnTo>
                  <a:pt x="3480" y="245"/>
                </a:lnTo>
                <a:lnTo>
                  <a:pt x="3478" y="245"/>
                </a:lnTo>
                <a:lnTo>
                  <a:pt x="3478" y="250"/>
                </a:lnTo>
                <a:lnTo>
                  <a:pt x="3474" y="250"/>
                </a:lnTo>
                <a:lnTo>
                  <a:pt x="3468" y="252"/>
                </a:lnTo>
                <a:lnTo>
                  <a:pt x="3464" y="252"/>
                </a:lnTo>
                <a:lnTo>
                  <a:pt x="3461" y="252"/>
                </a:lnTo>
                <a:lnTo>
                  <a:pt x="3461" y="252"/>
                </a:lnTo>
                <a:lnTo>
                  <a:pt x="3457" y="254"/>
                </a:lnTo>
                <a:lnTo>
                  <a:pt x="3453" y="256"/>
                </a:lnTo>
                <a:lnTo>
                  <a:pt x="3449" y="258"/>
                </a:lnTo>
                <a:lnTo>
                  <a:pt x="3449" y="260"/>
                </a:lnTo>
                <a:lnTo>
                  <a:pt x="3449" y="260"/>
                </a:lnTo>
                <a:lnTo>
                  <a:pt x="3445" y="262"/>
                </a:lnTo>
                <a:lnTo>
                  <a:pt x="3445" y="264"/>
                </a:lnTo>
                <a:lnTo>
                  <a:pt x="3443" y="266"/>
                </a:lnTo>
                <a:lnTo>
                  <a:pt x="3443" y="266"/>
                </a:lnTo>
                <a:lnTo>
                  <a:pt x="3438" y="266"/>
                </a:lnTo>
                <a:lnTo>
                  <a:pt x="3434" y="266"/>
                </a:lnTo>
                <a:lnTo>
                  <a:pt x="3434" y="266"/>
                </a:lnTo>
                <a:lnTo>
                  <a:pt x="3432" y="266"/>
                </a:lnTo>
                <a:lnTo>
                  <a:pt x="3430" y="269"/>
                </a:lnTo>
                <a:lnTo>
                  <a:pt x="3430" y="269"/>
                </a:lnTo>
                <a:lnTo>
                  <a:pt x="3432" y="271"/>
                </a:lnTo>
                <a:lnTo>
                  <a:pt x="3428" y="275"/>
                </a:lnTo>
                <a:lnTo>
                  <a:pt x="3426" y="275"/>
                </a:lnTo>
                <a:lnTo>
                  <a:pt x="3424" y="273"/>
                </a:lnTo>
                <a:lnTo>
                  <a:pt x="3424" y="273"/>
                </a:lnTo>
                <a:lnTo>
                  <a:pt x="3422" y="273"/>
                </a:lnTo>
                <a:lnTo>
                  <a:pt x="3420" y="273"/>
                </a:lnTo>
                <a:lnTo>
                  <a:pt x="3417" y="273"/>
                </a:lnTo>
                <a:lnTo>
                  <a:pt x="3415" y="273"/>
                </a:lnTo>
                <a:lnTo>
                  <a:pt x="3417" y="275"/>
                </a:lnTo>
                <a:lnTo>
                  <a:pt x="3417" y="275"/>
                </a:lnTo>
                <a:lnTo>
                  <a:pt x="3420" y="277"/>
                </a:lnTo>
                <a:lnTo>
                  <a:pt x="3424" y="277"/>
                </a:lnTo>
                <a:lnTo>
                  <a:pt x="3426" y="279"/>
                </a:lnTo>
                <a:lnTo>
                  <a:pt x="3426" y="279"/>
                </a:lnTo>
                <a:lnTo>
                  <a:pt x="3422" y="281"/>
                </a:lnTo>
                <a:lnTo>
                  <a:pt x="3417" y="283"/>
                </a:lnTo>
                <a:lnTo>
                  <a:pt x="3413" y="287"/>
                </a:lnTo>
                <a:lnTo>
                  <a:pt x="3413" y="287"/>
                </a:lnTo>
                <a:lnTo>
                  <a:pt x="3413" y="289"/>
                </a:lnTo>
                <a:lnTo>
                  <a:pt x="3413" y="289"/>
                </a:lnTo>
                <a:lnTo>
                  <a:pt x="3415" y="289"/>
                </a:lnTo>
                <a:lnTo>
                  <a:pt x="3417" y="289"/>
                </a:lnTo>
                <a:lnTo>
                  <a:pt x="3422" y="292"/>
                </a:lnTo>
                <a:lnTo>
                  <a:pt x="3420" y="292"/>
                </a:lnTo>
                <a:lnTo>
                  <a:pt x="3411" y="294"/>
                </a:lnTo>
                <a:lnTo>
                  <a:pt x="3409" y="294"/>
                </a:lnTo>
                <a:lnTo>
                  <a:pt x="3405" y="300"/>
                </a:lnTo>
                <a:lnTo>
                  <a:pt x="3403" y="302"/>
                </a:lnTo>
                <a:lnTo>
                  <a:pt x="3403" y="302"/>
                </a:lnTo>
                <a:lnTo>
                  <a:pt x="3401" y="304"/>
                </a:lnTo>
                <a:lnTo>
                  <a:pt x="3399" y="306"/>
                </a:lnTo>
                <a:lnTo>
                  <a:pt x="3399" y="306"/>
                </a:lnTo>
                <a:lnTo>
                  <a:pt x="3396" y="308"/>
                </a:lnTo>
                <a:lnTo>
                  <a:pt x="3392" y="308"/>
                </a:lnTo>
                <a:lnTo>
                  <a:pt x="3390" y="310"/>
                </a:lnTo>
                <a:lnTo>
                  <a:pt x="3388" y="310"/>
                </a:lnTo>
                <a:lnTo>
                  <a:pt x="3386" y="313"/>
                </a:lnTo>
                <a:lnTo>
                  <a:pt x="3388" y="315"/>
                </a:lnTo>
                <a:lnTo>
                  <a:pt x="3392" y="319"/>
                </a:lnTo>
                <a:lnTo>
                  <a:pt x="3392" y="321"/>
                </a:lnTo>
                <a:lnTo>
                  <a:pt x="3394" y="323"/>
                </a:lnTo>
                <a:lnTo>
                  <a:pt x="3399" y="321"/>
                </a:lnTo>
                <a:lnTo>
                  <a:pt x="3401" y="321"/>
                </a:lnTo>
                <a:lnTo>
                  <a:pt x="3405" y="321"/>
                </a:lnTo>
                <a:lnTo>
                  <a:pt x="3409" y="323"/>
                </a:lnTo>
                <a:lnTo>
                  <a:pt x="3413" y="323"/>
                </a:lnTo>
                <a:lnTo>
                  <a:pt x="3420" y="323"/>
                </a:lnTo>
                <a:lnTo>
                  <a:pt x="3422" y="325"/>
                </a:lnTo>
                <a:lnTo>
                  <a:pt x="3426" y="325"/>
                </a:lnTo>
                <a:lnTo>
                  <a:pt x="3428" y="325"/>
                </a:lnTo>
                <a:lnTo>
                  <a:pt x="3432" y="323"/>
                </a:lnTo>
                <a:lnTo>
                  <a:pt x="3436" y="319"/>
                </a:lnTo>
                <a:lnTo>
                  <a:pt x="3440" y="317"/>
                </a:lnTo>
                <a:lnTo>
                  <a:pt x="3440" y="315"/>
                </a:lnTo>
                <a:lnTo>
                  <a:pt x="3440" y="313"/>
                </a:lnTo>
                <a:lnTo>
                  <a:pt x="3438" y="310"/>
                </a:lnTo>
                <a:lnTo>
                  <a:pt x="3438" y="310"/>
                </a:lnTo>
                <a:lnTo>
                  <a:pt x="3440" y="310"/>
                </a:lnTo>
                <a:lnTo>
                  <a:pt x="3443" y="313"/>
                </a:lnTo>
                <a:lnTo>
                  <a:pt x="3443" y="313"/>
                </a:lnTo>
                <a:lnTo>
                  <a:pt x="3445" y="313"/>
                </a:lnTo>
                <a:lnTo>
                  <a:pt x="3445" y="310"/>
                </a:lnTo>
                <a:lnTo>
                  <a:pt x="3447" y="310"/>
                </a:lnTo>
                <a:lnTo>
                  <a:pt x="3447" y="308"/>
                </a:lnTo>
                <a:lnTo>
                  <a:pt x="3445" y="306"/>
                </a:lnTo>
                <a:lnTo>
                  <a:pt x="3445" y="306"/>
                </a:lnTo>
                <a:lnTo>
                  <a:pt x="3455" y="302"/>
                </a:lnTo>
                <a:lnTo>
                  <a:pt x="3457" y="300"/>
                </a:lnTo>
                <a:lnTo>
                  <a:pt x="3457" y="298"/>
                </a:lnTo>
                <a:lnTo>
                  <a:pt x="3457" y="296"/>
                </a:lnTo>
                <a:lnTo>
                  <a:pt x="3455" y="294"/>
                </a:lnTo>
                <a:lnTo>
                  <a:pt x="3455" y="292"/>
                </a:lnTo>
                <a:lnTo>
                  <a:pt x="3455" y="292"/>
                </a:lnTo>
                <a:lnTo>
                  <a:pt x="3461" y="292"/>
                </a:lnTo>
                <a:lnTo>
                  <a:pt x="3464" y="292"/>
                </a:lnTo>
                <a:lnTo>
                  <a:pt x="3464" y="292"/>
                </a:lnTo>
                <a:lnTo>
                  <a:pt x="3464" y="289"/>
                </a:lnTo>
                <a:lnTo>
                  <a:pt x="3466" y="287"/>
                </a:lnTo>
                <a:lnTo>
                  <a:pt x="3466" y="287"/>
                </a:lnTo>
                <a:lnTo>
                  <a:pt x="3466" y="285"/>
                </a:lnTo>
                <a:lnTo>
                  <a:pt x="3472" y="287"/>
                </a:lnTo>
                <a:lnTo>
                  <a:pt x="3472" y="287"/>
                </a:lnTo>
                <a:lnTo>
                  <a:pt x="3474" y="287"/>
                </a:lnTo>
                <a:lnTo>
                  <a:pt x="3474" y="287"/>
                </a:lnTo>
                <a:lnTo>
                  <a:pt x="3474" y="285"/>
                </a:lnTo>
                <a:lnTo>
                  <a:pt x="3474" y="285"/>
                </a:lnTo>
                <a:lnTo>
                  <a:pt x="3476" y="285"/>
                </a:lnTo>
                <a:lnTo>
                  <a:pt x="3478" y="285"/>
                </a:lnTo>
                <a:lnTo>
                  <a:pt x="3480" y="283"/>
                </a:lnTo>
                <a:lnTo>
                  <a:pt x="3480" y="281"/>
                </a:lnTo>
                <a:lnTo>
                  <a:pt x="3482" y="281"/>
                </a:lnTo>
                <a:lnTo>
                  <a:pt x="3484" y="279"/>
                </a:lnTo>
                <a:lnTo>
                  <a:pt x="3484" y="279"/>
                </a:lnTo>
                <a:lnTo>
                  <a:pt x="3480" y="279"/>
                </a:lnTo>
                <a:lnTo>
                  <a:pt x="3480" y="277"/>
                </a:lnTo>
                <a:lnTo>
                  <a:pt x="3484" y="275"/>
                </a:lnTo>
                <a:lnTo>
                  <a:pt x="3484" y="275"/>
                </a:lnTo>
                <a:lnTo>
                  <a:pt x="3487" y="275"/>
                </a:lnTo>
                <a:lnTo>
                  <a:pt x="3487" y="275"/>
                </a:lnTo>
                <a:lnTo>
                  <a:pt x="3489" y="275"/>
                </a:lnTo>
                <a:lnTo>
                  <a:pt x="3491" y="273"/>
                </a:lnTo>
                <a:lnTo>
                  <a:pt x="3493" y="271"/>
                </a:lnTo>
                <a:lnTo>
                  <a:pt x="3495" y="269"/>
                </a:lnTo>
                <a:lnTo>
                  <a:pt x="3497" y="269"/>
                </a:lnTo>
                <a:lnTo>
                  <a:pt x="3499" y="269"/>
                </a:lnTo>
                <a:lnTo>
                  <a:pt x="3501" y="269"/>
                </a:lnTo>
                <a:lnTo>
                  <a:pt x="3508" y="264"/>
                </a:lnTo>
                <a:lnTo>
                  <a:pt x="3520" y="260"/>
                </a:lnTo>
                <a:lnTo>
                  <a:pt x="3524" y="260"/>
                </a:lnTo>
                <a:lnTo>
                  <a:pt x="3531" y="258"/>
                </a:lnTo>
                <a:lnTo>
                  <a:pt x="3533" y="258"/>
                </a:lnTo>
                <a:lnTo>
                  <a:pt x="3539" y="256"/>
                </a:lnTo>
                <a:lnTo>
                  <a:pt x="3545" y="254"/>
                </a:lnTo>
                <a:lnTo>
                  <a:pt x="3552" y="254"/>
                </a:lnTo>
                <a:lnTo>
                  <a:pt x="3558" y="252"/>
                </a:lnTo>
                <a:lnTo>
                  <a:pt x="3568" y="250"/>
                </a:lnTo>
                <a:lnTo>
                  <a:pt x="3572" y="248"/>
                </a:lnTo>
                <a:lnTo>
                  <a:pt x="3577" y="245"/>
                </a:lnTo>
                <a:lnTo>
                  <a:pt x="3581" y="245"/>
                </a:lnTo>
                <a:lnTo>
                  <a:pt x="3583" y="243"/>
                </a:lnTo>
                <a:lnTo>
                  <a:pt x="3589" y="241"/>
                </a:lnTo>
                <a:lnTo>
                  <a:pt x="3596" y="239"/>
                </a:lnTo>
                <a:lnTo>
                  <a:pt x="3596" y="239"/>
                </a:lnTo>
                <a:lnTo>
                  <a:pt x="3602" y="235"/>
                </a:lnTo>
                <a:lnTo>
                  <a:pt x="3606" y="231"/>
                </a:lnTo>
                <a:lnTo>
                  <a:pt x="3606" y="231"/>
                </a:lnTo>
                <a:lnTo>
                  <a:pt x="3606" y="229"/>
                </a:lnTo>
                <a:lnTo>
                  <a:pt x="3606" y="227"/>
                </a:lnTo>
                <a:lnTo>
                  <a:pt x="3606" y="227"/>
                </a:lnTo>
                <a:lnTo>
                  <a:pt x="3606" y="224"/>
                </a:lnTo>
                <a:lnTo>
                  <a:pt x="3604" y="222"/>
                </a:lnTo>
                <a:lnTo>
                  <a:pt x="3600" y="220"/>
                </a:lnTo>
                <a:lnTo>
                  <a:pt x="3593" y="218"/>
                </a:lnTo>
                <a:lnTo>
                  <a:pt x="3587" y="218"/>
                </a:lnTo>
                <a:lnTo>
                  <a:pt x="3585" y="218"/>
                </a:lnTo>
                <a:lnTo>
                  <a:pt x="3583" y="220"/>
                </a:lnTo>
                <a:lnTo>
                  <a:pt x="3577" y="220"/>
                </a:lnTo>
                <a:lnTo>
                  <a:pt x="3568" y="224"/>
                </a:lnTo>
                <a:lnTo>
                  <a:pt x="3564" y="227"/>
                </a:lnTo>
                <a:lnTo>
                  <a:pt x="3564" y="229"/>
                </a:lnTo>
                <a:lnTo>
                  <a:pt x="3562" y="231"/>
                </a:lnTo>
                <a:lnTo>
                  <a:pt x="3560" y="231"/>
                </a:lnTo>
                <a:lnTo>
                  <a:pt x="3558" y="231"/>
                </a:lnTo>
                <a:lnTo>
                  <a:pt x="3558" y="231"/>
                </a:lnTo>
                <a:lnTo>
                  <a:pt x="3554" y="233"/>
                </a:lnTo>
                <a:lnTo>
                  <a:pt x="3552" y="233"/>
                </a:lnTo>
                <a:close/>
                <a:moveTo>
                  <a:pt x="3355" y="359"/>
                </a:moveTo>
                <a:lnTo>
                  <a:pt x="3355" y="361"/>
                </a:lnTo>
                <a:lnTo>
                  <a:pt x="3352" y="363"/>
                </a:lnTo>
                <a:lnTo>
                  <a:pt x="3352" y="365"/>
                </a:lnTo>
                <a:lnTo>
                  <a:pt x="3352" y="367"/>
                </a:lnTo>
                <a:lnTo>
                  <a:pt x="3355" y="369"/>
                </a:lnTo>
                <a:lnTo>
                  <a:pt x="3355" y="371"/>
                </a:lnTo>
                <a:lnTo>
                  <a:pt x="3357" y="373"/>
                </a:lnTo>
                <a:lnTo>
                  <a:pt x="3359" y="373"/>
                </a:lnTo>
                <a:lnTo>
                  <a:pt x="3361" y="375"/>
                </a:lnTo>
                <a:lnTo>
                  <a:pt x="3363" y="373"/>
                </a:lnTo>
                <a:lnTo>
                  <a:pt x="3367" y="373"/>
                </a:lnTo>
                <a:lnTo>
                  <a:pt x="3371" y="373"/>
                </a:lnTo>
                <a:lnTo>
                  <a:pt x="3373" y="373"/>
                </a:lnTo>
                <a:lnTo>
                  <a:pt x="3382" y="373"/>
                </a:lnTo>
                <a:lnTo>
                  <a:pt x="3382" y="373"/>
                </a:lnTo>
                <a:lnTo>
                  <a:pt x="3380" y="373"/>
                </a:lnTo>
                <a:lnTo>
                  <a:pt x="3380" y="375"/>
                </a:lnTo>
                <a:lnTo>
                  <a:pt x="3382" y="378"/>
                </a:lnTo>
                <a:lnTo>
                  <a:pt x="3384" y="378"/>
                </a:lnTo>
                <a:lnTo>
                  <a:pt x="3384" y="378"/>
                </a:lnTo>
                <a:lnTo>
                  <a:pt x="3384" y="380"/>
                </a:lnTo>
                <a:lnTo>
                  <a:pt x="3388" y="382"/>
                </a:lnTo>
                <a:lnTo>
                  <a:pt x="3392" y="384"/>
                </a:lnTo>
                <a:lnTo>
                  <a:pt x="3392" y="384"/>
                </a:lnTo>
                <a:lnTo>
                  <a:pt x="3388" y="384"/>
                </a:lnTo>
                <a:lnTo>
                  <a:pt x="3388" y="384"/>
                </a:lnTo>
                <a:lnTo>
                  <a:pt x="3388" y="386"/>
                </a:lnTo>
                <a:lnTo>
                  <a:pt x="3386" y="384"/>
                </a:lnTo>
                <a:lnTo>
                  <a:pt x="3384" y="386"/>
                </a:lnTo>
                <a:lnTo>
                  <a:pt x="3384" y="386"/>
                </a:lnTo>
                <a:lnTo>
                  <a:pt x="3384" y="388"/>
                </a:lnTo>
                <a:lnTo>
                  <a:pt x="3384" y="390"/>
                </a:lnTo>
                <a:lnTo>
                  <a:pt x="3382" y="390"/>
                </a:lnTo>
                <a:lnTo>
                  <a:pt x="3382" y="390"/>
                </a:lnTo>
                <a:lnTo>
                  <a:pt x="3386" y="392"/>
                </a:lnTo>
                <a:lnTo>
                  <a:pt x="3392" y="392"/>
                </a:lnTo>
                <a:lnTo>
                  <a:pt x="3394" y="394"/>
                </a:lnTo>
                <a:lnTo>
                  <a:pt x="3396" y="394"/>
                </a:lnTo>
                <a:lnTo>
                  <a:pt x="3399" y="394"/>
                </a:lnTo>
                <a:lnTo>
                  <a:pt x="3399" y="394"/>
                </a:lnTo>
                <a:lnTo>
                  <a:pt x="3399" y="394"/>
                </a:lnTo>
                <a:lnTo>
                  <a:pt x="3403" y="394"/>
                </a:lnTo>
                <a:lnTo>
                  <a:pt x="3405" y="396"/>
                </a:lnTo>
                <a:lnTo>
                  <a:pt x="3407" y="396"/>
                </a:lnTo>
                <a:lnTo>
                  <a:pt x="3415" y="394"/>
                </a:lnTo>
                <a:lnTo>
                  <a:pt x="3415" y="396"/>
                </a:lnTo>
                <a:lnTo>
                  <a:pt x="3415" y="396"/>
                </a:lnTo>
                <a:lnTo>
                  <a:pt x="3415" y="396"/>
                </a:lnTo>
                <a:lnTo>
                  <a:pt x="3417" y="396"/>
                </a:lnTo>
                <a:lnTo>
                  <a:pt x="3417" y="396"/>
                </a:lnTo>
                <a:lnTo>
                  <a:pt x="3420" y="396"/>
                </a:lnTo>
                <a:lnTo>
                  <a:pt x="3422" y="396"/>
                </a:lnTo>
                <a:lnTo>
                  <a:pt x="3422" y="396"/>
                </a:lnTo>
                <a:lnTo>
                  <a:pt x="3426" y="398"/>
                </a:lnTo>
                <a:lnTo>
                  <a:pt x="3426" y="398"/>
                </a:lnTo>
                <a:lnTo>
                  <a:pt x="3428" y="398"/>
                </a:lnTo>
                <a:lnTo>
                  <a:pt x="3426" y="396"/>
                </a:lnTo>
                <a:lnTo>
                  <a:pt x="3424" y="396"/>
                </a:lnTo>
                <a:lnTo>
                  <a:pt x="3424" y="394"/>
                </a:lnTo>
                <a:lnTo>
                  <a:pt x="3424" y="394"/>
                </a:lnTo>
                <a:lnTo>
                  <a:pt x="3426" y="394"/>
                </a:lnTo>
                <a:lnTo>
                  <a:pt x="3428" y="394"/>
                </a:lnTo>
                <a:lnTo>
                  <a:pt x="3428" y="396"/>
                </a:lnTo>
                <a:lnTo>
                  <a:pt x="3428" y="396"/>
                </a:lnTo>
                <a:lnTo>
                  <a:pt x="3436" y="398"/>
                </a:lnTo>
                <a:lnTo>
                  <a:pt x="3436" y="396"/>
                </a:lnTo>
                <a:lnTo>
                  <a:pt x="3436" y="396"/>
                </a:lnTo>
                <a:lnTo>
                  <a:pt x="3440" y="396"/>
                </a:lnTo>
                <a:lnTo>
                  <a:pt x="3443" y="394"/>
                </a:lnTo>
                <a:lnTo>
                  <a:pt x="3440" y="392"/>
                </a:lnTo>
                <a:lnTo>
                  <a:pt x="3440" y="392"/>
                </a:lnTo>
                <a:lnTo>
                  <a:pt x="3434" y="390"/>
                </a:lnTo>
                <a:lnTo>
                  <a:pt x="3432" y="388"/>
                </a:lnTo>
                <a:lnTo>
                  <a:pt x="3426" y="384"/>
                </a:lnTo>
                <a:lnTo>
                  <a:pt x="3420" y="378"/>
                </a:lnTo>
                <a:lnTo>
                  <a:pt x="3415" y="373"/>
                </a:lnTo>
                <a:lnTo>
                  <a:pt x="3413" y="369"/>
                </a:lnTo>
                <a:lnTo>
                  <a:pt x="3413" y="367"/>
                </a:lnTo>
                <a:lnTo>
                  <a:pt x="3411" y="365"/>
                </a:lnTo>
                <a:lnTo>
                  <a:pt x="3409" y="363"/>
                </a:lnTo>
                <a:lnTo>
                  <a:pt x="3409" y="361"/>
                </a:lnTo>
                <a:lnTo>
                  <a:pt x="3411" y="357"/>
                </a:lnTo>
                <a:lnTo>
                  <a:pt x="3411" y="357"/>
                </a:lnTo>
                <a:lnTo>
                  <a:pt x="3411" y="354"/>
                </a:lnTo>
                <a:lnTo>
                  <a:pt x="3411" y="352"/>
                </a:lnTo>
                <a:lnTo>
                  <a:pt x="3411" y="350"/>
                </a:lnTo>
                <a:lnTo>
                  <a:pt x="3409" y="350"/>
                </a:lnTo>
                <a:lnTo>
                  <a:pt x="3409" y="348"/>
                </a:lnTo>
                <a:lnTo>
                  <a:pt x="3411" y="346"/>
                </a:lnTo>
                <a:lnTo>
                  <a:pt x="3411" y="346"/>
                </a:lnTo>
                <a:lnTo>
                  <a:pt x="3411" y="344"/>
                </a:lnTo>
                <a:lnTo>
                  <a:pt x="3413" y="344"/>
                </a:lnTo>
                <a:lnTo>
                  <a:pt x="3415" y="342"/>
                </a:lnTo>
                <a:lnTo>
                  <a:pt x="3415" y="342"/>
                </a:lnTo>
                <a:lnTo>
                  <a:pt x="3415" y="340"/>
                </a:lnTo>
                <a:lnTo>
                  <a:pt x="3415" y="340"/>
                </a:lnTo>
                <a:lnTo>
                  <a:pt x="3420" y="340"/>
                </a:lnTo>
                <a:lnTo>
                  <a:pt x="3422" y="338"/>
                </a:lnTo>
                <a:lnTo>
                  <a:pt x="3422" y="338"/>
                </a:lnTo>
                <a:lnTo>
                  <a:pt x="3422" y="336"/>
                </a:lnTo>
                <a:lnTo>
                  <a:pt x="3422" y="333"/>
                </a:lnTo>
                <a:lnTo>
                  <a:pt x="3422" y="331"/>
                </a:lnTo>
                <a:lnTo>
                  <a:pt x="3424" y="329"/>
                </a:lnTo>
                <a:lnTo>
                  <a:pt x="3424" y="329"/>
                </a:lnTo>
                <a:lnTo>
                  <a:pt x="3426" y="327"/>
                </a:lnTo>
                <a:lnTo>
                  <a:pt x="3424" y="327"/>
                </a:lnTo>
                <a:lnTo>
                  <a:pt x="3422" y="327"/>
                </a:lnTo>
                <a:lnTo>
                  <a:pt x="3415" y="325"/>
                </a:lnTo>
                <a:lnTo>
                  <a:pt x="3409" y="325"/>
                </a:lnTo>
                <a:lnTo>
                  <a:pt x="3407" y="323"/>
                </a:lnTo>
                <a:lnTo>
                  <a:pt x="3403" y="323"/>
                </a:lnTo>
                <a:lnTo>
                  <a:pt x="3401" y="323"/>
                </a:lnTo>
                <a:lnTo>
                  <a:pt x="3401" y="323"/>
                </a:lnTo>
                <a:lnTo>
                  <a:pt x="3394" y="325"/>
                </a:lnTo>
                <a:lnTo>
                  <a:pt x="3392" y="325"/>
                </a:lnTo>
                <a:lnTo>
                  <a:pt x="3392" y="325"/>
                </a:lnTo>
                <a:lnTo>
                  <a:pt x="3388" y="325"/>
                </a:lnTo>
                <a:lnTo>
                  <a:pt x="3386" y="325"/>
                </a:lnTo>
                <a:lnTo>
                  <a:pt x="3384" y="327"/>
                </a:lnTo>
                <a:lnTo>
                  <a:pt x="3384" y="327"/>
                </a:lnTo>
                <a:lnTo>
                  <a:pt x="3380" y="327"/>
                </a:lnTo>
                <a:lnTo>
                  <a:pt x="3380" y="329"/>
                </a:lnTo>
                <a:lnTo>
                  <a:pt x="3378" y="329"/>
                </a:lnTo>
                <a:lnTo>
                  <a:pt x="3378" y="331"/>
                </a:lnTo>
                <a:lnTo>
                  <a:pt x="3380" y="333"/>
                </a:lnTo>
                <a:lnTo>
                  <a:pt x="3380" y="333"/>
                </a:lnTo>
                <a:lnTo>
                  <a:pt x="3382" y="336"/>
                </a:lnTo>
                <a:lnTo>
                  <a:pt x="3380" y="336"/>
                </a:lnTo>
                <a:lnTo>
                  <a:pt x="3378" y="336"/>
                </a:lnTo>
                <a:lnTo>
                  <a:pt x="3376" y="336"/>
                </a:lnTo>
                <a:lnTo>
                  <a:pt x="3373" y="336"/>
                </a:lnTo>
                <a:lnTo>
                  <a:pt x="3373" y="338"/>
                </a:lnTo>
                <a:lnTo>
                  <a:pt x="3369" y="340"/>
                </a:lnTo>
                <a:lnTo>
                  <a:pt x="3369" y="340"/>
                </a:lnTo>
                <a:lnTo>
                  <a:pt x="3369" y="340"/>
                </a:lnTo>
                <a:lnTo>
                  <a:pt x="3369" y="342"/>
                </a:lnTo>
                <a:lnTo>
                  <a:pt x="3371" y="342"/>
                </a:lnTo>
                <a:lnTo>
                  <a:pt x="3373" y="342"/>
                </a:lnTo>
                <a:lnTo>
                  <a:pt x="3373" y="344"/>
                </a:lnTo>
                <a:lnTo>
                  <a:pt x="3373" y="344"/>
                </a:lnTo>
                <a:lnTo>
                  <a:pt x="3373" y="346"/>
                </a:lnTo>
                <a:lnTo>
                  <a:pt x="3371" y="348"/>
                </a:lnTo>
                <a:lnTo>
                  <a:pt x="3371" y="348"/>
                </a:lnTo>
                <a:lnTo>
                  <a:pt x="3371" y="350"/>
                </a:lnTo>
                <a:lnTo>
                  <a:pt x="3371" y="352"/>
                </a:lnTo>
                <a:lnTo>
                  <a:pt x="3369" y="352"/>
                </a:lnTo>
                <a:lnTo>
                  <a:pt x="3369" y="352"/>
                </a:lnTo>
                <a:lnTo>
                  <a:pt x="3367" y="354"/>
                </a:lnTo>
                <a:lnTo>
                  <a:pt x="3367" y="354"/>
                </a:lnTo>
                <a:lnTo>
                  <a:pt x="3365" y="357"/>
                </a:lnTo>
                <a:lnTo>
                  <a:pt x="3365" y="357"/>
                </a:lnTo>
                <a:lnTo>
                  <a:pt x="3363" y="357"/>
                </a:lnTo>
                <a:lnTo>
                  <a:pt x="3359" y="357"/>
                </a:lnTo>
                <a:lnTo>
                  <a:pt x="3359" y="357"/>
                </a:lnTo>
                <a:lnTo>
                  <a:pt x="3357" y="359"/>
                </a:lnTo>
                <a:lnTo>
                  <a:pt x="3355" y="359"/>
                </a:lnTo>
                <a:close/>
                <a:moveTo>
                  <a:pt x="3461" y="124"/>
                </a:moveTo>
                <a:lnTo>
                  <a:pt x="3464" y="126"/>
                </a:lnTo>
                <a:lnTo>
                  <a:pt x="3466" y="126"/>
                </a:lnTo>
                <a:lnTo>
                  <a:pt x="3466" y="126"/>
                </a:lnTo>
                <a:lnTo>
                  <a:pt x="3468" y="126"/>
                </a:lnTo>
                <a:lnTo>
                  <a:pt x="3472" y="126"/>
                </a:lnTo>
                <a:lnTo>
                  <a:pt x="3476" y="124"/>
                </a:lnTo>
                <a:lnTo>
                  <a:pt x="3474" y="122"/>
                </a:lnTo>
                <a:lnTo>
                  <a:pt x="3470" y="120"/>
                </a:lnTo>
                <a:lnTo>
                  <a:pt x="3461" y="122"/>
                </a:lnTo>
                <a:lnTo>
                  <a:pt x="3461" y="122"/>
                </a:lnTo>
                <a:lnTo>
                  <a:pt x="3461" y="124"/>
                </a:lnTo>
                <a:close/>
                <a:moveTo>
                  <a:pt x="3570" y="392"/>
                </a:moveTo>
                <a:lnTo>
                  <a:pt x="3570" y="394"/>
                </a:lnTo>
                <a:lnTo>
                  <a:pt x="3570" y="394"/>
                </a:lnTo>
                <a:lnTo>
                  <a:pt x="3570" y="396"/>
                </a:lnTo>
                <a:lnTo>
                  <a:pt x="3570" y="398"/>
                </a:lnTo>
                <a:lnTo>
                  <a:pt x="3570" y="401"/>
                </a:lnTo>
                <a:lnTo>
                  <a:pt x="3572" y="401"/>
                </a:lnTo>
                <a:lnTo>
                  <a:pt x="3572" y="398"/>
                </a:lnTo>
                <a:lnTo>
                  <a:pt x="3570" y="394"/>
                </a:lnTo>
                <a:lnTo>
                  <a:pt x="3570" y="392"/>
                </a:lnTo>
                <a:lnTo>
                  <a:pt x="3570" y="392"/>
                </a:lnTo>
                <a:close/>
                <a:moveTo>
                  <a:pt x="3396" y="99"/>
                </a:moveTo>
                <a:lnTo>
                  <a:pt x="3399" y="99"/>
                </a:lnTo>
                <a:lnTo>
                  <a:pt x="3399" y="99"/>
                </a:lnTo>
                <a:lnTo>
                  <a:pt x="3401" y="99"/>
                </a:lnTo>
                <a:lnTo>
                  <a:pt x="3407" y="99"/>
                </a:lnTo>
                <a:lnTo>
                  <a:pt x="3413" y="101"/>
                </a:lnTo>
                <a:lnTo>
                  <a:pt x="3415" y="103"/>
                </a:lnTo>
                <a:lnTo>
                  <a:pt x="3417" y="103"/>
                </a:lnTo>
                <a:lnTo>
                  <a:pt x="3424" y="103"/>
                </a:lnTo>
                <a:lnTo>
                  <a:pt x="3430" y="103"/>
                </a:lnTo>
                <a:lnTo>
                  <a:pt x="3443" y="99"/>
                </a:lnTo>
                <a:lnTo>
                  <a:pt x="3443" y="99"/>
                </a:lnTo>
                <a:lnTo>
                  <a:pt x="3443" y="97"/>
                </a:lnTo>
                <a:lnTo>
                  <a:pt x="3432" y="95"/>
                </a:lnTo>
                <a:lnTo>
                  <a:pt x="3426" y="90"/>
                </a:lnTo>
                <a:lnTo>
                  <a:pt x="3422" y="90"/>
                </a:lnTo>
                <a:lnTo>
                  <a:pt x="3411" y="90"/>
                </a:lnTo>
                <a:lnTo>
                  <a:pt x="3401" y="86"/>
                </a:lnTo>
                <a:lnTo>
                  <a:pt x="3399" y="86"/>
                </a:lnTo>
                <a:lnTo>
                  <a:pt x="3396" y="92"/>
                </a:lnTo>
                <a:lnTo>
                  <a:pt x="3394" y="95"/>
                </a:lnTo>
                <a:lnTo>
                  <a:pt x="3394" y="95"/>
                </a:lnTo>
                <a:lnTo>
                  <a:pt x="3390" y="95"/>
                </a:lnTo>
                <a:lnTo>
                  <a:pt x="3390" y="97"/>
                </a:lnTo>
                <a:lnTo>
                  <a:pt x="3396" y="99"/>
                </a:lnTo>
                <a:close/>
                <a:moveTo>
                  <a:pt x="3686" y="336"/>
                </a:moveTo>
                <a:lnTo>
                  <a:pt x="3688" y="336"/>
                </a:lnTo>
                <a:lnTo>
                  <a:pt x="3690" y="338"/>
                </a:lnTo>
                <a:lnTo>
                  <a:pt x="3690" y="338"/>
                </a:lnTo>
                <a:lnTo>
                  <a:pt x="3690" y="336"/>
                </a:lnTo>
                <a:lnTo>
                  <a:pt x="3690" y="336"/>
                </a:lnTo>
                <a:lnTo>
                  <a:pt x="3690" y="333"/>
                </a:lnTo>
                <a:lnTo>
                  <a:pt x="3690" y="331"/>
                </a:lnTo>
                <a:lnTo>
                  <a:pt x="3694" y="331"/>
                </a:lnTo>
                <a:lnTo>
                  <a:pt x="3690" y="331"/>
                </a:lnTo>
                <a:lnTo>
                  <a:pt x="3688" y="329"/>
                </a:lnTo>
                <a:lnTo>
                  <a:pt x="3686" y="329"/>
                </a:lnTo>
                <a:lnTo>
                  <a:pt x="3684" y="329"/>
                </a:lnTo>
                <a:lnTo>
                  <a:pt x="3681" y="331"/>
                </a:lnTo>
                <a:lnTo>
                  <a:pt x="3681" y="333"/>
                </a:lnTo>
                <a:lnTo>
                  <a:pt x="3681" y="333"/>
                </a:lnTo>
                <a:lnTo>
                  <a:pt x="3686" y="336"/>
                </a:lnTo>
                <a:close/>
                <a:moveTo>
                  <a:pt x="3522" y="92"/>
                </a:moveTo>
                <a:lnTo>
                  <a:pt x="3518" y="95"/>
                </a:lnTo>
                <a:lnTo>
                  <a:pt x="3514" y="97"/>
                </a:lnTo>
                <a:lnTo>
                  <a:pt x="3514" y="97"/>
                </a:lnTo>
                <a:lnTo>
                  <a:pt x="3516" y="99"/>
                </a:lnTo>
                <a:lnTo>
                  <a:pt x="3520" y="101"/>
                </a:lnTo>
                <a:lnTo>
                  <a:pt x="3522" y="101"/>
                </a:lnTo>
                <a:lnTo>
                  <a:pt x="3526" y="101"/>
                </a:lnTo>
                <a:lnTo>
                  <a:pt x="3543" y="99"/>
                </a:lnTo>
                <a:lnTo>
                  <a:pt x="3549" y="97"/>
                </a:lnTo>
                <a:lnTo>
                  <a:pt x="3556" y="92"/>
                </a:lnTo>
                <a:lnTo>
                  <a:pt x="3556" y="92"/>
                </a:lnTo>
                <a:lnTo>
                  <a:pt x="3554" y="90"/>
                </a:lnTo>
                <a:lnTo>
                  <a:pt x="3556" y="88"/>
                </a:lnTo>
                <a:lnTo>
                  <a:pt x="3554" y="88"/>
                </a:lnTo>
                <a:lnTo>
                  <a:pt x="3552" y="86"/>
                </a:lnTo>
                <a:lnTo>
                  <a:pt x="3549" y="86"/>
                </a:lnTo>
                <a:lnTo>
                  <a:pt x="3547" y="84"/>
                </a:lnTo>
                <a:lnTo>
                  <a:pt x="3543" y="84"/>
                </a:lnTo>
                <a:lnTo>
                  <a:pt x="3539" y="84"/>
                </a:lnTo>
                <a:lnTo>
                  <a:pt x="3539" y="86"/>
                </a:lnTo>
                <a:lnTo>
                  <a:pt x="3539" y="88"/>
                </a:lnTo>
                <a:lnTo>
                  <a:pt x="3537" y="90"/>
                </a:lnTo>
                <a:lnTo>
                  <a:pt x="3537" y="90"/>
                </a:lnTo>
                <a:lnTo>
                  <a:pt x="3533" y="92"/>
                </a:lnTo>
                <a:lnTo>
                  <a:pt x="3528" y="92"/>
                </a:lnTo>
                <a:lnTo>
                  <a:pt x="3522" y="92"/>
                </a:lnTo>
                <a:close/>
                <a:moveTo>
                  <a:pt x="3415" y="84"/>
                </a:moveTo>
                <a:lnTo>
                  <a:pt x="3422" y="84"/>
                </a:lnTo>
                <a:lnTo>
                  <a:pt x="3424" y="84"/>
                </a:lnTo>
                <a:lnTo>
                  <a:pt x="3426" y="84"/>
                </a:lnTo>
                <a:lnTo>
                  <a:pt x="3428" y="84"/>
                </a:lnTo>
                <a:lnTo>
                  <a:pt x="3430" y="82"/>
                </a:lnTo>
                <a:lnTo>
                  <a:pt x="3436" y="84"/>
                </a:lnTo>
                <a:lnTo>
                  <a:pt x="3440" y="86"/>
                </a:lnTo>
                <a:lnTo>
                  <a:pt x="3445" y="86"/>
                </a:lnTo>
                <a:lnTo>
                  <a:pt x="3447" y="84"/>
                </a:lnTo>
                <a:lnTo>
                  <a:pt x="3449" y="82"/>
                </a:lnTo>
                <a:lnTo>
                  <a:pt x="3447" y="80"/>
                </a:lnTo>
                <a:lnTo>
                  <a:pt x="3447" y="78"/>
                </a:lnTo>
                <a:lnTo>
                  <a:pt x="3453" y="78"/>
                </a:lnTo>
                <a:lnTo>
                  <a:pt x="3455" y="78"/>
                </a:lnTo>
                <a:lnTo>
                  <a:pt x="3455" y="76"/>
                </a:lnTo>
                <a:lnTo>
                  <a:pt x="3449" y="74"/>
                </a:lnTo>
                <a:lnTo>
                  <a:pt x="3447" y="74"/>
                </a:lnTo>
                <a:lnTo>
                  <a:pt x="3445" y="71"/>
                </a:lnTo>
                <a:lnTo>
                  <a:pt x="3445" y="71"/>
                </a:lnTo>
                <a:lnTo>
                  <a:pt x="3440" y="71"/>
                </a:lnTo>
                <a:lnTo>
                  <a:pt x="3438" y="74"/>
                </a:lnTo>
                <a:lnTo>
                  <a:pt x="3434" y="74"/>
                </a:lnTo>
                <a:lnTo>
                  <a:pt x="3432" y="74"/>
                </a:lnTo>
                <a:lnTo>
                  <a:pt x="3430" y="76"/>
                </a:lnTo>
                <a:lnTo>
                  <a:pt x="3426" y="78"/>
                </a:lnTo>
                <a:lnTo>
                  <a:pt x="3422" y="80"/>
                </a:lnTo>
                <a:lnTo>
                  <a:pt x="3415" y="80"/>
                </a:lnTo>
                <a:lnTo>
                  <a:pt x="3411" y="80"/>
                </a:lnTo>
                <a:lnTo>
                  <a:pt x="3413" y="84"/>
                </a:lnTo>
                <a:lnTo>
                  <a:pt x="3415" y="84"/>
                </a:lnTo>
                <a:close/>
                <a:moveTo>
                  <a:pt x="3369" y="118"/>
                </a:moveTo>
                <a:lnTo>
                  <a:pt x="3369" y="118"/>
                </a:lnTo>
                <a:lnTo>
                  <a:pt x="3369" y="118"/>
                </a:lnTo>
                <a:lnTo>
                  <a:pt x="3373" y="118"/>
                </a:lnTo>
                <a:lnTo>
                  <a:pt x="3384" y="118"/>
                </a:lnTo>
                <a:lnTo>
                  <a:pt x="3386" y="118"/>
                </a:lnTo>
                <a:lnTo>
                  <a:pt x="3386" y="118"/>
                </a:lnTo>
                <a:lnTo>
                  <a:pt x="3388" y="115"/>
                </a:lnTo>
                <a:lnTo>
                  <a:pt x="3382" y="113"/>
                </a:lnTo>
                <a:lnTo>
                  <a:pt x="3380" y="111"/>
                </a:lnTo>
                <a:lnTo>
                  <a:pt x="3380" y="111"/>
                </a:lnTo>
                <a:lnTo>
                  <a:pt x="3378" y="111"/>
                </a:lnTo>
                <a:lnTo>
                  <a:pt x="3373" y="111"/>
                </a:lnTo>
                <a:lnTo>
                  <a:pt x="3371" y="113"/>
                </a:lnTo>
                <a:lnTo>
                  <a:pt x="3371" y="113"/>
                </a:lnTo>
                <a:lnTo>
                  <a:pt x="3369" y="113"/>
                </a:lnTo>
                <a:lnTo>
                  <a:pt x="3365" y="115"/>
                </a:lnTo>
                <a:lnTo>
                  <a:pt x="3365" y="115"/>
                </a:lnTo>
                <a:lnTo>
                  <a:pt x="3365" y="118"/>
                </a:lnTo>
                <a:lnTo>
                  <a:pt x="3369" y="118"/>
                </a:lnTo>
                <a:close/>
                <a:moveTo>
                  <a:pt x="3447" y="67"/>
                </a:moveTo>
                <a:lnTo>
                  <a:pt x="3453" y="67"/>
                </a:lnTo>
                <a:lnTo>
                  <a:pt x="3468" y="65"/>
                </a:lnTo>
                <a:lnTo>
                  <a:pt x="3468" y="65"/>
                </a:lnTo>
                <a:lnTo>
                  <a:pt x="3468" y="63"/>
                </a:lnTo>
                <a:lnTo>
                  <a:pt x="3466" y="61"/>
                </a:lnTo>
                <a:lnTo>
                  <a:pt x="3449" y="63"/>
                </a:lnTo>
                <a:lnTo>
                  <a:pt x="3447" y="63"/>
                </a:lnTo>
                <a:lnTo>
                  <a:pt x="3447" y="65"/>
                </a:lnTo>
                <a:lnTo>
                  <a:pt x="3447" y="67"/>
                </a:lnTo>
                <a:lnTo>
                  <a:pt x="3447" y="67"/>
                </a:lnTo>
                <a:lnTo>
                  <a:pt x="3447" y="67"/>
                </a:lnTo>
                <a:close/>
                <a:moveTo>
                  <a:pt x="3514" y="69"/>
                </a:moveTo>
                <a:lnTo>
                  <a:pt x="3514" y="69"/>
                </a:lnTo>
                <a:lnTo>
                  <a:pt x="3518" y="69"/>
                </a:lnTo>
                <a:lnTo>
                  <a:pt x="3528" y="71"/>
                </a:lnTo>
                <a:lnTo>
                  <a:pt x="3531" y="69"/>
                </a:lnTo>
                <a:lnTo>
                  <a:pt x="3533" y="69"/>
                </a:lnTo>
                <a:lnTo>
                  <a:pt x="3531" y="67"/>
                </a:lnTo>
                <a:lnTo>
                  <a:pt x="3531" y="67"/>
                </a:lnTo>
                <a:lnTo>
                  <a:pt x="3518" y="67"/>
                </a:lnTo>
                <a:lnTo>
                  <a:pt x="3510" y="67"/>
                </a:lnTo>
                <a:lnTo>
                  <a:pt x="3508" y="67"/>
                </a:lnTo>
                <a:lnTo>
                  <a:pt x="3514" y="69"/>
                </a:lnTo>
                <a:lnTo>
                  <a:pt x="3514" y="69"/>
                </a:lnTo>
                <a:close/>
                <a:moveTo>
                  <a:pt x="3489" y="92"/>
                </a:moveTo>
                <a:lnTo>
                  <a:pt x="3493" y="92"/>
                </a:lnTo>
                <a:lnTo>
                  <a:pt x="3499" y="90"/>
                </a:lnTo>
                <a:lnTo>
                  <a:pt x="3499" y="88"/>
                </a:lnTo>
                <a:lnTo>
                  <a:pt x="3497" y="88"/>
                </a:lnTo>
                <a:lnTo>
                  <a:pt x="3484" y="88"/>
                </a:lnTo>
                <a:lnTo>
                  <a:pt x="3478" y="90"/>
                </a:lnTo>
                <a:lnTo>
                  <a:pt x="3478" y="90"/>
                </a:lnTo>
                <a:lnTo>
                  <a:pt x="3478" y="92"/>
                </a:lnTo>
                <a:lnTo>
                  <a:pt x="3482" y="92"/>
                </a:lnTo>
                <a:lnTo>
                  <a:pt x="3489" y="92"/>
                </a:lnTo>
                <a:close/>
                <a:moveTo>
                  <a:pt x="3468" y="103"/>
                </a:moveTo>
                <a:lnTo>
                  <a:pt x="3466" y="105"/>
                </a:lnTo>
                <a:lnTo>
                  <a:pt x="3468" y="107"/>
                </a:lnTo>
                <a:lnTo>
                  <a:pt x="3468" y="107"/>
                </a:lnTo>
                <a:lnTo>
                  <a:pt x="3472" y="109"/>
                </a:lnTo>
                <a:lnTo>
                  <a:pt x="3476" y="109"/>
                </a:lnTo>
                <a:lnTo>
                  <a:pt x="3480" y="107"/>
                </a:lnTo>
                <a:lnTo>
                  <a:pt x="3487" y="109"/>
                </a:lnTo>
                <a:lnTo>
                  <a:pt x="3493" y="111"/>
                </a:lnTo>
                <a:lnTo>
                  <a:pt x="3495" y="107"/>
                </a:lnTo>
                <a:lnTo>
                  <a:pt x="3499" y="107"/>
                </a:lnTo>
                <a:lnTo>
                  <a:pt x="3501" y="105"/>
                </a:lnTo>
                <a:lnTo>
                  <a:pt x="3503" y="105"/>
                </a:lnTo>
                <a:lnTo>
                  <a:pt x="3508" y="103"/>
                </a:lnTo>
                <a:lnTo>
                  <a:pt x="3508" y="101"/>
                </a:lnTo>
                <a:lnTo>
                  <a:pt x="3510" y="101"/>
                </a:lnTo>
                <a:lnTo>
                  <a:pt x="3510" y="99"/>
                </a:lnTo>
                <a:lnTo>
                  <a:pt x="3508" y="97"/>
                </a:lnTo>
                <a:lnTo>
                  <a:pt x="3508" y="95"/>
                </a:lnTo>
                <a:lnTo>
                  <a:pt x="3503" y="95"/>
                </a:lnTo>
                <a:lnTo>
                  <a:pt x="3499" y="95"/>
                </a:lnTo>
                <a:lnTo>
                  <a:pt x="3495" y="95"/>
                </a:lnTo>
                <a:lnTo>
                  <a:pt x="3489" y="97"/>
                </a:lnTo>
                <a:lnTo>
                  <a:pt x="3484" y="97"/>
                </a:lnTo>
                <a:lnTo>
                  <a:pt x="3480" y="97"/>
                </a:lnTo>
                <a:lnTo>
                  <a:pt x="3480" y="97"/>
                </a:lnTo>
                <a:lnTo>
                  <a:pt x="3478" y="97"/>
                </a:lnTo>
                <a:lnTo>
                  <a:pt x="3472" y="97"/>
                </a:lnTo>
                <a:lnTo>
                  <a:pt x="3472" y="97"/>
                </a:lnTo>
                <a:lnTo>
                  <a:pt x="3470" y="99"/>
                </a:lnTo>
                <a:lnTo>
                  <a:pt x="3470" y="99"/>
                </a:lnTo>
                <a:lnTo>
                  <a:pt x="3468" y="101"/>
                </a:lnTo>
                <a:lnTo>
                  <a:pt x="3468" y="103"/>
                </a:lnTo>
                <a:close/>
                <a:moveTo>
                  <a:pt x="3834" y="294"/>
                </a:moveTo>
                <a:lnTo>
                  <a:pt x="3836" y="294"/>
                </a:lnTo>
                <a:lnTo>
                  <a:pt x="3836" y="292"/>
                </a:lnTo>
                <a:lnTo>
                  <a:pt x="3834" y="292"/>
                </a:lnTo>
                <a:lnTo>
                  <a:pt x="3832" y="292"/>
                </a:lnTo>
                <a:lnTo>
                  <a:pt x="3830" y="294"/>
                </a:lnTo>
                <a:lnTo>
                  <a:pt x="3830" y="294"/>
                </a:lnTo>
                <a:lnTo>
                  <a:pt x="3834" y="294"/>
                </a:lnTo>
                <a:close/>
                <a:moveTo>
                  <a:pt x="201" y="774"/>
                </a:moveTo>
                <a:lnTo>
                  <a:pt x="199" y="774"/>
                </a:lnTo>
                <a:lnTo>
                  <a:pt x="199" y="774"/>
                </a:lnTo>
                <a:lnTo>
                  <a:pt x="199" y="774"/>
                </a:lnTo>
                <a:lnTo>
                  <a:pt x="199" y="776"/>
                </a:lnTo>
                <a:lnTo>
                  <a:pt x="199" y="776"/>
                </a:lnTo>
                <a:lnTo>
                  <a:pt x="199" y="776"/>
                </a:lnTo>
                <a:lnTo>
                  <a:pt x="201" y="776"/>
                </a:lnTo>
                <a:lnTo>
                  <a:pt x="201" y="774"/>
                </a:lnTo>
                <a:lnTo>
                  <a:pt x="201" y="774"/>
                </a:lnTo>
                <a:lnTo>
                  <a:pt x="201" y="774"/>
                </a:lnTo>
                <a:lnTo>
                  <a:pt x="201" y="774"/>
                </a:lnTo>
                <a:close/>
                <a:moveTo>
                  <a:pt x="300" y="1575"/>
                </a:moveTo>
                <a:lnTo>
                  <a:pt x="298" y="1575"/>
                </a:lnTo>
                <a:lnTo>
                  <a:pt x="298" y="1575"/>
                </a:lnTo>
                <a:lnTo>
                  <a:pt x="300" y="1577"/>
                </a:lnTo>
                <a:lnTo>
                  <a:pt x="300" y="1575"/>
                </a:lnTo>
                <a:lnTo>
                  <a:pt x="300" y="1575"/>
                </a:lnTo>
                <a:lnTo>
                  <a:pt x="300" y="1575"/>
                </a:lnTo>
                <a:lnTo>
                  <a:pt x="300" y="1577"/>
                </a:lnTo>
                <a:lnTo>
                  <a:pt x="300" y="1577"/>
                </a:lnTo>
                <a:lnTo>
                  <a:pt x="300" y="1577"/>
                </a:lnTo>
                <a:lnTo>
                  <a:pt x="300" y="1577"/>
                </a:lnTo>
                <a:lnTo>
                  <a:pt x="300" y="1577"/>
                </a:lnTo>
                <a:lnTo>
                  <a:pt x="300" y="1577"/>
                </a:lnTo>
                <a:lnTo>
                  <a:pt x="300" y="1575"/>
                </a:lnTo>
                <a:lnTo>
                  <a:pt x="300" y="1575"/>
                </a:lnTo>
                <a:close/>
                <a:moveTo>
                  <a:pt x="245" y="755"/>
                </a:moveTo>
                <a:lnTo>
                  <a:pt x="243" y="755"/>
                </a:lnTo>
                <a:lnTo>
                  <a:pt x="243" y="755"/>
                </a:lnTo>
                <a:lnTo>
                  <a:pt x="241" y="755"/>
                </a:lnTo>
                <a:lnTo>
                  <a:pt x="241" y="755"/>
                </a:lnTo>
                <a:lnTo>
                  <a:pt x="239" y="751"/>
                </a:lnTo>
                <a:lnTo>
                  <a:pt x="239" y="751"/>
                </a:lnTo>
                <a:lnTo>
                  <a:pt x="239" y="749"/>
                </a:lnTo>
                <a:lnTo>
                  <a:pt x="237" y="749"/>
                </a:lnTo>
                <a:lnTo>
                  <a:pt x="235" y="749"/>
                </a:lnTo>
                <a:lnTo>
                  <a:pt x="235" y="749"/>
                </a:lnTo>
                <a:lnTo>
                  <a:pt x="230" y="751"/>
                </a:lnTo>
                <a:lnTo>
                  <a:pt x="228" y="753"/>
                </a:lnTo>
                <a:lnTo>
                  <a:pt x="226" y="753"/>
                </a:lnTo>
                <a:lnTo>
                  <a:pt x="224" y="753"/>
                </a:lnTo>
                <a:lnTo>
                  <a:pt x="224" y="753"/>
                </a:lnTo>
                <a:lnTo>
                  <a:pt x="222" y="757"/>
                </a:lnTo>
                <a:lnTo>
                  <a:pt x="220" y="757"/>
                </a:lnTo>
                <a:lnTo>
                  <a:pt x="218" y="757"/>
                </a:lnTo>
                <a:lnTo>
                  <a:pt x="218" y="759"/>
                </a:lnTo>
                <a:lnTo>
                  <a:pt x="218" y="759"/>
                </a:lnTo>
                <a:lnTo>
                  <a:pt x="220" y="761"/>
                </a:lnTo>
                <a:lnTo>
                  <a:pt x="220" y="761"/>
                </a:lnTo>
                <a:lnTo>
                  <a:pt x="220" y="761"/>
                </a:lnTo>
                <a:lnTo>
                  <a:pt x="224" y="761"/>
                </a:lnTo>
                <a:lnTo>
                  <a:pt x="224" y="761"/>
                </a:lnTo>
                <a:lnTo>
                  <a:pt x="226" y="761"/>
                </a:lnTo>
                <a:lnTo>
                  <a:pt x="226" y="761"/>
                </a:lnTo>
                <a:lnTo>
                  <a:pt x="228" y="759"/>
                </a:lnTo>
                <a:lnTo>
                  <a:pt x="228" y="759"/>
                </a:lnTo>
                <a:lnTo>
                  <a:pt x="230" y="757"/>
                </a:lnTo>
                <a:lnTo>
                  <a:pt x="239" y="757"/>
                </a:lnTo>
                <a:lnTo>
                  <a:pt x="239" y="757"/>
                </a:lnTo>
                <a:lnTo>
                  <a:pt x="241" y="755"/>
                </a:lnTo>
                <a:lnTo>
                  <a:pt x="245" y="757"/>
                </a:lnTo>
                <a:lnTo>
                  <a:pt x="245" y="757"/>
                </a:lnTo>
                <a:lnTo>
                  <a:pt x="245" y="755"/>
                </a:lnTo>
                <a:close/>
                <a:moveTo>
                  <a:pt x="210" y="765"/>
                </a:moveTo>
                <a:lnTo>
                  <a:pt x="210" y="765"/>
                </a:lnTo>
                <a:lnTo>
                  <a:pt x="210" y="765"/>
                </a:lnTo>
                <a:lnTo>
                  <a:pt x="210" y="765"/>
                </a:lnTo>
                <a:lnTo>
                  <a:pt x="207" y="765"/>
                </a:lnTo>
                <a:lnTo>
                  <a:pt x="207" y="765"/>
                </a:lnTo>
                <a:lnTo>
                  <a:pt x="207" y="767"/>
                </a:lnTo>
                <a:lnTo>
                  <a:pt x="210" y="767"/>
                </a:lnTo>
                <a:lnTo>
                  <a:pt x="210" y="767"/>
                </a:lnTo>
                <a:lnTo>
                  <a:pt x="210" y="767"/>
                </a:lnTo>
                <a:lnTo>
                  <a:pt x="212" y="765"/>
                </a:lnTo>
                <a:lnTo>
                  <a:pt x="212" y="765"/>
                </a:lnTo>
                <a:lnTo>
                  <a:pt x="210" y="765"/>
                </a:lnTo>
                <a:close/>
                <a:moveTo>
                  <a:pt x="207" y="642"/>
                </a:moveTo>
                <a:lnTo>
                  <a:pt x="207" y="640"/>
                </a:lnTo>
                <a:lnTo>
                  <a:pt x="205" y="640"/>
                </a:lnTo>
                <a:lnTo>
                  <a:pt x="205" y="640"/>
                </a:lnTo>
                <a:lnTo>
                  <a:pt x="203" y="640"/>
                </a:lnTo>
                <a:lnTo>
                  <a:pt x="201" y="640"/>
                </a:lnTo>
                <a:lnTo>
                  <a:pt x="201" y="640"/>
                </a:lnTo>
                <a:lnTo>
                  <a:pt x="201" y="637"/>
                </a:lnTo>
                <a:lnTo>
                  <a:pt x="199" y="637"/>
                </a:lnTo>
                <a:lnTo>
                  <a:pt x="197" y="640"/>
                </a:lnTo>
                <a:lnTo>
                  <a:pt x="197" y="640"/>
                </a:lnTo>
                <a:lnTo>
                  <a:pt x="197" y="640"/>
                </a:lnTo>
                <a:lnTo>
                  <a:pt x="195" y="640"/>
                </a:lnTo>
                <a:lnTo>
                  <a:pt x="193" y="640"/>
                </a:lnTo>
                <a:lnTo>
                  <a:pt x="191" y="640"/>
                </a:lnTo>
                <a:lnTo>
                  <a:pt x="191" y="642"/>
                </a:lnTo>
                <a:lnTo>
                  <a:pt x="184" y="642"/>
                </a:lnTo>
                <a:lnTo>
                  <a:pt x="184" y="642"/>
                </a:lnTo>
                <a:lnTo>
                  <a:pt x="182" y="642"/>
                </a:lnTo>
                <a:lnTo>
                  <a:pt x="184" y="644"/>
                </a:lnTo>
                <a:lnTo>
                  <a:pt x="186" y="646"/>
                </a:lnTo>
                <a:lnTo>
                  <a:pt x="189" y="648"/>
                </a:lnTo>
                <a:lnTo>
                  <a:pt x="193" y="650"/>
                </a:lnTo>
                <a:lnTo>
                  <a:pt x="197" y="650"/>
                </a:lnTo>
                <a:lnTo>
                  <a:pt x="199" y="650"/>
                </a:lnTo>
                <a:lnTo>
                  <a:pt x="201" y="652"/>
                </a:lnTo>
                <a:lnTo>
                  <a:pt x="201" y="652"/>
                </a:lnTo>
                <a:lnTo>
                  <a:pt x="201" y="652"/>
                </a:lnTo>
                <a:lnTo>
                  <a:pt x="201" y="650"/>
                </a:lnTo>
                <a:lnTo>
                  <a:pt x="201" y="650"/>
                </a:lnTo>
                <a:lnTo>
                  <a:pt x="203" y="650"/>
                </a:lnTo>
                <a:lnTo>
                  <a:pt x="205" y="650"/>
                </a:lnTo>
                <a:lnTo>
                  <a:pt x="210" y="648"/>
                </a:lnTo>
                <a:lnTo>
                  <a:pt x="210" y="648"/>
                </a:lnTo>
                <a:lnTo>
                  <a:pt x="207" y="646"/>
                </a:lnTo>
                <a:lnTo>
                  <a:pt x="207" y="646"/>
                </a:lnTo>
                <a:lnTo>
                  <a:pt x="207" y="644"/>
                </a:lnTo>
                <a:lnTo>
                  <a:pt x="207" y="644"/>
                </a:lnTo>
                <a:lnTo>
                  <a:pt x="207" y="642"/>
                </a:lnTo>
                <a:lnTo>
                  <a:pt x="207" y="642"/>
                </a:lnTo>
                <a:close/>
                <a:moveTo>
                  <a:pt x="54" y="811"/>
                </a:moveTo>
                <a:lnTo>
                  <a:pt x="54" y="811"/>
                </a:lnTo>
                <a:lnTo>
                  <a:pt x="57" y="814"/>
                </a:lnTo>
                <a:lnTo>
                  <a:pt x="59" y="811"/>
                </a:lnTo>
                <a:lnTo>
                  <a:pt x="57" y="811"/>
                </a:lnTo>
                <a:lnTo>
                  <a:pt x="54" y="811"/>
                </a:lnTo>
                <a:close/>
                <a:moveTo>
                  <a:pt x="151" y="717"/>
                </a:moveTo>
                <a:lnTo>
                  <a:pt x="151" y="717"/>
                </a:lnTo>
                <a:lnTo>
                  <a:pt x="149" y="717"/>
                </a:lnTo>
                <a:lnTo>
                  <a:pt x="149" y="717"/>
                </a:lnTo>
                <a:lnTo>
                  <a:pt x="151" y="719"/>
                </a:lnTo>
                <a:lnTo>
                  <a:pt x="151" y="719"/>
                </a:lnTo>
                <a:lnTo>
                  <a:pt x="153" y="717"/>
                </a:lnTo>
                <a:lnTo>
                  <a:pt x="153" y="717"/>
                </a:lnTo>
                <a:lnTo>
                  <a:pt x="151" y="717"/>
                </a:lnTo>
                <a:close/>
                <a:moveTo>
                  <a:pt x="163" y="577"/>
                </a:moveTo>
                <a:lnTo>
                  <a:pt x="163" y="575"/>
                </a:lnTo>
                <a:lnTo>
                  <a:pt x="159" y="572"/>
                </a:lnTo>
                <a:lnTo>
                  <a:pt x="157" y="572"/>
                </a:lnTo>
                <a:lnTo>
                  <a:pt x="155" y="572"/>
                </a:lnTo>
                <a:lnTo>
                  <a:pt x="153" y="572"/>
                </a:lnTo>
                <a:lnTo>
                  <a:pt x="151" y="572"/>
                </a:lnTo>
                <a:lnTo>
                  <a:pt x="151" y="572"/>
                </a:lnTo>
                <a:lnTo>
                  <a:pt x="151" y="570"/>
                </a:lnTo>
                <a:lnTo>
                  <a:pt x="149" y="570"/>
                </a:lnTo>
                <a:lnTo>
                  <a:pt x="145" y="570"/>
                </a:lnTo>
                <a:lnTo>
                  <a:pt x="145" y="568"/>
                </a:lnTo>
                <a:lnTo>
                  <a:pt x="145" y="568"/>
                </a:lnTo>
                <a:lnTo>
                  <a:pt x="142" y="566"/>
                </a:lnTo>
                <a:lnTo>
                  <a:pt x="142" y="566"/>
                </a:lnTo>
                <a:lnTo>
                  <a:pt x="140" y="566"/>
                </a:lnTo>
                <a:lnTo>
                  <a:pt x="138" y="564"/>
                </a:lnTo>
                <a:lnTo>
                  <a:pt x="136" y="566"/>
                </a:lnTo>
                <a:lnTo>
                  <a:pt x="134" y="566"/>
                </a:lnTo>
                <a:lnTo>
                  <a:pt x="132" y="568"/>
                </a:lnTo>
                <a:lnTo>
                  <a:pt x="130" y="568"/>
                </a:lnTo>
                <a:lnTo>
                  <a:pt x="128" y="566"/>
                </a:lnTo>
                <a:lnTo>
                  <a:pt x="126" y="566"/>
                </a:lnTo>
                <a:lnTo>
                  <a:pt x="124" y="566"/>
                </a:lnTo>
                <a:lnTo>
                  <a:pt x="124" y="566"/>
                </a:lnTo>
                <a:lnTo>
                  <a:pt x="122" y="564"/>
                </a:lnTo>
                <a:lnTo>
                  <a:pt x="119" y="564"/>
                </a:lnTo>
                <a:lnTo>
                  <a:pt x="119" y="568"/>
                </a:lnTo>
                <a:lnTo>
                  <a:pt x="119" y="568"/>
                </a:lnTo>
                <a:lnTo>
                  <a:pt x="119" y="570"/>
                </a:lnTo>
                <a:lnTo>
                  <a:pt x="119" y="570"/>
                </a:lnTo>
                <a:lnTo>
                  <a:pt x="119" y="572"/>
                </a:lnTo>
                <a:lnTo>
                  <a:pt x="122" y="572"/>
                </a:lnTo>
                <a:lnTo>
                  <a:pt x="124" y="572"/>
                </a:lnTo>
                <a:lnTo>
                  <a:pt x="124" y="572"/>
                </a:lnTo>
                <a:lnTo>
                  <a:pt x="126" y="572"/>
                </a:lnTo>
                <a:lnTo>
                  <a:pt x="128" y="572"/>
                </a:lnTo>
                <a:lnTo>
                  <a:pt x="130" y="570"/>
                </a:lnTo>
                <a:lnTo>
                  <a:pt x="132" y="570"/>
                </a:lnTo>
                <a:lnTo>
                  <a:pt x="132" y="570"/>
                </a:lnTo>
                <a:lnTo>
                  <a:pt x="136" y="572"/>
                </a:lnTo>
                <a:lnTo>
                  <a:pt x="138" y="572"/>
                </a:lnTo>
                <a:lnTo>
                  <a:pt x="140" y="575"/>
                </a:lnTo>
                <a:lnTo>
                  <a:pt x="140" y="575"/>
                </a:lnTo>
                <a:lnTo>
                  <a:pt x="140" y="577"/>
                </a:lnTo>
                <a:lnTo>
                  <a:pt x="142" y="577"/>
                </a:lnTo>
                <a:lnTo>
                  <a:pt x="142" y="577"/>
                </a:lnTo>
                <a:lnTo>
                  <a:pt x="145" y="577"/>
                </a:lnTo>
                <a:lnTo>
                  <a:pt x="147" y="579"/>
                </a:lnTo>
                <a:lnTo>
                  <a:pt x="147" y="579"/>
                </a:lnTo>
                <a:lnTo>
                  <a:pt x="149" y="579"/>
                </a:lnTo>
                <a:lnTo>
                  <a:pt x="149" y="581"/>
                </a:lnTo>
                <a:lnTo>
                  <a:pt x="149" y="581"/>
                </a:lnTo>
                <a:lnTo>
                  <a:pt x="151" y="581"/>
                </a:lnTo>
                <a:lnTo>
                  <a:pt x="151" y="581"/>
                </a:lnTo>
                <a:lnTo>
                  <a:pt x="151" y="579"/>
                </a:lnTo>
                <a:lnTo>
                  <a:pt x="153" y="579"/>
                </a:lnTo>
                <a:lnTo>
                  <a:pt x="155" y="577"/>
                </a:lnTo>
                <a:lnTo>
                  <a:pt x="157" y="577"/>
                </a:lnTo>
                <a:lnTo>
                  <a:pt x="161" y="577"/>
                </a:lnTo>
                <a:lnTo>
                  <a:pt x="163" y="577"/>
                </a:lnTo>
                <a:close/>
                <a:moveTo>
                  <a:pt x="176" y="780"/>
                </a:moveTo>
                <a:lnTo>
                  <a:pt x="174" y="778"/>
                </a:lnTo>
                <a:lnTo>
                  <a:pt x="172" y="778"/>
                </a:lnTo>
                <a:lnTo>
                  <a:pt x="172" y="780"/>
                </a:lnTo>
                <a:lnTo>
                  <a:pt x="170" y="780"/>
                </a:lnTo>
                <a:lnTo>
                  <a:pt x="170" y="780"/>
                </a:lnTo>
                <a:lnTo>
                  <a:pt x="168" y="782"/>
                </a:lnTo>
                <a:lnTo>
                  <a:pt x="168" y="782"/>
                </a:lnTo>
                <a:lnTo>
                  <a:pt x="168" y="784"/>
                </a:lnTo>
                <a:lnTo>
                  <a:pt x="168" y="784"/>
                </a:lnTo>
                <a:lnTo>
                  <a:pt x="168" y="784"/>
                </a:lnTo>
                <a:lnTo>
                  <a:pt x="168" y="784"/>
                </a:lnTo>
                <a:lnTo>
                  <a:pt x="166" y="784"/>
                </a:lnTo>
                <a:lnTo>
                  <a:pt x="166" y="784"/>
                </a:lnTo>
                <a:lnTo>
                  <a:pt x="163" y="784"/>
                </a:lnTo>
                <a:lnTo>
                  <a:pt x="163" y="786"/>
                </a:lnTo>
                <a:lnTo>
                  <a:pt x="163" y="786"/>
                </a:lnTo>
                <a:lnTo>
                  <a:pt x="163" y="788"/>
                </a:lnTo>
                <a:lnTo>
                  <a:pt x="161" y="788"/>
                </a:lnTo>
                <a:lnTo>
                  <a:pt x="161" y="788"/>
                </a:lnTo>
                <a:lnTo>
                  <a:pt x="161" y="791"/>
                </a:lnTo>
                <a:lnTo>
                  <a:pt x="159" y="791"/>
                </a:lnTo>
                <a:lnTo>
                  <a:pt x="159" y="793"/>
                </a:lnTo>
                <a:lnTo>
                  <a:pt x="157" y="793"/>
                </a:lnTo>
                <a:lnTo>
                  <a:pt x="159" y="793"/>
                </a:lnTo>
                <a:lnTo>
                  <a:pt x="163" y="791"/>
                </a:lnTo>
                <a:lnTo>
                  <a:pt x="163" y="791"/>
                </a:lnTo>
                <a:lnTo>
                  <a:pt x="166" y="788"/>
                </a:lnTo>
                <a:lnTo>
                  <a:pt x="166" y="788"/>
                </a:lnTo>
                <a:lnTo>
                  <a:pt x="166" y="788"/>
                </a:lnTo>
                <a:lnTo>
                  <a:pt x="168" y="788"/>
                </a:lnTo>
                <a:lnTo>
                  <a:pt x="168" y="786"/>
                </a:lnTo>
                <a:lnTo>
                  <a:pt x="170" y="784"/>
                </a:lnTo>
                <a:lnTo>
                  <a:pt x="174" y="782"/>
                </a:lnTo>
                <a:lnTo>
                  <a:pt x="176" y="782"/>
                </a:lnTo>
                <a:lnTo>
                  <a:pt x="176" y="782"/>
                </a:lnTo>
                <a:lnTo>
                  <a:pt x="176" y="780"/>
                </a:lnTo>
                <a:lnTo>
                  <a:pt x="176" y="780"/>
                </a:lnTo>
                <a:close/>
                <a:moveTo>
                  <a:pt x="197" y="776"/>
                </a:moveTo>
                <a:lnTo>
                  <a:pt x="195" y="776"/>
                </a:lnTo>
                <a:lnTo>
                  <a:pt x="195" y="776"/>
                </a:lnTo>
                <a:lnTo>
                  <a:pt x="195" y="774"/>
                </a:lnTo>
                <a:lnTo>
                  <a:pt x="199" y="772"/>
                </a:lnTo>
                <a:lnTo>
                  <a:pt x="199" y="772"/>
                </a:lnTo>
                <a:lnTo>
                  <a:pt x="197" y="770"/>
                </a:lnTo>
                <a:lnTo>
                  <a:pt x="197" y="770"/>
                </a:lnTo>
                <a:lnTo>
                  <a:pt x="197" y="770"/>
                </a:lnTo>
                <a:lnTo>
                  <a:pt x="197" y="772"/>
                </a:lnTo>
                <a:lnTo>
                  <a:pt x="195" y="772"/>
                </a:lnTo>
                <a:lnTo>
                  <a:pt x="195" y="774"/>
                </a:lnTo>
                <a:lnTo>
                  <a:pt x="195" y="772"/>
                </a:lnTo>
                <a:lnTo>
                  <a:pt x="193" y="770"/>
                </a:lnTo>
                <a:lnTo>
                  <a:pt x="193" y="770"/>
                </a:lnTo>
                <a:lnTo>
                  <a:pt x="193" y="770"/>
                </a:lnTo>
                <a:lnTo>
                  <a:pt x="191" y="770"/>
                </a:lnTo>
                <a:lnTo>
                  <a:pt x="189" y="772"/>
                </a:lnTo>
                <a:lnTo>
                  <a:pt x="189" y="772"/>
                </a:lnTo>
                <a:lnTo>
                  <a:pt x="186" y="772"/>
                </a:lnTo>
                <a:lnTo>
                  <a:pt x="186" y="772"/>
                </a:lnTo>
                <a:lnTo>
                  <a:pt x="186" y="774"/>
                </a:lnTo>
                <a:lnTo>
                  <a:pt x="186" y="774"/>
                </a:lnTo>
                <a:lnTo>
                  <a:pt x="186" y="774"/>
                </a:lnTo>
                <a:lnTo>
                  <a:pt x="189" y="774"/>
                </a:lnTo>
                <a:lnTo>
                  <a:pt x="189" y="774"/>
                </a:lnTo>
                <a:lnTo>
                  <a:pt x="191" y="774"/>
                </a:lnTo>
                <a:lnTo>
                  <a:pt x="191" y="776"/>
                </a:lnTo>
                <a:lnTo>
                  <a:pt x="193" y="776"/>
                </a:lnTo>
                <a:lnTo>
                  <a:pt x="191" y="776"/>
                </a:lnTo>
                <a:lnTo>
                  <a:pt x="191" y="778"/>
                </a:lnTo>
                <a:lnTo>
                  <a:pt x="191" y="778"/>
                </a:lnTo>
                <a:lnTo>
                  <a:pt x="191" y="778"/>
                </a:lnTo>
                <a:lnTo>
                  <a:pt x="191" y="776"/>
                </a:lnTo>
                <a:lnTo>
                  <a:pt x="189" y="776"/>
                </a:lnTo>
                <a:lnTo>
                  <a:pt x="189" y="776"/>
                </a:lnTo>
                <a:lnTo>
                  <a:pt x="186" y="778"/>
                </a:lnTo>
                <a:lnTo>
                  <a:pt x="186" y="780"/>
                </a:lnTo>
                <a:lnTo>
                  <a:pt x="184" y="780"/>
                </a:lnTo>
                <a:lnTo>
                  <a:pt x="182" y="780"/>
                </a:lnTo>
                <a:lnTo>
                  <a:pt x="180" y="782"/>
                </a:lnTo>
                <a:lnTo>
                  <a:pt x="178" y="782"/>
                </a:lnTo>
                <a:lnTo>
                  <a:pt x="178" y="782"/>
                </a:lnTo>
                <a:lnTo>
                  <a:pt x="176" y="784"/>
                </a:lnTo>
                <a:lnTo>
                  <a:pt x="176" y="784"/>
                </a:lnTo>
                <a:lnTo>
                  <a:pt x="178" y="784"/>
                </a:lnTo>
                <a:lnTo>
                  <a:pt x="180" y="784"/>
                </a:lnTo>
                <a:lnTo>
                  <a:pt x="180" y="784"/>
                </a:lnTo>
                <a:lnTo>
                  <a:pt x="180" y="784"/>
                </a:lnTo>
                <a:lnTo>
                  <a:pt x="182" y="784"/>
                </a:lnTo>
                <a:lnTo>
                  <a:pt x="182" y="784"/>
                </a:lnTo>
                <a:lnTo>
                  <a:pt x="182" y="782"/>
                </a:lnTo>
                <a:lnTo>
                  <a:pt x="184" y="782"/>
                </a:lnTo>
                <a:lnTo>
                  <a:pt x="184" y="782"/>
                </a:lnTo>
                <a:lnTo>
                  <a:pt x="184" y="782"/>
                </a:lnTo>
                <a:lnTo>
                  <a:pt x="186" y="782"/>
                </a:lnTo>
                <a:lnTo>
                  <a:pt x="189" y="780"/>
                </a:lnTo>
                <a:lnTo>
                  <a:pt x="191" y="780"/>
                </a:lnTo>
                <a:lnTo>
                  <a:pt x="191" y="780"/>
                </a:lnTo>
                <a:lnTo>
                  <a:pt x="193" y="780"/>
                </a:lnTo>
                <a:lnTo>
                  <a:pt x="195" y="778"/>
                </a:lnTo>
                <a:lnTo>
                  <a:pt x="197" y="776"/>
                </a:lnTo>
                <a:lnTo>
                  <a:pt x="197" y="776"/>
                </a:lnTo>
                <a:lnTo>
                  <a:pt x="199" y="776"/>
                </a:lnTo>
                <a:lnTo>
                  <a:pt x="197" y="776"/>
                </a:lnTo>
                <a:lnTo>
                  <a:pt x="197" y="776"/>
                </a:lnTo>
                <a:close/>
                <a:moveTo>
                  <a:pt x="149" y="793"/>
                </a:moveTo>
                <a:lnTo>
                  <a:pt x="147" y="793"/>
                </a:lnTo>
                <a:lnTo>
                  <a:pt x="145" y="793"/>
                </a:lnTo>
                <a:lnTo>
                  <a:pt x="145" y="793"/>
                </a:lnTo>
                <a:lnTo>
                  <a:pt x="145" y="793"/>
                </a:lnTo>
                <a:lnTo>
                  <a:pt x="147" y="793"/>
                </a:lnTo>
                <a:lnTo>
                  <a:pt x="149" y="793"/>
                </a:lnTo>
                <a:lnTo>
                  <a:pt x="149" y="793"/>
                </a:lnTo>
                <a:lnTo>
                  <a:pt x="149" y="793"/>
                </a:lnTo>
                <a:lnTo>
                  <a:pt x="149" y="793"/>
                </a:lnTo>
                <a:lnTo>
                  <a:pt x="149" y="793"/>
                </a:lnTo>
                <a:close/>
                <a:moveTo>
                  <a:pt x="300" y="1310"/>
                </a:moveTo>
                <a:lnTo>
                  <a:pt x="300" y="1310"/>
                </a:lnTo>
                <a:lnTo>
                  <a:pt x="300" y="1308"/>
                </a:lnTo>
                <a:lnTo>
                  <a:pt x="300" y="1308"/>
                </a:lnTo>
                <a:lnTo>
                  <a:pt x="300" y="1306"/>
                </a:lnTo>
                <a:lnTo>
                  <a:pt x="295" y="1306"/>
                </a:lnTo>
                <a:lnTo>
                  <a:pt x="293" y="1308"/>
                </a:lnTo>
                <a:lnTo>
                  <a:pt x="293" y="1310"/>
                </a:lnTo>
                <a:lnTo>
                  <a:pt x="293" y="1310"/>
                </a:lnTo>
                <a:lnTo>
                  <a:pt x="295" y="1310"/>
                </a:lnTo>
                <a:lnTo>
                  <a:pt x="295" y="1313"/>
                </a:lnTo>
                <a:lnTo>
                  <a:pt x="298" y="1313"/>
                </a:lnTo>
                <a:lnTo>
                  <a:pt x="298" y="1313"/>
                </a:lnTo>
                <a:lnTo>
                  <a:pt x="300" y="1310"/>
                </a:lnTo>
                <a:lnTo>
                  <a:pt x="300" y="1310"/>
                </a:lnTo>
                <a:close/>
                <a:moveTo>
                  <a:pt x="295" y="749"/>
                </a:moveTo>
                <a:lnTo>
                  <a:pt x="295" y="749"/>
                </a:lnTo>
                <a:lnTo>
                  <a:pt x="295" y="749"/>
                </a:lnTo>
                <a:lnTo>
                  <a:pt x="298" y="749"/>
                </a:lnTo>
                <a:lnTo>
                  <a:pt x="298" y="747"/>
                </a:lnTo>
                <a:lnTo>
                  <a:pt x="295" y="747"/>
                </a:lnTo>
                <a:lnTo>
                  <a:pt x="295" y="747"/>
                </a:lnTo>
                <a:lnTo>
                  <a:pt x="295" y="747"/>
                </a:lnTo>
                <a:lnTo>
                  <a:pt x="295" y="747"/>
                </a:lnTo>
                <a:lnTo>
                  <a:pt x="295" y="749"/>
                </a:lnTo>
                <a:lnTo>
                  <a:pt x="295" y="749"/>
                </a:lnTo>
                <a:lnTo>
                  <a:pt x="295" y="749"/>
                </a:lnTo>
                <a:lnTo>
                  <a:pt x="295" y="749"/>
                </a:lnTo>
                <a:lnTo>
                  <a:pt x="295" y="749"/>
                </a:lnTo>
                <a:close/>
                <a:moveTo>
                  <a:pt x="258" y="751"/>
                </a:moveTo>
                <a:lnTo>
                  <a:pt x="256" y="751"/>
                </a:lnTo>
                <a:lnTo>
                  <a:pt x="254" y="751"/>
                </a:lnTo>
                <a:lnTo>
                  <a:pt x="256" y="753"/>
                </a:lnTo>
                <a:lnTo>
                  <a:pt x="256" y="753"/>
                </a:lnTo>
                <a:lnTo>
                  <a:pt x="256" y="753"/>
                </a:lnTo>
                <a:lnTo>
                  <a:pt x="256" y="753"/>
                </a:lnTo>
                <a:lnTo>
                  <a:pt x="258" y="753"/>
                </a:lnTo>
                <a:lnTo>
                  <a:pt x="258" y="751"/>
                </a:lnTo>
                <a:lnTo>
                  <a:pt x="258" y="751"/>
                </a:lnTo>
                <a:lnTo>
                  <a:pt x="258" y="751"/>
                </a:lnTo>
                <a:close/>
                <a:moveTo>
                  <a:pt x="293" y="1939"/>
                </a:moveTo>
                <a:lnTo>
                  <a:pt x="293" y="1939"/>
                </a:lnTo>
                <a:lnTo>
                  <a:pt x="291" y="1939"/>
                </a:lnTo>
                <a:lnTo>
                  <a:pt x="291" y="1939"/>
                </a:lnTo>
                <a:lnTo>
                  <a:pt x="291" y="1941"/>
                </a:lnTo>
                <a:lnTo>
                  <a:pt x="293" y="1941"/>
                </a:lnTo>
                <a:lnTo>
                  <a:pt x="293" y="1941"/>
                </a:lnTo>
                <a:lnTo>
                  <a:pt x="293" y="1941"/>
                </a:lnTo>
                <a:lnTo>
                  <a:pt x="293" y="1941"/>
                </a:lnTo>
                <a:lnTo>
                  <a:pt x="293" y="1939"/>
                </a:lnTo>
                <a:lnTo>
                  <a:pt x="293" y="1939"/>
                </a:lnTo>
                <a:close/>
                <a:moveTo>
                  <a:pt x="298" y="751"/>
                </a:moveTo>
                <a:lnTo>
                  <a:pt x="300" y="751"/>
                </a:lnTo>
                <a:lnTo>
                  <a:pt x="300" y="751"/>
                </a:lnTo>
                <a:lnTo>
                  <a:pt x="300" y="749"/>
                </a:lnTo>
                <a:lnTo>
                  <a:pt x="298" y="749"/>
                </a:lnTo>
                <a:lnTo>
                  <a:pt x="298" y="749"/>
                </a:lnTo>
                <a:lnTo>
                  <a:pt x="298" y="751"/>
                </a:lnTo>
                <a:lnTo>
                  <a:pt x="298" y="751"/>
                </a:lnTo>
                <a:close/>
                <a:moveTo>
                  <a:pt x="281" y="744"/>
                </a:moveTo>
                <a:lnTo>
                  <a:pt x="281" y="742"/>
                </a:lnTo>
                <a:lnTo>
                  <a:pt x="281" y="742"/>
                </a:lnTo>
                <a:lnTo>
                  <a:pt x="281" y="742"/>
                </a:lnTo>
                <a:lnTo>
                  <a:pt x="281" y="744"/>
                </a:lnTo>
                <a:lnTo>
                  <a:pt x="281" y="744"/>
                </a:lnTo>
                <a:lnTo>
                  <a:pt x="281" y="744"/>
                </a:lnTo>
                <a:lnTo>
                  <a:pt x="281" y="742"/>
                </a:lnTo>
                <a:lnTo>
                  <a:pt x="281" y="742"/>
                </a:lnTo>
                <a:lnTo>
                  <a:pt x="279" y="742"/>
                </a:lnTo>
                <a:lnTo>
                  <a:pt x="279" y="742"/>
                </a:lnTo>
                <a:lnTo>
                  <a:pt x="279" y="742"/>
                </a:lnTo>
                <a:lnTo>
                  <a:pt x="277" y="744"/>
                </a:lnTo>
                <a:lnTo>
                  <a:pt x="277" y="744"/>
                </a:lnTo>
                <a:lnTo>
                  <a:pt x="279" y="747"/>
                </a:lnTo>
                <a:lnTo>
                  <a:pt x="279" y="747"/>
                </a:lnTo>
                <a:lnTo>
                  <a:pt x="279" y="747"/>
                </a:lnTo>
                <a:lnTo>
                  <a:pt x="279" y="747"/>
                </a:lnTo>
                <a:lnTo>
                  <a:pt x="281" y="747"/>
                </a:lnTo>
                <a:lnTo>
                  <a:pt x="283" y="747"/>
                </a:lnTo>
                <a:lnTo>
                  <a:pt x="283" y="747"/>
                </a:lnTo>
                <a:lnTo>
                  <a:pt x="283" y="747"/>
                </a:lnTo>
                <a:lnTo>
                  <a:pt x="281" y="744"/>
                </a:lnTo>
                <a:close/>
                <a:moveTo>
                  <a:pt x="283" y="742"/>
                </a:moveTo>
                <a:lnTo>
                  <a:pt x="283" y="744"/>
                </a:lnTo>
                <a:lnTo>
                  <a:pt x="283" y="744"/>
                </a:lnTo>
                <a:lnTo>
                  <a:pt x="285" y="744"/>
                </a:lnTo>
                <a:lnTo>
                  <a:pt x="285" y="744"/>
                </a:lnTo>
                <a:lnTo>
                  <a:pt x="285" y="742"/>
                </a:lnTo>
                <a:lnTo>
                  <a:pt x="283" y="742"/>
                </a:lnTo>
                <a:close/>
                <a:moveTo>
                  <a:pt x="291" y="747"/>
                </a:moveTo>
                <a:lnTo>
                  <a:pt x="291" y="744"/>
                </a:lnTo>
                <a:lnTo>
                  <a:pt x="291" y="744"/>
                </a:lnTo>
                <a:lnTo>
                  <a:pt x="291" y="744"/>
                </a:lnTo>
                <a:lnTo>
                  <a:pt x="289" y="747"/>
                </a:lnTo>
                <a:lnTo>
                  <a:pt x="289" y="747"/>
                </a:lnTo>
                <a:lnTo>
                  <a:pt x="289" y="747"/>
                </a:lnTo>
                <a:lnTo>
                  <a:pt x="287" y="749"/>
                </a:lnTo>
                <a:lnTo>
                  <a:pt x="287" y="749"/>
                </a:lnTo>
                <a:lnTo>
                  <a:pt x="287" y="749"/>
                </a:lnTo>
                <a:lnTo>
                  <a:pt x="287" y="749"/>
                </a:lnTo>
                <a:lnTo>
                  <a:pt x="287" y="751"/>
                </a:lnTo>
                <a:lnTo>
                  <a:pt x="287" y="753"/>
                </a:lnTo>
                <a:lnTo>
                  <a:pt x="287" y="751"/>
                </a:lnTo>
                <a:lnTo>
                  <a:pt x="289" y="749"/>
                </a:lnTo>
                <a:lnTo>
                  <a:pt x="289" y="749"/>
                </a:lnTo>
                <a:lnTo>
                  <a:pt x="291" y="749"/>
                </a:lnTo>
                <a:lnTo>
                  <a:pt x="291" y="749"/>
                </a:lnTo>
                <a:lnTo>
                  <a:pt x="291" y="749"/>
                </a:lnTo>
                <a:lnTo>
                  <a:pt x="291" y="747"/>
                </a:lnTo>
                <a:lnTo>
                  <a:pt x="291" y="747"/>
                </a:lnTo>
                <a:lnTo>
                  <a:pt x="291" y="747"/>
                </a:lnTo>
                <a:close/>
                <a:moveTo>
                  <a:pt x="287" y="1310"/>
                </a:moveTo>
                <a:lnTo>
                  <a:pt x="287" y="1313"/>
                </a:lnTo>
                <a:lnTo>
                  <a:pt x="287" y="1313"/>
                </a:lnTo>
                <a:lnTo>
                  <a:pt x="287" y="1313"/>
                </a:lnTo>
                <a:lnTo>
                  <a:pt x="287" y="1313"/>
                </a:lnTo>
                <a:lnTo>
                  <a:pt x="287" y="1313"/>
                </a:lnTo>
                <a:lnTo>
                  <a:pt x="287" y="1313"/>
                </a:lnTo>
                <a:lnTo>
                  <a:pt x="289" y="1313"/>
                </a:lnTo>
                <a:lnTo>
                  <a:pt x="289" y="1310"/>
                </a:lnTo>
                <a:lnTo>
                  <a:pt x="289" y="1310"/>
                </a:lnTo>
                <a:lnTo>
                  <a:pt x="289" y="1310"/>
                </a:lnTo>
                <a:lnTo>
                  <a:pt x="287" y="1310"/>
                </a:lnTo>
                <a:close/>
                <a:moveTo>
                  <a:pt x="205" y="767"/>
                </a:moveTo>
                <a:lnTo>
                  <a:pt x="205" y="765"/>
                </a:lnTo>
                <a:lnTo>
                  <a:pt x="203" y="765"/>
                </a:lnTo>
                <a:lnTo>
                  <a:pt x="203" y="765"/>
                </a:lnTo>
                <a:lnTo>
                  <a:pt x="201" y="767"/>
                </a:lnTo>
                <a:lnTo>
                  <a:pt x="201" y="767"/>
                </a:lnTo>
                <a:lnTo>
                  <a:pt x="201" y="767"/>
                </a:lnTo>
                <a:lnTo>
                  <a:pt x="201" y="770"/>
                </a:lnTo>
                <a:lnTo>
                  <a:pt x="203" y="770"/>
                </a:lnTo>
                <a:lnTo>
                  <a:pt x="203" y="770"/>
                </a:lnTo>
                <a:lnTo>
                  <a:pt x="203" y="770"/>
                </a:lnTo>
                <a:lnTo>
                  <a:pt x="205" y="770"/>
                </a:lnTo>
                <a:lnTo>
                  <a:pt x="205" y="770"/>
                </a:lnTo>
                <a:lnTo>
                  <a:pt x="207" y="767"/>
                </a:lnTo>
                <a:lnTo>
                  <a:pt x="207" y="767"/>
                </a:lnTo>
                <a:lnTo>
                  <a:pt x="207" y="767"/>
                </a:lnTo>
                <a:lnTo>
                  <a:pt x="205" y="767"/>
                </a:lnTo>
                <a:close/>
                <a:moveTo>
                  <a:pt x="84" y="805"/>
                </a:moveTo>
                <a:lnTo>
                  <a:pt x="86" y="805"/>
                </a:lnTo>
                <a:lnTo>
                  <a:pt x="86" y="803"/>
                </a:lnTo>
                <a:lnTo>
                  <a:pt x="86" y="803"/>
                </a:lnTo>
                <a:lnTo>
                  <a:pt x="86" y="801"/>
                </a:lnTo>
                <a:lnTo>
                  <a:pt x="84" y="801"/>
                </a:lnTo>
                <a:lnTo>
                  <a:pt x="82" y="801"/>
                </a:lnTo>
                <a:lnTo>
                  <a:pt x="82" y="803"/>
                </a:lnTo>
                <a:lnTo>
                  <a:pt x="80" y="803"/>
                </a:lnTo>
                <a:lnTo>
                  <a:pt x="82" y="803"/>
                </a:lnTo>
                <a:lnTo>
                  <a:pt x="84" y="803"/>
                </a:lnTo>
                <a:lnTo>
                  <a:pt x="82" y="805"/>
                </a:lnTo>
                <a:lnTo>
                  <a:pt x="80" y="805"/>
                </a:lnTo>
                <a:lnTo>
                  <a:pt x="78" y="807"/>
                </a:lnTo>
                <a:lnTo>
                  <a:pt x="73" y="807"/>
                </a:lnTo>
                <a:lnTo>
                  <a:pt x="71" y="807"/>
                </a:lnTo>
                <a:lnTo>
                  <a:pt x="69" y="807"/>
                </a:lnTo>
                <a:lnTo>
                  <a:pt x="69" y="809"/>
                </a:lnTo>
                <a:lnTo>
                  <a:pt x="69" y="809"/>
                </a:lnTo>
                <a:lnTo>
                  <a:pt x="78" y="807"/>
                </a:lnTo>
                <a:lnTo>
                  <a:pt x="82" y="807"/>
                </a:lnTo>
                <a:lnTo>
                  <a:pt x="86" y="807"/>
                </a:lnTo>
                <a:lnTo>
                  <a:pt x="84" y="805"/>
                </a:lnTo>
                <a:lnTo>
                  <a:pt x="84" y="805"/>
                </a:lnTo>
                <a:close/>
                <a:moveTo>
                  <a:pt x="101" y="807"/>
                </a:moveTo>
                <a:lnTo>
                  <a:pt x="96" y="807"/>
                </a:lnTo>
                <a:lnTo>
                  <a:pt x="94" y="807"/>
                </a:lnTo>
                <a:lnTo>
                  <a:pt x="92" y="805"/>
                </a:lnTo>
                <a:lnTo>
                  <a:pt x="90" y="807"/>
                </a:lnTo>
                <a:lnTo>
                  <a:pt x="90" y="807"/>
                </a:lnTo>
                <a:lnTo>
                  <a:pt x="88" y="807"/>
                </a:lnTo>
                <a:lnTo>
                  <a:pt x="88" y="807"/>
                </a:lnTo>
                <a:lnTo>
                  <a:pt x="88" y="807"/>
                </a:lnTo>
                <a:lnTo>
                  <a:pt x="88" y="807"/>
                </a:lnTo>
                <a:lnTo>
                  <a:pt x="88" y="807"/>
                </a:lnTo>
                <a:lnTo>
                  <a:pt x="90" y="807"/>
                </a:lnTo>
                <a:lnTo>
                  <a:pt x="92" y="807"/>
                </a:lnTo>
                <a:lnTo>
                  <a:pt x="94" y="807"/>
                </a:lnTo>
                <a:lnTo>
                  <a:pt x="96" y="807"/>
                </a:lnTo>
                <a:lnTo>
                  <a:pt x="98" y="807"/>
                </a:lnTo>
                <a:lnTo>
                  <a:pt x="98" y="807"/>
                </a:lnTo>
                <a:lnTo>
                  <a:pt x="101" y="807"/>
                </a:lnTo>
                <a:lnTo>
                  <a:pt x="101" y="807"/>
                </a:lnTo>
                <a:lnTo>
                  <a:pt x="101" y="807"/>
                </a:lnTo>
                <a:close/>
                <a:moveTo>
                  <a:pt x="86" y="1902"/>
                </a:moveTo>
                <a:lnTo>
                  <a:pt x="86" y="1902"/>
                </a:lnTo>
                <a:lnTo>
                  <a:pt x="86" y="1902"/>
                </a:lnTo>
                <a:lnTo>
                  <a:pt x="86" y="1902"/>
                </a:lnTo>
                <a:lnTo>
                  <a:pt x="88" y="1902"/>
                </a:lnTo>
                <a:lnTo>
                  <a:pt x="88" y="1902"/>
                </a:lnTo>
                <a:lnTo>
                  <a:pt x="88" y="1902"/>
                </a:lnTo>
                <a:lnTo>
                  <a:pt x="88" y="1902"/>
                </a:lnTo>
                <a:lnTo>
                  <a:pt x="88" y="1902"/>
                </a:lnTo>
                <a:lnTo>
                  <a:pt x="86" y="1902"/>
                </a:lnTo>
                <a:close/>
                <a:moveTo>
                  <a:pt x="111" y="803"/>
                </a:moveTo>
                <a:lnTo>
                  <a:pt x="111" y="801"/>
                </a:lnTo>
                <a:lnTo>
                  <a:pt x="109" y="801"/>
                </a:lnTo>
                <a:lnTo>
                  <a:pt x="109" y="803"/>
                </a:lnTo>
                <a:lnTo>
                  <a:pt x="107" y="803"/>
                </a:lnTo>
                <a:lnTo>
                  <a:pt x="107" y="803"/>
                </a:lnTo>
                <a:lnTo>
                  <a:pt x="109" y="803"/>
                </a:lnTo>
                <a:lnTo>
                  <a:pt x="109" y="803"/>
                </a:lnTo>
                <a:lnTo>
                  <a:pt x="111" y="803"/>
                </a:lnTo>
                <a:close/>
                <a:moveTo>
                  <a:pt x="111" y="640"/>
                </a:moveTo>
                <a:lnTo>
                  <a:pt x="113" y="640"/>
                </a:lnTo>
                <a:lnTo>
                  <a:pt x="111" y="640"/>
                </a:lnTo>
                <a:lnTo>
                  <a:pt x="111" y="637"/>
                </a:lnTo>
                <a:lnTo>
                  <a:pt x="109" y="637"/>
                </a:lnTo>
                <a:lnTo>
                  <a:pt x="105" y="637"/>
                </a:lnTo>
                <a:lnTo>
                  <a:pt x="103" y="635"/>
                </a:lnTo>
                <a:lnTo>
                  <a:pt x="103" y="633"/>
                </a:lnTo>
                <a:lnTo>
                  <a:pt x="101" y="635"/>
                </a:lnTo>
                <a:lnTo>
                  <a:pt x="101" y="635"/>
                </a:lnTo>
                <a:lnTo>
                  <a:pt x="103" y="637"/>
                </a:lnTo>
                <a:lnTo>
                  <a:pt x="107" y="640"/>
                </a:lnTo>
                <a:lnTo>
                  <a:pt x="111" y="640"/>
                </a:lnTo>
                <a:close/>
                <a:moveTo>
                  <a:pt x="80" y="1698"/>
                </a:move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close/>
                <a:moveTo>
                  <a:pt x="71" y="1939"/>
                </a:moveTo>
                <a:lnTo>
                  <a:pt x="69" y="1939"/>
                </a:lnTo>
                <a:lnTo>
                  <a:pt x="69" y="1939"/>
                </a:lnTo>
                <a:lnTo>
                  <a:pt x="69" y="1939"/>
                </a:lnTo>
                <a:lnTo>
                  <a:pt x="69" y="1939"/>
                </a:lnTo>
                <a:lnTo>
                  <a:pt x="67" y="1939"/>
                </a:lnTo>
                <a:lnTo>
                  <a:pt x="67" y="1939"/>
                </a:lnTo>
                <a:lnTo>
                  <a:pt x="67" y="1937"/>
                </a:lnTo>
                <a:lnTo>
                  <a:pt x="67" y="1939"/>
                </a:lnTo>
                <a:lnTo>
                  <a:pt x="67" y="1939"/>
                </a:lnTo>
                <a:lnTo>
                  <a:pt x="69" y="1939"/>
                </a:lnTo>
                <a:lnTo>
                  <a:pt x="69" y="1941"/>
                </a:lnTo>
                <a:lnTo>
                  <a:pt x="71" y="1939"/>
                </a:lnTo>
                <a:lnTo>
                  <a:pt x="71" y="1939"/>
                </a:lnTo>
                <a:lnTo>
                  <a:pt x="71" y="1939"/>
                </a:lnTo>
                <a:lnTo>
                  <a:pt x="71" y="1939"/>
                </a:lnTo>
                <a:close/>
                <a:moveTo>
                  <a:pt x="57" y="807"/>
                </a:moveTo>
                <a:lnTo>
                  <a:pt x="57" y="807"/>
                </a:lnTo>
                <a:lnTo>
                  <a:pt x="57" y="807"/>
                </a:lnTo>
                <a:lnTo>
                  <a:pt x="54" y="807"/>
                </a:lnTo>
                <a:lnTo>
                  <a:pt x="54" y="807"/>
                </a:lnTo>
                <a:lnTo>
                  <a:pt x="57" y="809"/>
                </a:lnTo>
                <a:lnTo>
                  <a:pt x="57" y="809"/>
                </a:lnTo>
                <a:lnTo>
                  <a:pt x="59" y="809"/>
                </a:lnTo>
                <a:lnTo>
                  <a:pt x="59" y="809"/>
                </a:lnTo>
                <a:lnTo>
                  <a:pt x="59" y="807"/>
                </a:lnTo>
                <a:lnTo>
                  <a:pt x="57" y="807"/>
                </a:lnTo>
                <a:close/>
                <a:moveTo>
                  <a:pt x="1452" y="700"/>
                </a:moveTo>
                <a:lnTo>
                  <a:pt x="1452" y="698"/>
                </a:lnTo>
                <a:lnTo>
                  <a:pt x="1452" y="698"/>
                </a:lnTo>
                <a:lnTo>
                  <a:pt x="1452" y="698"/>
                </a:lnTo>
                <a:lnTo>
                  <a:pt x="1452" y="698"/>
                </a:lnTo>
                <a:lnTo>
                  <a:pt x="1452" y="698"/>
                </a:lnTo>
                <a:lnTo>
                  <a:pt x="1452" y="696"/>
                </a:lnTo>
                <a:lnTo>
                  <a:pt x="1452" y="698"/>
                </a:lnTo>
                <a:lnTo>
                  <a:pt x="1452" y="698"/>
                </a:lnTo>
                <a:lnTo>
                  <a:pt x="1452" y="698"/>
                </a:lnTo>
                <a:lnTo>
                  <a:pt x="1452" y="698"/>
                </a:lnTo>
                <a:lnTo>
                  <a:pt x="1452" y="700"/>
                </a:lnTo>
                <a:lnTo>
                  <a:pt x="1452" y="700"/>
                </a:lnTo>
                <a:lnTo>
                  <a:pt x="1452" y="700"/>
                </a:lnTo>
                <a:close/>
                <a:moveTo>
                  <a:pt x="147" y="1906"/>
                </a:moveTo>
                <a:lnTo>
                  <a:pt x="147" y="1908"/>
                </a:lnTo>
                <a:lnTo>
                  <a:pt x="147" y="1908"/>
                </a:lnTo>
                <a:lnTo>
                  <a:pt x="147" y="1910"/>
                </a:lnTo>
                <a:lnTo>
                  <a:pt x="149" y="1908"/>
                </a:lnTo>
                <a:lnTo>
                  <a:pt x="149" y="1908"/>
                </a:lnTo>
                <a:lnTo>
                  <a:pt x="147" y="1906"/>
                </a:lnTo>
                <a:lnTo>
                  <a:pt x="147" y="1906"/>
                </a:lnTo>
                <a:close/>
                <a:moveTo>
                  <a:pt x="73" y="1941"/>
                </a:moveTo>
                <a:lnTo>
                  <a:pt x="73" y="1944"/>
                </a:lnTo>
                <a:lnTo>
                  <a:pt x="73" y="1944"/>
                </a:lnTo>
                <a:lnTo>
                  <a:pt x="73" y="1941"/>
                </a:lnTo>
                <a:lnTo>
                  <a:pt x="73" y="1941"/>
                </a:lnTo>
                <a:lnTo>
                  <a:pt x="73" y="1941"/>
                </a:lnTo>
                <a:close/>
                <a:moveTo>
                  <a:pt x="134" y="1837"/>
                </a:moveTo>
                <a:lnTo>
                  <a:pt x="132" y="1839"/>
                </a:lnTo>
                <a:lnTo>
                  <a:pt x="134" y="1839"/>
                </a:lnTo>
                <a:lnTo>
                  <a:pt x="134" y="1839"/>
                </a:lnTo>
                <a:lnTo>
                  <a:pt x="136" y="1837"/>
                </a:lnTo>
                <a:lnTo>
                  <a:pt x="136" y="1837"/>
                </a:lnTo>
                <a:lnTo>
                  <a:pt x="134" y="1837"/>
                </a:lnTo>
                <a:lnTo>
                  <a:pt x="134" y="1837"/>
                </a:lnTo>
                <a:close/>
                <a:moveTo>
                  <a:pt x="130" y="1675"/>
                </a:moveTo>
                <a:lnTo>
                  <a:pt x="130" y="1675"/>
                </a:lnTo>
                <a:lnTo>
                  <a:pt x="130" y="1675"/>
                </a:lnTo>
                <a:lnTo>
                  <a:pt x="130" y="1675"/>
                </a:lnTo>
                <a:lnTo>
                  <a:pt x="130" y="1675"/>
                </a:lnTo>
                <a:lnTo>
                  <a:pt x="130" y="1675"/>
                </a:lnTo>
                <a:lnTo>
                  <a:pt x="130" y="1675"/>
                </a:lnTo>
                <a:close/>
                <a:moveTo>
                  <a:pt x="134" y="799"/>
                </a:moveTo>
                <a:lnTo>
                  <a:pt x="134" y="797"/>
                </a:lnTo>
                <a:lnTo>
                  <a:pt x="134" y="797"/>
                </a:lnTo>
                <a:lnTo>
                  <a:pt x="136" y="797"/>
                </a:lnTo>
                <a:lnTo>
                  <a:pt x="136" y="797"/>
                </a:lnTo>
                <a:lnTo>
                  <a:pt x="136" y="797"/>
                </a:lnTo>
                <a:lnTo>
                  <a:pt x="136" y="797"/>
                </a:lnTo>
                <a:lnTo>
                  <a:pt x="136" y="795"/>
                </a:lnTo>
                <a:lnTo>
                  <a:pt x="134" y="795"/>
                </a:lnTo>
                <a:lnTo>
                  <a:pt x="134" y="797"/>
                </a:lnTo>
                <a:lnTo>
                  <a:pt x="132" y="797"/>
                </a:lnTo>
                <a:lnTo>
                  <a:pt x="134" y="799"/>
                </a:lnTo>
                <a:lnTo>
                  <a:pt x="134" y="799"/>
                </a:lnTo>
                <a:close/>
                <a:moveTo>
                  <a:pt x="138" y="707"/>
                </a:moveTo>
                <a:lnTo>
                  <a:pt x="140" y="707"/>
                </a:lnTo>
                <a:lnTo>
                  <a:pt x="140" y="707"/>
                </a:lnTo>
                <a:lnTo>
                  <a:pt x="142" y="707"/>
                </a:lnTo>
                <a:lnTo>
                  <a:pt x="142" y="705"/>
                </a:lnTo>
                <a:lnTo>
                  <a:pt x="138" y="705"/>
                </a:lnTo>
                <a:lnTo>
                  <a:pt x="138" y="707"/>
                </a:lnTo>
                <a:close/>
                <a:moveTo>
                  <a:pt x="128" y="1765"/>
                </a:moveTo>
                <a:lnTo>
                  <a:pt x="128" y="1765"/>
                </a:lnTo>
                <a:lnTo>
                  <a:pt x="128" y="1765"/>
                </a:lnTo>
                <a:lnTo>
                  <a:pt x="128" y="1765"/>
                </a:lnTo>
                <a:lnTo>
                  <a:pt x="128" y="1765"/>
                </a:lnTo>
                <a:lnTo>
                  <a:pt x="128" y="1765"/>
                </a:lnTo>
                <a:lnTo>
                  <a:pt x="128" y="1765"/>
                </a:lnTo>
                <a:lnTo>
                  <a:pt x="128" y="1765"/>
                </a:lnTo>
                <a:lnTo>
                  <a:pt x="128" y="1765"/>
                </a:lnTo>
                <a:close/>
                <a:moveTo>
                  <a:pt x="122" y="1671"/>
                </a:moveTo>
                <a:lnTo>
                  <a:pt x="119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22" y="1671"/>
                </a:lnTo>
                <a:lnTo>
                  <a:pt x="122" y="1673"/>
                </a:lnTo>
                <a:lnTo>
                  <a:pt x="122" y="1673"/>
                </a:lnTo>
                <a:lnTo>
                  <a:pt x="122" y="1671"/>
                </a:lnTo>
                <a:lnTo>
                  <a:pt x="122" y="1671"/>
                </a:lnTo>
                <a:lnTo>
                  <a:pt x="122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22" y="1671"/>
                </a:lnTo>
                <a:lnTo>
                  <a:pt x="122" y="1671"/>
                </a:lnTo>
                <a:lnTo>
                  <a:pt x="122" y="1671"/>
                </a:lnTo>
                <a:lnTo>
                  <a:pt x="122" y="1671"/>
                </a:lnTo>
                <a:lnTo>
                  <a:pt x="122" y="1671"/>
                </a:lnTo>
                <a:lnTo>
                  <a:pt x="122" y="1671"/>
                </a:lnTo>
                <a:close/>
                <a:moveTo>
                  <a:pt x="111" y="1826"/>
                </a:moveTo>
                <a:lnTo>
                  <a:pt x="109" y="1826"/>
                </a:lnTo>
                <a:lnTo>
                  <a:pt x="107" y="1826"/>
                </a:lnTo>
                <a:lnTo>
                  <a:pt x="105" y="1826"/>
                </a:lnTo>
                <a:lnTo>
                  <a:pt x="105" y="1826"/>
                </a:lnTo>
                <a:lnTo>
                  <a:pt x="107" y="1828"/>
                </a:lnTo>
                <a:lnTo>
                  <a:pt x="109" y="1830"/>
                </a:lnTo>
                <a:lnTo>
                  <a:pt x="109" y="1830"/>
                </a:lnTo>
                <a:lnTo>
                  <a:pt x="111" y="1830"/>
                </a:lnTo>
                <a:lnTo>
                  <a:pt x="113" y="1830"/>
                </a:lnTo>
                <a:lnTo>
                  <a:pt x="113" y="1828"/>
                </a:lnTo>
                <a:lnTo>
                  <a:pt x="113" y="1826"/>
                </a:lnTo>
                <a:lnTo>
                  <a:pt x="111" y="1826"/>
                </a:lnTo>
                <a:close/>
                <a:moveTo>
                  <a:pt x="124" y="1832"/>
                </a:moveTo>
                <a:lnTo>
                  <a:pt x="122" y="1832"/>
                </a:lnTo>
                <a:lnTo>
                  <a:pt x="122" y="1832"/>
                </a:lnTo>
                <a:lnTo>
                  <a:pt x="117" y="1830"/>
                </a:lnTo>
                <a:lnTo>
                  <a:pt x="115" y="1830"/>
                </a:lnTo>
                <a:lnTo>
                  <a:pt x="115" y="1830"/>
                </a:lnTo>
                <a:lnTo>
                  <a:pt x="115" y="1832"/>
                </a:lnTo>
                <a:lnTo>
                  <a:pt x="117" y="1832"/>
                </a:lnTo>
                <a:lnTo>
                  <a:pt x="117" y="1832"/>
                </a:lnTo>
                <a:lnTo>
                  <a:pt x="119" y="1835"/>
                </a:lnTo>
                <a:lnTo>
                  <a:pt x="124" y="1835"/>
                </a:lnTo>
                <a:lnTo>
                  <a:pt x="124" y="1835"/>
                </a:lnTo>
                <a:lnTo>
                  <a:pt x="124" y="1832"/>
                </a:lnTo>
                <a:lnTo>
                  <a:pt x="124" y="1832"/>
                </a:lnTo>
                <a:close/>
                <a:moveTo>
                  <a:pt x="126" y="1694"/>
                </a:moveTo>
                <a:lnTo>
                  <a:pt x="126" y="1694"/>
                </a:lnTo>
                <a:lnTo>
                  <a:pt x="126" y="1696"/>
                </a:lnTo>
                <a:lnTo>
                  <a:pt x="126" y="1696"/>
                </a:lnTo>
                <a:lnTo>
                  <a:pt x="128" y="1696"/>
                </a:lnTo>
                <a:lnTo>
                  <a:pt x="128" y="1696"/>
                </a:lnTo>
                <a:lnTo>
                  <a:pt x="128" y="1694"/>
                </a:lnTo>
                <a:lnTo>
                  <a:pt x="128" y="1694"/>
                </a:lnTo>
                <a:lnTo>
                  <a:pt x="126" y="1694"/>
                </a:lnTo>
                <a:close/>
                <a:moveTo>
                  <a:pt x="251" y="761"/>
                </a:moveTo>
                <a:lnTo>
                  <a:pt x="249" y="761"/>
                </a:lnTo>
                <a:lnTo>
                  <a:pt x="249" y="761"/>
                </a:lnTo>
                <a:lnTo>
                  <a:pt x="249" y="761"/>
                </a:lnTo>
                <a:lnTo>
                  <a:pt x="251" y="763"/>
                </a:lnTo>
                <a:lnTo>
                  <a:pt x="254" y="761"/>
                </a:lnTo>
                <a:lnTo>
                  <a:pt x="251" y="761"/>
                </a:lnTo>
                <a:lnTo>
                  <a:pt x="251" y="761"/>
                </a:lnTo>
                <a:close/>
                <a:moveTo>
                  <a:pt x="499" y="1866"/>
                </a:moveTo>
                <a:lnTo>
                  <a:pt x="499" y="1866"/>
                </a:lnTo>
                <a:lnTo>
                  <a:pt x="499" y="1866"/>
                </a:lnTo>
                <a:lnTo>
                  <a:pt x="499" y="1864"/>
                </a:lnTo>
                <a:lnTo>
                  <a:pt x="499" y="1864"/>
                </a:lnTo>
                <a:lnTo>
                  <a:pt x="499" y="1866"/>
                </a:lnTo>
                <a:lnTo>
                  <a:pt x="499" y="1866"/>
                </a:lnTo>
                <a:lnTo>
                  <a:pt x="499" y="1866"/>
                </a:lnTo>
                <a:lnTo>
                  <a:pt x="499" y="1868"/>
                </a:lnTo>
                <a:lnTo>
                  <a:pt x="501" y="1868"/>
                </a:lnTo>
                <a:lnTo>
                  <a:pt x="501" y="1868"/>
                </a:lnTo>
                <a:lnTo>
                  <a:pt x="501" y="1868"/>
                </a:lnTo>
                <a:lnTo>
                  <a:pt x="499" y="1866"/>
                </a:lnTo>
                <a:close/>
                <a:moveTo>
                  <a:pt x="505" y="640"/>
                </a:moveTo>
                <a:lnTo>
                  <a:pt x="505" y="637"/>
                </a:lnTo>
                <a:lnTo>
                  <a:pt x="505" y="637"/>
                </a:lnTo>
                <a:lnTo>
                  <a:pt x="503" y="640"/>
                </a:lnTo>
                <a:lnTo>
                  <a:pt x="503" y="640"/>
                </a:lnTo>
                <a:lnTo>
                  <a:pt x="505" y="640"/>
                </a:lnTo>
                <a:lnTo>
                  <a:pt x="505" y="640"/>
                </a:lnTo>
                <a:close/>
                <a:moveTo>
                  <a:pt x="490" y="637"/>
                </a:moveTo>
                <a:lnTo>
                  <a:pt x="488" y="637"/>
                </a:lnTo>
                <a:lnTo>
                  <a:pt x="486" y="637"/>
                </a:lnTo>
                <a:lnTo>
                  <a:pt x="484" y="637"/>
                </a:lnTo>
                <a:lnTo>
                  <a:pt x="484" y="637"/>
                </a:lnTo>
                <a:lnTo>
                  <a:pt x="482" y="637"/>
                </a:lnTo>
                <a:lnTo>
                  <a:pt x="482" y="637"/>
                </a:lnTo>
                <a:lnTo>
                  <a:pt x="482" y="637"/>
                </a:lnTo>
                <a:lnTo>
                  <a:pt x="482" y="640"/>
                </a:lnTo>
                <a:lnTo>
                  <a:pt x="484" y="640"/>
                </a:lnTo>
                <a:lnTo>
                  <a:pt x="484" y="642"/>
                </a:lnTo>
                <a:lnTo>
                  <a:pt x="484" y="642"/>
                </a:lnTo>
                <a:lnTo>
                  <a:pt x="486" y="640"/>
                </a:lnTo>
                <a:lnTo>
                  <a:pt x="490" y="640"/>
                </a:lnTo>
                <a:lnTo>
                  <a:pt x="490" y="637"/>
                </a:lnTo>
                <a:lnTo>
                  <a:pt x="490" y="637"/>
                </a:lnTo>
                <a:lnTo>
                  <a:pt x="490" y="637"/>
                </a:lnTo>
                <a:lnTo>
                  <a:pt x="490" y="637"/>
                </a:lnTo>
                <a:close/>
                <a:moveTo>
                  <a:pt x="515" y="648"/>
                </a:moveTo>
                <a:lnTo>
                  <a:pt x="513" y="650"/>
                </a:lnTo>
                <a:lnTo>
                  <a:pt x="513" y="650"/>
                </a:lnTo>
                <a:lnTo>
                  <a:pt x="513" y="650"/>
                </a:lnTo>
                <a:lnTo>
                  <a:pt x="515" y="648"/>
                </a:lnTo>
                <a:lnTo>
                  <a:pt x="518" y="648"/>
                </a:lnTo>
                <a:lnTo>
                  <a:pt x="518" y="646"/>
                </a:lnTo>
                <a:lnTo>
                  <a:pt x="515" y="646"/>
                </a:lnTo>
                <a:lnTo>
                  <a:pt x="515" y="648"/>
                </a:lnTo>
                <a:close/>
                <a:moveTo>
                  <a:pt x="505" y="1860"/>
                </a:moveTo>
                <a:lnTo>
                  <a:pt x="505" y="1860"/>
                </a:lnTo>
                <a:lnTo>
                  <a:pt x="505" y="1860"/>
                </a:lnTo>
                <a:lnTo>
                  <a:pt x="507" y="1862"/>
                </a:lnTo>
                <a:lnTo>
                  <a:pt x="507" y="1860"/>
                </a:lnTo>
                <a:lnTo>
                  <a:pt x="505" y="1860"/>
                </a:lnTo>
                <a:lnTo>
                  <a:pt x="505" y="1860"/>
                </a:lnTo>
                <a:close/>
                <a:moveTo>
                  <a:pt x="526" y="1872"/>
                </a:moveTo>
                <a:lnTo>
                  <a:pt x="526" y="1872"/>
                </a:lnTo>
                <a:lnTo>
                  <a:pt x="528" y="1872"/>
                </a:lnTo>
                <a:lnTo>
                  <a:pt x="528" y="1872"/>
                </a:lnTo>
                <a:lnTo>
                  <a:pt x="528" y="1872"/>
                </a:lnTo>
                <a:lnTo>
                  <a:pt x="526" y="1872"/>
                </a:lnTo>
                <a:close/>
                <a:moveTo>
                  <a:pt x="461" y="644"/>
                </a:moveTo>
                <a:lnTo>
                  <a:pt x="459" y="646"/>
                </a:lnTo>
                <a:lnTo>
                  <a:pt x="463" y="646"/>
                </a:lnTo>
                <a:lnTo>
                  <a:pt x="463" y="646"/>
                </a:lnTo>
                <a:lnTo>
                  <a:pt x="465" y="646"/>
                </a:lnTo>
                <a:lnTo>
                  <a:pt x="463" y="644"/>
                </a:lnTo>
                <a:lnTo>
                  <a:pt x="461" y="644"/>
                </a:lnTo>
                <a:close/>
                <a:moveTo>
                  <a:pt x="461" y="629"/>
                </a:moveTo>
                <a:lnTo>
                  <a:pt x="463" y="629"/>
                </a:lnTo>
                <a:lnTo>
                  <a:pt x="465" y="629"/>
                </a:lnTo>
                <a:lnTo>
                  <a:pt x="465" y="627"/>
                </a:lnTo>
                <a:lnTo>
                  <a:pt x="465" y="627"/>
                </a:lnTo>
                <a:lnTo>
                  <a:pt x="463" y="627"/>
                </a:lnTo>
                <a:lnTo>
                  <a:pt x="463" y="627"/>
                </a:lnTo>
                <a:lnTo>
                  <a:pt x="463" y="627"/>
                </a:lnTo>
                <a:lnTo>
                  <a:pt x="461" y="629"/>
                </a:lnTo>
                <a:lnTo>
                  <a:pt x="461" y="629"/>
                </a:lnTo>
                <a:close/>
                <a:moveTo>
                  <a:pt x="444" y="1887"/>
                </a:moveTo>
                <a:lnTo>
                  <a:pt x="444" y="1887"/>
                </a:lnTo>
                <a:lnTo>
                  <a:pt x="444" y="1885"/>
                </a:lnTo>
                <a:lnTo>
                  <a:pt x="442" y="1885"/>
                </a:lnTo>
                <a:lnTo>
                  <a:pt x="440" y="1885"/>
                </a:lnTo>
                <a:lnTo>
                  <a:pt x="440" y="1885"/>
                </a:lnTo>
                <a:lnTo>
                  <a:pt x="440" y="1887"/>
                </a:lnTo>
                <a:lnTo>
                  <a:pt x="440" y="1889"/>
                </a:lnTo>
                <a:lnTo>
                  <a:pt x="442" y="1889"/>
                </a:lnTo>
                <a:lnTo>
                  <a:pt x="444" y="1889"/>
                </a:lnTo>
                <a:lnTo>
                  <a:pt x="444" y="1889"/>
                </a:lnTo>
                <a:lnTo>
                  <a:pt x="446" y="1889"/>
                </a:lnTo>
                <a:lnTo>
                  <a:pt x="446" y="1891"/>
                </a:lnTo>
                <a:lnTo>
                  <a:pt x="446" y="1889"/>
                </a:lnTo>
                <a:lnTo>
                  <a:pt x="446" y="1889"/>
                </a:lnTo>
                <a:lnTo>
                  <a:pt x="444" y="1887"/>
                </a:lnTo>
                <a:close/>
                <a:moveTo>
                  <a:pt x="469" y="637"/>
                </a:moveTo>
                <a:lnTo>
                  <a:pt x="467" y="635"/>
                </a:lnTo>
                <a:lnTo>
                  <a:pt x="467" y="635"/>
                </a:lnTo>
                <a:lnTo>
                  <a:pt x="467" y="637"/>
                </a:lnTo>
                <a:lnTo>
                  <a:pt x="467" y="637"/>
                </a:lnTo>
                <a:lnTo>
                  <a:pt x="467" y="637"/>
                </a:lnTo>
                <a:lnTo>
                  <a:pt x="467" y="637"/>
                </a:lnTo>
                <a:lnTo>
                  <a:pt x="467" y="637"/>
                </a:lnTo>
                <a:lnTo>
                  <a:pt x="465" y="640"/>
                </a:lnTo>
                <a:lnTo>
                  <a:pt x="465" y="640"/>
                </a:lnTo>
                <a:lnTo>
                  <a:pt x="465" y="640"/>
                </a:lnTo>
                <a:lnTo>
                  <a:pt x="465" y="640"/>
                </a:lnTo>
                <a:lnTo>
                  <a:pt x="465" y="642"/>
                </a:lnTo>
                <a:lnTo>
                  <a:pt x="467" y="642"/>
                </a:lnTo>
                <a:lnTo>
                  <a:pt x="465" y="642"/>
                </a:lnTo>
                <a:lnTo>
                  <a:pt x="467" y="644"/>
                </a:lnTo>
                <a:lnTo>
                  <a:pt x="467" y="644"/>
                </a:lnTo>
                <a:lnTo>
                  <a:pt x="467" y="644"/>
                </a:lnTo>
                <a:lnTo>
                  <a:pt x="467" y="642"/>
                </a:lnTo>
                <a:lnTo>
                  <a:pt x="467" y="642"/>
                </a:lnTo>
                <a:lnTo>
                  <a:pt x="469" y="640"/>
                </a:lnTo>
                <a:lnTo>
                  <a:pt x="467" y="637"/>
                </a:lnTo>
                <a:lnTo>
                  <a:pt x="469" y="637"/>
                </a:lnTo>
                <a:lnTo>
                  <a:pt x="469" y="637"/>
                </a:lnTo>
                <a:close/>
                <a:moveTo>
                  <a:pt x="476" y="640"/>
                </a:moveTo>
                <a:lnTo>
                  <a:pt x="476" y="640"/>
                </a:lnTo>
                <a:lnTo>
                  <a:pt x="476" y="640"/>
                </a:lnTo>
                <a:lnTo>
                  <a:pt x="474" y="644"/>
                </a:lnTo>
                <a:lnTo>
                  <a:pt x="471" y="644"/>
                </a:lnTo>
                <a:lnTo>
                  <a:pt x="469" y="646"/>
                </a:lnTo>
                <a:lnTo>
                  <a:pt x="467" y="648"/>
                </a:lnTo>
                <a:lnTo>
                  <a:pt x="467" y="648"/>
                </a:lnTo>
                <a:lnTo>
                  <a:pt x="467" y="648"/>
                </a:lnTo>
                <a:lnTo>
                  <a:pt x="465" y="650"/>
                </a:lnTo>
                <a:lnTo>
                  <a:pt x="465" y="652"/>
                </a:lnTo>
                <a:lnTo>
                  <a:pt x="467" y="650"/>
                </a:lnTo>
                <a:lnTo>
                  <a:pt x="469" y="650"/>
                </a:lnTo>
                <a:lnTo>
                  <a:pt x="469" y="650"/>
                </a:lnTo>
                <a:lnTo>
                  <a:pt x="469" y="650"/>
                </a:lnTo>
                <a:lnTo>
                  <a:pt x="469" y="650"/>
                </a:lnTo>
                <a:lnTo>
                  <a:pt x="471" y="650"/>
                </a:lnTo>
                <a:lnTo>
                  <a:pt x="471" y="648"/>
                </a:lnTo>
                <a:lnTo>
                  <a:pt x="471" y="648"/>
                </a:lnTo>
                <a:lnTo>
                  <a:pt x="471" y="648"/>
                </a:lnTo>
                <a:lnTo>
                  <a:pt x="474" y="648"/>
                </a:lnTo>
                <a:lnTo>
                  <a:pt x="474" y="646"/>
                </a:lnTo>
                <a:lnTo>
                  <a:pt x="474" y="646"/>
                </a:lnTo>
                <a:lnTo>
                  <a:pt x="478" y="642"/>
                </a:lnTo>
                <a:lnTo>
                  <a:pt x="478" y="640"/>
                </a:lnTo>
                <a:lnTo>
                  <a:pt x="478" y="640"/>
                </a:lnTo>
                <a:lnTo>
                  <a:pt x="476" y="640"/>
                </a:lnTo>
                <a:close/>
                <a:moveTo>
                  <a:pt x="585" y="1759"/>
                </a:moveTo>
                <a:lnTo>
                  <a:pt x="585" y="1759"/>
                </a:lnTo>
                <a:lnTo>
                  <a:pt x="585" y="1759"/>
                </a:lnTo>
                <a:lnTo>
                  <a:pt x="585" y="1759"/>
                </a:lnTo>
                <a:lnTo>
                  <a:pt x="587" y="1759"/>
                </a:lnTo>
                <a:lnTo>
                  <a:pt x="587" y="1759"/>
                </a:lnTo>
                <a:lnTo>
                  <a:pt x="587" y="1759"/>
                </a:lnTo>
                <a:lnTo>
                  <a:pt x="587" y="1759"/>
                </a:lnTo>
                <a:lnTo>
                  <a:pt x="585" y="1759"/>
                </a:lnTo>
                <a:close/>
                <a:moveTo>
                  <a:pt x="578" y="1759"/>
                </a:moveTo>
                <a:lnTo>
                  <a:pt x="578" y="1759"/>
                </a:lnTo>
                <a:lnTo>
                  <a:pt x="578" y="1757"/>
                </a:lnTo>
                <a:lnTo>
                  <a:pt x="576" y="1757"/>
                </a:lnTo>
                <a:lnTo>
                  <a:pt x="576" y="1757"/>
                </a:lnTo>
                <a:lnTo>
                  <a:pt x="576" y="1759"/>
                </a:lnTo>
                <a:lnTo>
                  <a:pt x="576" y="1759"/>
                </a:lnTo>
                <a:lnTo>
                  <a:pt x="576" y="1759"/>
                </a:lnTo>
                <a:lnTo>
                  <a:pt x="578" y="1759"/>
                </a:lnTo>
                <a:lnTo>
                  <a:pt x="578" y="1759"/>
                </a:lnTo>
                <a:close/>
                <a:moveTo>
                  <a:pt x="578" y="1765"/>
                </a:moveTo>
                <a:lnTo>
                  <a:pt x="578" y="1765"/>
                </a:lnTo>
                <a:lnTo>
                  <a:pt x="578" y="1767"/>
                </a:lnTo>
                <a:lnTo>
                  <a:pt x="578" y="1767"/>
                </a:lnTo>
                <a:lnTo>
                  <a:pt x="578" y="1765"/>
                </a:lnTo>
                <a:lnTo>
                  <a:pt x="578" y="1765"/>
                </a:lnTo>
                <a:lnTo>
                  <a:pt x="578" y="1765"/>
                </a:lnTo>
                <a:close/>
                <a:moveTo>
                  <a:pt x="593" y="1774"/>
                </a:moveTo>
                <a:lnTo>
                  <a:pt x="593" y="1774"/>
                </a:lnTo>
                <a:lnTo>
                  <a:pt x="593" y="1776"/>
                </a:lnTo>
                <a:lnTo>
                  <a:pt x="593" y="1774"/>
                </a:lnTo>
                <a:lnTo>
                  <a:pt x="593" y="1774"/>
                </a:lnTo>
                <a:lnTo>
                  <a:pt x="593" y="1774"/>
                </a:lnTo>
                <a:close/>
                <a:moveTo>
                  <a:pt x="530" y="1872"/>
                </a:moveTo>
                <a:lnTo>
                  <a:pt x="528" y="1872"/>
                </a:lnTo>
                <a:lnTo>
                  <a:pt x="528" y="1872"/>
                </a:lnTo>
                <a:lnTo>
                  <a:pt x="530" y="1872"/>
                </a:lnTo>
                <a:lnTo>
                  <a:pt x="530" y="1872"/>
                </a:lnTo>
                <a:lnTo>
                  <a:pt x="530" y="1872"/>
                </a:lnTo>
                <a:lnTo>
                  <a:pt x="530" y="1872"/>
                </a:lnTo>
                <a:close/>
                <a:moveTo>
                  <a:pt x="570" y="1887"/>
                </a:moveTo>
                <a:lnTo>
                  <a:pt x="568" y="1889"/>
                </a:lnTo>
                <a:lnTo>
                  <a:pt x="568" y="1889"/>
                </a:lnTo>
                <a:lnTo>
                  <a:pt x="568" y="1889"/>
                </a:lnTo>
                <a:lnTo>
                  <a:pt x="568" y="1889"/>
                </a:lnTo>
                <a:lnTo>
                  <a:pt x="568" y="1891"/>
                </a:lnTo>
                <a:lnTo>
                  <a:pt x="568" y="1891"/>
                </a:lnTo>
                <a:lnTo>
                  <a:pt x="568" y="1891"/>
                </a:lnTo>
                <a:lnTo>
                  <a:pt x="568" y="1891"/>
                </a:lnTo>
                <a:lnTo>
                  <a:pt x="568" y="1889"/>
                </a:lnTo>
                <a:lnTo>
                  <a:pt x="568" y="1889"/>
                </a:lnTo>
                <a:lnTo>
                  <a:pt x="568" y="1889"/>
                </a:lnTo>
                <a:lnTo>
                  <a:pt x="568" y="1889"/>
                </a:lnTo>
                <a:lnTo>
                  <a:pt x="570" y="1887"/>
                </a:lnTo>
                <a:lnTo>
                  <a:pt x="570" y="1887"/>
                </a:lnTo>
                <a:lnTo>
                  <a:pt x="570" y="1887"/>
                </a:lnTo>
                <a:lnTo>
                  <a:pt x="570" y="1887"/>
                </a:lnTo>
                <a:close/>
                <a:moveTo>
                  <a:pt x="323" y="1319"/>
                </a:moveTo>
                <a:lnTo>
                  <a:pt x="323" y="1319"/>
                </a:lnTo>
                <a:lnTo>
                  <a:pt x="323" y="1319"/>
                </a:lnTo>
                <a:lnTo>
                  <a:pt x="321" y="1319"/>
                </a:lnTo>
                <a:lnTo>
                  <a:pt x="321" y="1319"/>
                </a:lnTo>
                <a:lnTo>
                  <a:pt x="321" y="1317"/>
                </a:lnTo>
                <a:lnTo>
                  <a:pt x="321" y="1317"/>
                </a:lnTo>
                <a:lnTo>
                  <a:pt x="318" y="1315"/>
                </a:lnTo>
                <a:lnTo>
                  <a:pt x="318" y="1315"/>
                </a:lnTo>
                <a:lnTo>
                  <a:pt x="316" y="1317"/>
                </a:lnTo>
                <a:lnTo>
                  <a:pt x="314" y="1317"/>
                </a:lnTo>
                <a:lnTo>
                  <a:pt x="314" y="1317"/>
                </a:lnTo>
                <a:lnTo>
                  <a:pt x="314" y="1319"/>
                </a:lnTo>
                <a:lnTo>
                  <a:pt x="316" y="1319"/>
                </a:lnTo>
                <a:lnTo>
                  <a:pt x="316" y="1321"/>
                </a:lnTo>
                <a:lnTo>
                  <a:pt x="318" y="1321"/>
                </a:lnTo>
                <a:lnTo>
                  <a:pt x="318" y="1321"/>
                </a:lnTo>
                <a:lnTo>
                  <a:pt x="318" y="1319"/>
                </a:lnTo>
                <a:lnTo>
                  <a:pt x="318" y="1319"/>
                </a:lnTo>
                <a:lnTo>
                  <a:pt x="318" y="1319"/>
                </a:lnTo>
                <a:lnTo>
                  <a:pt x="318" y="1321"/>
                </a:lnTo>
                <a:lnTo>
                  <a:pt x="321" y="1321"/>
                </a:lnTo>
                <a:lnTo>
                  <a:pt x="321" y="1321"/>
                </a:lnTo>
                <a:lnTo>
                  <a:pt x="323" y="1321"/>
                </a:lnTo>
                <a:lnTo>
                  <a:pt x="323" y="1321"/>
                </a:lnTo>
                <a:lnTo>
                  <a:pt x="325" y="1321"/>
                </a:lnTo>
                <a:lnTo>
                  <a:pt x="325" y="1321"/>
                </a:lnTo>
                <a:lnTo>
                  <a:pt x="323" y="1319"/>
                </a:lnTo>
                <a:close/>
                <a:moveTo>
                  <a:pt x="566" y="1893"/>
                </a:moveTo>
                <a:lnTo>
                  <a:pt x="566" y="1893"/>
                </a:lnTo>
                <a:lnTo>
                  <a:pt x="566" y="1893"/>
                </a:lnTo>
                <a:lnTo>
                  <a:pt x="566" y="1893"/>
                </a:lnTo>
                <a:lnTo>
                  <a:pt x="566" y="1895"/>
                </a:lnTo>
                <a:lnTo>
                  <a:pt x="568" y="1895"/>
                </a:lnTo>
                <a:lnTo>
                  <a:pt x="568" y="1895"/>
                </a:lnTo>
                <a:lnTo>
                  <a:pt x="568" y="1895"/>
                </a:lnTo>
                <a:lnTo>
                  <a:pt x="566" y="1893"/>
                </a:lnTo>
                <a:close/>
                <a:moveTo>
                  <a:pt x="568" y="1897"/>
                </a:moveTo>
                <a:lnTo>
                  <a:pt x="568" y="1897"/>
                </a:lnTo>
                <a:lnTo>
                  <a:pt x="570" y="1897"/>
                </a:lnTo>
                <a:lnTo>
                  <a:pt x="570" y="1897"/>
                </a:lnTo>
                <a:lnTo>
                  <a:pt x="570" y="1897"/>
                </a:lnTo>
                <a:lnTo>
                  <a:pt x="568" y="1897"/>
                </a:lnTo>
                <a:close/>
                <a:moveTo>
                  <a:pt x="543" y="1864"/>
                </a:moveTo>
                <a:lnTo>
                  <a:pt x="543" y="1864"/>
                </a:lnTo>
                <a:lnTo>
                  <a:pt x="543" y="1864"/>
                </a:lnTo>
                <a:lnTo>
                  <a:pt x="543" y="1864"/>
                </a:lnTo>
                <a:lnTo>
                  <a:pt x="543" y="1864"/>
                </a:lnTo>
                <a:close/>
                <a:moveTo>
                  <a:pt x="362" y="1346"/>
                </a:moveTo>
                <a:lnTo>
                  <a:pt x="362" y="1344"/>
                </a:lnTo>
                <a:lnTo>
                  <a:pt x="360" y="1344"/>
                </a:lnTo>
                <a:lnTo>
                  <a:pt x="360" y="1342"/>
                </a:lnTo>
                <a:lnTo>
                  <a:pt x="358" y="1340"/>
                </a:lnTo>
                <a:lnTo>
                  <a:pt x="354" y="1338"/>
                </a:lnTo>
                <a:lnTo>
                  <a:pt x="350" y="1336"/>
                </a:lnTo>
                <a:lnTo>
                  <a:pt x="350" y="1336"/>
                </a:lnTo>
                <a:lnTo>
                  <a:pt x="350" y="1338"/>
                </a:lnTo>
                <a:lnTo>
                  <a:pt x="350" y="1340"/>
                </a:lnTo>
                <a:lnTo>
                  <a:pt x="350" y="1342"/>
                </a:lnTo>
                <a:lnTo>
                  <a:pt x="348" y="1342"/>
                </a:lnTo>
                <a:lnTo>
                  <a:pt x="348" y="1344"/>
                </a:lnTo>
                <a:lnTo>
                  <a:pt x="348" y="1346"/>
                </a:lnTo>
                <a:lnTo>
                  <a:pt x="350" y="1350"/>
                </a:lnTo>
                <a:lnTo>
                  <a:pt x="350" y="1352"/>
                </a:lnTo>
                <a:lnTo>
                  <a:pt x="350" y="1354"/>
                </a:lnTo>
                <a:lnTo>
                  <a:pt x="352" y="1357"/>
                </a:lnTo>
                <a:lnTo>
                  <a:pt x="354" y="1357"/>
                </a:lnTo>
                <a:lnTo>
                  <a:pt x="354" y="1354"/>
                </a:lnTo>
                <a:lnTo>
                  <a:pt x="354" y="1354"/>
                </a:lnTo>
                <a:lnTo>
                  <a:pt x="358" y="1350"/>
                </a:lnTo>
                <a:lnTo>
                  <a:pt x="360" y="1350"/>
                </a:lnTo>
                <a:lnTo>
                  <a:pt x="365" y="1348"/>
                </a:lnTo>
                <a:lnTo>
                  <a:pt x="365" y="1348"/>
                </a:lnTo>
                <a:lnTo>
                  <a:pt x="365" y="1346"/>
                </a:lnTo>
                <a:lnTo>
                  <a:pt x="362" y="1346"/>
                </a:lnTo>
                <a:close/>
                <a:moveTo>
                  <a:pt x="362" y="1690"/>
                </a:move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close/>
                <a:moveTo>
                  <a:pt x="354" y="734"/>
                </a:moveTo>
                <a:lnTo>
                  <a:pt x="354" y="734"/>
                </a:lnTo>
                <a:lnTo>
                  <a:pt x="354" y="732"/>
                </a:lnTo>
                <a:lnTo>
                  <a:pt x="354" y="732"/>
                </a:lnTo>
                <a:lnTo>
                  <a:pt x="354" y="732"/>
                </a:lnTo>
                <a:lnTo>
                  <a:pt x="354" y="732"/>
                </a:lnTo>
                <a:lnTo>
                  <a:pt x="352" y="734"/>
                </a:lnTo>
                <a:lnTo>
                  <a:pt x="352" y="734"/>
                </a:lnTo>
                <a:lnTo>
                  <a:pt x="352" y="734"/>
                </a:lnTo>
                <a:lnTo>
                  <a:pt x="354" y="734"/>
                </a:lnTo>
                <a:close/>
                <a:moveTo>
                  <a:pt x="369" y="717"/>
                </a:moveTo>
                <a:lnTo>
                  <a:pt x="367" y="719"/>
                </a:lnTo>
                <a:lnTo>
                  <a:pt x="367" y="719"/>
                </a:lnTo>
                <a:lnTo>
                  <a:pt x="367" y="721"/>
                </a:lnTo>
                <a:lnTo>
                  <a:pt x="365" y="721"/>
                </a:lnTo>
                <a:lnTo>
                  <a:pt x="365" y="721"/>
                </a:lnTo>
                <a:lnTo>
                  <a:pt x="367" y="721"/>
                </a:lnTo>
                <a:lnTo>
                  <a:pt x="367" y="721"/>
                </a:lnTo>
                <a:lnTo>
                  <a:pt x="369" y="719"/>
                </a:lnTo>
                <a:lnTo>
                  <a:pt x="371" y="719"/>
                </a:lnTo>
                <a:lnTo>
                  <a:pt x="371" y="717"/>
                </a:lnTo>
                <a:lnTo>
                  <a:pt x="369" y="717"/>
                </a:lnTo>
                <a:close/>
                <a:moveTo>
                  <a:pt x="436" y="1885"/>
                </a:moveTo>
                <a:lnTo>
                  <a:pt x="436" y="1885"/>
                </a:lnTo>
                <a:lnTo>
                  <a:pt x="436" y="1885"/>
                </a:lnTo>
                <a:lnTo>
                  <a:pt x="436" y="1885"/>
                </a:lnTo>
                <a:lnTo>
                  <a:pt x="436" y="1885"/>
                </a:lnTo>
                <a:lnTo>
                  <a:pt x="438" y="1885"/>
                </a:lnTo>
                <a:lnTo>
                  <a:pt x="438" y="1885"/>
                </a:lnTo>
                <a:lnTo>
                  <a:pt x="438" y="1885"/>
                </a:lnTo>
                <a:lnTo>
                  <a:pt x="436" y="1885"/>
                </a:lnTo>
                <a:close/>
                <a:moveTo>
                  <a:pt x="348" y="1329"/>
                </a:moveTo>
                <a:lnTo>
                  <a:pt x="348" y="1329"/>
                </a:lnTo>
                <a:lnTo>
                  <a:pt x="346" y="1327"/>
                </a:lnTo>
                <a:lnTo>
                  <a:pt x="346" y="1327"/>
                </a:lnTo>
                <a:lnTo>
                  <a:pt x="344" y="1325"/>
                </a:lnTo>
                <a:lnTo>
                  <a:pt x="342" y="1325"/>
                </a:lnTo>
                <a:lnTo>
                  <a:pt x="342" y="1327"/>
                </a:lnTo>
                <a:lnTo>
                  <a:pt x="342" y="1327"/>
                </a:lnTo>
                <a:lnTo>
                  <a:pt x="339" y="1325"/>
                </a:lnTo>
                <a:lnTo>
                  <a:pt x="339" y="1325"/>
                </a:lnTo>
                <a:lnTo>
                  <a:pt x="337" y="1325"/>
                </a:lnTo>
                <a:lnTo>
                  <a:pt x="337" y="1325"/>
                </a:lnTo>
                <a:lnTo>
                  <a:pt x="337" y="1327"/>
                </a:lnTo>
                <a:lnTo>
                  <a:pt x="339" y="1327"/>
                </a:lnTo>
                <a:lnTo>
                  <a:pt x="339" y="1329"/>
                </a:lnTo>
                <a:lnTo>
                  <a:pt x="342" y="1327"/>
                </a:lnTo>
                <a:lnTo>
                  <a:pt x="342" y="1329"/>
                </a:lnTo>
                <a:lnTo>
                  <a:pt x="342" y="1331"/>
                </a:lnTo>
                <a:lnTo>
                  <a:pt x="342" y="1331"/>
                </a:lnTo>
                <a:lnTo>
                  <a:pt x="344" y="1331"/>
                </a:lnTo>
                <a:lnTo>
                  <a:pt x="344" y="1331"/>
                </a:lnTo>
                <a:lnTo>
                  <a:pt x="346" y="1331"/>
                </a:lnTo>
                <a:lnTo>
                  <a:pt x="348" y="1329"/>
                </a:lnTo>
                <a:lnTo>
                  <a:pt x="348" y="1329"/>
                </a:lnTo>
                <a:close/>
                <a:moveTo>
                  <a:pt x="335" y="1327"/>
                </a:moveTo>
                <a:lnTo>
                  <a:pt x="333" y="1327"/>
                </a:lnTo>
                <a:lnTo>
                  <a:pt x="333" y="1327"/>
                </a:lnTo>
                <a:lnTo>
                  <a:pt x="333" y="1327"/>
                </a:lnTo>
                <a:lnTo>
                  <a:pt x="333" y="1329"/>
                </a:lnTo>
                <a:lnTo>
                  <a:pt x="335" y="1329"/>
                </a:lnTo>
                <a:lnTo>
                  <a:pt x="335" y="1329"/>
                </a:lnTo>
                <a:lnTo>
                  <a:pt x="335" y="1327"/>
                </a:lnTo>
                <a:lnTo>
                  <a:pt x="335" y="1327"/>
                </a:lnTo>
                <a:lnTo>
                  <a:pt x="335" y="1327"/>
                </a:lnTo>
                <a:close/>
                <a:moveTo>
                  <a:pt x="329" y="1602"/>
                </a:moveTo>
                <a:lnTo>
                  <a:pt x="327" y="1602"/>
                </a:lnTo>
                <a:lnTo>
                  <a:pt x="327" y="1602"/>
                </a:lnTo>
                <a:lnTo>
                  <a:pt x="329" y="1604"/>
                </a:lnTo>
                <a:lnTo>
                  <a:pt x="327" y="1604"/>
                </a:lnTo>
                <a:lnTo>
                  <a:pt x="327" y="1604"/>
                </a:lnTo>
                <a:lnTo>
                  <a:pt x="327" y="1604"/>
                </a:lnTo>
                <a:lnTo>
                  <a:pt x="325" y="1604"/>
                </a:lnTo>
                <a:lnTo>
                  <a:pt x="325" y="1604"/>
                </a:lnTo>
                <a:lnTo>
                  <a:pt x="327" y="1606"/>
                </a:lnTo>
                <a:lnTo>
                  <a:pt x="329" y="1606"/>
                </a:lnTo>
                <a:lnTo>
                  <a:pt x="331" y="1606"/>
                </a:lnTo>
                <a:lnTo>
                  <a:pt x="329" y="1604"/>
                </a:lnTo>
                <a:lnTo>
                  <a:pt x="329" y="1602"/>
                </a:lnTo>
                <a:close/>
                <a:moveTo>
                  <a:pt x="373" y="717"/>
                </a:moveTo>
                <a:lnTo>
                  <a:pt x="373" y="719"/>
                </a:lnTo>
                <a:lnTo>
                  <a:pt x="371" y="719"/>
                </a:lnTo>
                <a:lnTo>
                  <a:pt x="373" y="719"/>
                </a:lnTo>
                <a:lnTo>
                  <a:pt x="373" y="719"/>
                </a:lnTo>
                <a:lnTo>
                  <a:pt x="375" y="719"/>
                </a:lnTo>
                <a:lnTo>
                  <a:pt x="375" y="719"/>
                </a:lnTo>
                <a:lnTo>
                  <a:pt x="375" y="719"/>
                </a:lnTo>
                <a:lnTo>
                  <a:pt x="375" y="719"/>
                </a:lnTo>
                <a:lnTo>
                  <a:pt x="375" y="717"/>
                </a:lnTo>
                <a:lnTo>
                  <a:pt x="373" y="717"/>
                </a:lnTo>
                <a:close/>
                <a:moveTo>
                  <a:pt x="335" y="1323"/>
                </a:moveTo>
                <a:lnTo>
                  <a:pt x="333" y="1323"/>
                </a:lnTo>
                <a:lnTo>
                  <a:pt x="333" y="1323"/>
                </a:lnTo>
                <a:lnTo>
                  <a:pt x="331" y="1323"/>
                </a:lnTo>
                <a:lnTo>
                  <a:pt x="329" y="1321"/>
                </a:lnTo>
                <a:lnTo>
                  <a:pt x="329" y="1323"/>
                </a:lnTo>
                <a:lnTo>
                  <a:pt x="329" y="1323"/>
                </a:lnTo>
                <a:lnTo>
                  <a:pt x="329" y="1323"/>
                </a:lnTo>
                <a:lnTo>
                  <a:pt x="333" y="1323"/>
                </a:lnTo>
                <a:lnTo>
                  <a:pt x="335" y="1325"/>
                </a:lnTo>
                <a:lnTo>
                  <a:pt x="337" y="1323"/>
                </a:lnTo>
                <a:lnTo>
                  <a:pt x="337" y="1323"/>
                </a:lnTo>
                <a:lnTo>
                  <a:pt x="337" y="1323"/>
                </a:lnTo>
                <a:lnTo>
                  <a:pt x="335" y="1323"/>
                </a:lnTo>
                <a:close/>
                <a:moveTo>
                  <a:pt x="350" y="1711"/>
                </a:moveTo>
                <a:lnTo>
                  <a:pt x="348" y="1711"/>
                </a:lnTo>
                <a:lnTo>
                  <a:pt x="348" y="1711"/>
                </a:lnTo>
                <a:lnTo>
                  <a:pt x="348" y="1711"/>
                </a:lnTo>
                <a:lnTo>
                  <a:pt x="350" y="1713"/>
                </a:lnTo>
                <a:lnTo>
                  <a:pt x="350" y="1713"/>
                </a:lnTo>
                <a:lnTo>
                  <a:pt x="350" y="1713"/>
                </a:lnTo>
                <a:lnTo>
                  <a:pt x="350" y="1711"/>
                </a:lnTo>
                <a:lnTo>
                  <a:pt x="350" y="1711"/>
                </a:lnTo>
                <a:lnTo>
                  <a:pt x="350" y="1711"/>
                </a:lnTo>
                <a:close/>
                <a:moveTo>
                  <a:pt x="407" y="640"/>
                </a:moveTo>
                <a:lnTo>
                  <a:pt x="407" y="637"/>
                </a:lnTo>
                <a:lnTo>
                  <a:pt x="407" y="635"/>
                </a:lnTo>
                <a:lnTo>
                  <a:pt x="407" y="635"/>
                </a:lnTo>
                <a:lnTo>
                  <a:pt x="407" y="637"/>
                </a:lnTo>
                <a:lnTo>
                  <a:pt x="404" y="640"/>
                </a:lnTo>
                <a:lnTo>
                  <a:pt x="404" y="640"/>
                </a:lnTo>
                <a:lnTo>
                  <a:pt x="407" y="640"/>
                </a:lnTo>
                <a:close/>
                <a:moveTo>
                  <a:pt x="409" y="1795"/>
                </a:moveTo>
                <a:lnTo>
                  <a:pt x="409" y="1795"/>
                </a:lnTo>
                <a:lnTo>
                  <a:pt x="409" y="1795"/>
                </a:lnTo>
                <a:lnTo>
                  <a:pt x="409" y="1797"/>
                </a:lnTo>
                <a:lnTo>
                  <a:pt x="409" y="1797"/>
                </a:lnTo>
                <a:lnTo>
                  <a:pt x="409" y="1797"/>
                </a:lnTo>
                <a:lnTo>
                  <a:pt x="409" y="1797"/>
                </a:lnTo>
                <a:lnTo>
                  <a:pt x="409" y="1795"/>
                </a:lnTo>
                <a:lnTo>
                  <a:pt x="409" y="1795"/>
                </a:lnTo>
                <a:close/>
                <a:moveTo>
                  <a:pt x="413" y="1872"/>
                </a:moveTo>
                <a:lnTo>
                  <a:pt x="413" y="1872"/>
                </a:lnTo>
                <a:lnTo>
                  <a:pt x="413" y="1872"/>
                </a:lnTo>
                <a:lnTo>
                  <a:pt x="413" y="1870"/>
                </a:lnTo>
                <a:lnTo>
                  <a:pt x="413" y="1872"/>
                </a:lnTo>
                <a:lnTo>
                  <a:pt x="413" y="1872"/>
                </a:lnTo>
                <a:lnTo>
                  <a:pt x="413" y="1872"/>
                </a:lnTo>
                <a:lnTo>
                  <a:pt x="413" y="1872"/>
                </a:lnTo>
                <a:close/>
                <a:moveTo>
                  <a:pt x="413" y="1874"/>
                </a:moveTo>
                <a:lnTo>
                  <a:pt x="413" y="1874"/>
                </a:lnTo>
                <a:lnTo>
                  <a:pt x="413" y="1877"/>
                </a:lnTo>
                <a:lnTo>
                  <a:pt x="413" y="1877"/>
                </a:lnTo>
                <a:lnTo>
                  <a:pt x="415" y="1877"/>
                </a:lnTo>
                <a:lnTo>
                  <a:pt x="415" y="1877"/>
                </a:lnTo>
                <a:lnTo>
                  <a:pt x="415" y="1874"/>
                </a:lnTo>
                <a:lnTo>
                  <a:pt x="413" y="1874"/>
                </a:lnTo>
                <a:close/>
                <a:moveTo>
                  <a:pt x="386" y="692"/>
                </a:moveTo>
                <a:lnTo>
                  <a:pt x="388" y="692"/>
                </a:lnTo>
                <a:lnTo>
                  <a:pt x="388" y="692"/>
                </a:lnTo>
                <a:lnTo>
                  <a:pt x="388" y="692"/>
                </a:lnTo>
                <a:lnTo>
                  <a:pt x="388" y="692"/>
                </a:lnTo>
                <a:lnTo>
                  <a:pt x="386" y="690"/>
                </a:lnTo>
                <a:lnTo>
                  <a:pt x="383" y="690"/>
                </a:lnTo>
                <a:lnTo>
                  <a:pt x="383" y="690"/>
                </a:lnTo>
                <a:lnTo>
                  <a:pt x="383" y="690"/>
                </a:lnTo>
                <a:lnTo>
                  <a:pt x="383" y="692"/>
                </a:lnTo>
                <a:lnTo>
                  <a:pt x="386" y="692"/>
                </a:lnTo>
                <a:close/>
                <a:moveTo>
                  <a:pt x="392" y="707"/>
                </a:moveTo>
                <a:lnTo>
                  <a:pt x="388" y="707"/>
                </a:lnTo>
                <a:lnTo>
                  <a:pt x="386" y="707"/>
                </a:lnTo>
                <a:lnTo>
                  <a:pt x="386" y="709"/>
                </a:lnTo>
                <a:lnTo>
                  <a:pt x="388" y="709"/>
                </a:lnTo>
                <a:lnTo>
                  <a:pt x="388" y="709"/>
                </a:lnTo>
                <a:lnTo>
                  <a:pt x="390" y="709"/>
                </a:lnTo>
                <a:lnTo>
                  <a:pt x="390" y="709"/>
                </a:lnTo>
                <a:lnTo>
                  <a:pt x="392" y="707"/>
                </a:lnTo>
                <a:lnTo>
                  <a:pt x="392" y="707"/>
                </a:lnTo>
                <a:lnTo>
                  <a:pt x="392" y="707"/>
                </a:lnTo>
                <a:lnTo>
                  <a:pt x="392" y="707"/>
                </a:lnTo>
                <a:lnTo>
                  <a:pt x="392" y="707"/>
                </a:lnTo>
                <a:close/>
                <a:moveTo>
                  <a:pt x="400" y="696"/>
                </a:moveTo>
                <a:lnTo>
                  <a:pt x="398" y="696"/>
                </a:lnTo>
                <a:lnTo>
                  <a:pt x="398" y="694"/>
                </a:lnTo>
                <a:lnTo>
                  <a:pt x="400" y="694"/>
                </a:lnTo>
                <a:lnTo>
                  <a:pt x="400" y="694"/>
                </a:lnTo>
                <a:lnTo>
                  <a:pt x="400" y="692"/>
                </a:lnTo>
                <a:lnTo>
                  <a:pt x="398" y="692"/>
                </a:lnTo>
                <a:lnTo>
                  <a:pt x="396" y="692"/>
                </a:lnTo>
                <a:lnTo>
                  <a:pt x="396" y="692"/>
                </a:lnTo>
                <a:lnTo>
                  <a:pt x="394" y="694"/>
                </a:lnTo>
                <a:lnTo>
                  <a:pt x="392" y="694"/>
                </a:lnTo>
                <a:lnTo>
                  <a:pt x="392" y="692"/>
                </a:lnTo>
                <a:lnTo>
                  <a:pt x="394" y="692"/>
                </a:lnTo>
                <a:lnTo>
                  <a:pt x="392" y="690"/>
                </a:lnTo>
                <a:lnTo>
                  <a:pt x="390" y="690"/>
                </a:lnTo>
                <a:lnTo>
                  <a:pt x="388" y="690"/>
                </a:lnTo>
                <a:lnTo>
                  <a:pt x="390" y="690"/>
                </a:lnTo>
                <a:lnTo>
                  <a:pt x="388" y="692"/>
                </a:lnTo>
                <a:lnTo>
                  <a:pt x="388" y="692"/>
                </a:lnTo>
                <a:lnTo>
                  <a:pt x="388" y="692"/>
                </a:lnTo>
                <a:lnTo>
                  <a:pt x="388" y="694"/>
                </a:lnTo>
                <a:lnTo>
                  <a:pt x="388" y="694"/>
                </a:lnTo>
                <a:lnTo>
                  <a:pt x="386" y="694"/>
                </a:lnTo>
                <a:lnTo>
                  <a:pt x="386" y="694"/>
                </a:lnTo>
                <a:lnTo>
                  <a:pt x="386" y="694"/>
                </a:lnTo>
                <a:lnTo>
                  <a:pt x="386" y="694"/>
                </a:lnTo>
                <a:lnTo>
                  <a:pt x="383" y="694"/>
                </a:lnTo>
                <a:lnTo>
                  <a:pt x="383" y="694"/>
                </a:lnTo>
                <a:lnTo>
                  <a:pt x="383" y="694"/>
                </a:lnTo>
                <a:lnTo>
                  <a:pt x="381" y="692"/>
                </a:lnTo>
                <a:lnTo>
                  <a:pt x="381" y="692"/>
                </a:lnTo>
                <a:lnTo>
                  <a:pt x="379" y="692"/>
                </a:lnTo>
                <a:lnTo>
                  <a:pt x="379" y="692"/>
                </a:lnTo>
                <a:lnTo>
                  <a:pt x="379" y="692"/>
                </a:lnTo>
                <a:lnTo>
                  <a:pt x="377" y="692"/>
                </a:lnTo>
                <a:lnTo>
                  <a:pt x="377" y="694"/>
                </a:lnTo>
                <a:lnTo>
                  <a:pt x="379" y="694"/>
                </a:lnTo>
                <a:lnTo>
                  <a:pt x="379" y="694"/>
                </a:lnTo>
                <a:lnTo>
                  <a:pt x="381" y="696"/>
                </a:lnTo>
                <a:lnTo>
                  <a:pt x="381" y="696"/>
                </a:lnTo>
                <a:lnTo>
                  <a:pt x="379" y="696"/>
                </a:lnTo>
                <a:lnTo>
                  <a:pt x="379" y="696"/>
                </a:lnTo>
                <a:lnTo>
                  <a:pt x="379" y="698"/>
                </a:lnTo>
                <a:lnTo>
                  <a:pt x="379" y="700"/>
                </a:lnTo>
                <a:lnTo>
                  <a:pt x="379" y="702"/>
                </a:lnTo>
                <a:lnTo>
                  <a:pt x="381" y="702"/>
                </a:lnTo>
                <a:lnTo>
                  <a:pt x="379" y="702"/>
                </a:lnTo>
                <a:lnTo>
                  <a:pt x="379" y="702"/>
                </a:lnTo>
                <a:lnTo>
                  <a:pt x="379" y="700"/>
                </a:lnTo>
                <a:lnTo>
                  <a:pt x="377" y="698"/>
                </a:lnTo>
                <a:lnTo>
                  <a:pt x="377" y="698"/>
                </a:lnTo>
                <a:lnTo>
                  <a:pt x="377" y="698"/>
                </a:lnTo>
                <a:lnTo>
                  <a:pt x="377" y="698"/>
                </a:lnTo>
                <a:lnTo>
                  <a:pt x="377" y="696"/>
                </a:lnTo>
                <a:lnTo>
                  <a:pt x="375" y="696"/>
                </a:lnTo>
                <a:lnTo>
                  <a:pt x="375" y="696"/>
                </a:lnTo>
                <a:lnTo>
                  <a:pt x="373" y="696"/>
                </a:lnTo>
                <a:lnTo>
                  <a:pt x="371" y="698"/>
                </a:lnTo>
                <a:lnTo>
                  <a:pt x="369" y="698"/>
                </a:lnTo>
                <a:lnTo>
                  <a:pt x="367" y="700"/>
                </a:lnTo>
                <a:lnTo>
                  <a:pt x="367" y="702"/>
                </a:lnTo>
                <a:lnTo>
                  <a:pt x="367" y="702"/>
                </a:lnTo>
                <a:lnTo>
                  <a:pt x="369" y="705"/>
                </a:lnTo>
                <a:lnTo>
                  <a:pt x="369" y="709"/>
                </a:lnTo>
                <a:lnTo>
                  <a:pt x="371" y="711"/>
                </a:lnTo>
                <a:lnTo>
                  <a:pt x="373" y="711"/>
                </a:lnTo>
                <a:lnTo>
                  <a:pt x="373" y="711"/>
                </a:lnTo>
                <a:lnTo>
                  <a:pt x="373" y="709"/>
                </a:lnTo>
                <a:lnTo>
                  <a:pt x="373" y="709"/>
                </a:lnTo>
                <a:lnTo>
                  <a:pt x="373" y="709"/>
                </a:lnTo>
                <a:lnTo>
                  <a:pt x="373" y="709"/>
                </a:lnTo>
                <a:lnTo>
                  <a:pt x="373" y="707"/>
                </a:lnTo>
                <a:lnTo>
                  <a:pt x="371" y="709"/>
                </a:lnTo>
                <a:lnTo>
                  <a:pt x="371" y="707"/>
                </a:lnTo>
                <a:lnTo>
                  <a:pt x="373" y="707"/>
                </a:lnTo>
                <a:lnTo>
                  <a:pt x="373" y="707"/>
                </a:lnTo>
                <a:lnTo>
                  <a:pt x="375" y="707"/>
                </a:lnTo>
                <a:lnTo>
                  <a:pt x="375" y="707"/>
                </a:lnTo>
                <a:lnTo>
                  <a:pt x="377" y="707"/>
                </a:lnTo>
                <a:lnTo>
                  <a:pt x="377" y="707"/>
                </a:lnTo>
                <a:lnTo>
                  <a:pt x="375" y="709"/>
                </a:lnTo>
                <a:lnTo>
                  <a:pt x="375" y="709"/>
                </a:lnTo>
                <a:lnTo>
                  <a:pt x="375" y="709"/>
                </a:lnTo>
                <a:lnTo>
                  <a:pt x="377" y="709"/>
                </a:lnTo>
                <a:lnTo>
                  <a:pt x="379" y="709"/>
                </a:lnTo>
                <a:lnTo>
                  <a:pt x="379" y="709"/>
                </a:lnTo>
                <a:lnTo>
                  <a:pt x="379" y="711"/>
                </a:lnTo>
                <a:lnTo>
                  <a:pt x="375" y="713"/>
                </a:lnTo>
                <a:lnTo>
                  <a:pt x="375" y="713"/>
                </a:lnTo>
                <a:lnTo>
                  <a:pt x="375" y="715"/>
                </a:lnTo>
                <a:lnTo>
                  <a:pt x="377" y="715"/>
                </a:lnTo>
                <a:lnTo>
                  <a:pt x="377" y="715"/>
                </a:lnTo>
                <a:lnTo>
                  <a:pt x="379" y="713"/>
                </a:lnTo>
                <a:lnTo>
                  <a:pt x="381" y="711"/>
                </a:lnTo>
                <a:lnTo>
                  <a:pt x="381" y="711"/>
                </a:lnTo>
                <a:lnTo>
                  <a:pt x="381" y="709"/>
                </a:lnTo>
                <a:lnTo>
                  <a:pt x="381" y="709"/>
                </a:lnTo>
                <a:lnTo>
                  <a:pt x="381" y="709"/>
                </a:lnTo>
                <a:lnTo>
                  <a:pt x="383" y="709"/>
                </a:lnTo>
                <a:lnTo>
                  <a:pt x="383" y="707"/>
                </a:lnTo>
                <a:lnTo>
                  <a:pt x="383" y="707"/>
                </a:lnTo>
                <a:lnTo>
                  <a:pt x="386" y="707"/>
                </a:lnTo>
                <a:lnTo>
                  <a:pt x="388" y="705"/>
                </a:lnTo>
                <a:lnTo>
                  <a:pt x="390" y="705"/>
                </a:lnTo>
                <a:lnTo>
                  <a:pt x="392" y="705"/>
                </a:lnTo>
                <a:lnTo>
                  <a:pt x="394" y="702"/>
                </a:lnTo>
                <a:lnTo>
                  <a:pt x="394" y="702"/>
                </a:lnTo>
                <a:lnTo>
                  <a:pt x="396" y="702"/>
                </a:lnTo>
                <a:lnTo>
                  <a:pt x="396" y="702"/>
                </a:lnTo>
                <a:lnTo>
                  <a:pt x="396" y="702"/>
                </a:lnTo>
                <a:lnTo>
                  <a:pt x="396" y="700"/>
                </a:lnTo>
                <a:lnTo>
                  <a:pt x="394" y="700"/>
                </a:lnTo>
                <a:lnTo>
                  <a:pt x="392" y="700"/>
                </a:lnTo>
                <a:lnTo>
                  <a:pt x="392" y="700"/>
                </a:lnTo>
                <a:lnTo>
                  <a:pt x="392" y="700"/>
                </a:lnTo>
                <a:lnTo>
                  <a:pt x="392" y="698"/>
                </a:lnTo>
                <a:lnTo>
                  <a:pt x="394" y="700"/>
                </a:lnTo>
                <a:lnTo>
                  <a:pt x="396" y="700"/>
                </a:lnTo>
                <a:lnTo>
                  <a:pt x="400" y="700"/>
                </a:lnTo>
                <a:lnTo>
                  <a:pt x="400" y="700"/>
                </a:lnTo>
                <a:lnTo>
                  <a:pt x="400" y="700"/>
                </a:lnTo>
                <a:lnTo>
                  <a:pt x="402" y="698"/>
                </a:lnTo>
                <a:lnTo>
                  <a:pt x="402" y="698"/>
                </a:lnTo>
                <a:lnTo>
                  <a:pt x="402" y="696"/>
                </a:lnTo>
                <a:lnTo>
                  <a:pt x="400" y="696"/>
                </a:lnTo>
                <a:close/>
                <a:moveTo>
                  <a:pt x="404" y="684"/>
                </a:moveTo>
                <a:lnTo>
                  <a:pt x="404" y="684"/>
                </a:lnTo>
                <a:lnTo>
                  <a:pt x="404" y="682"/>
                </a:lnTo>
                <a:lnTo>
                  <a:pt x="402" y="682"/>
                </a:lnTo>
                <a:lnTo>
                  <a:pt x="400" y="679"/>
                </a:lnTo>
                <a:lnTo>
                  <a:pt x="400" y="682"/>
                </a:lnTo>
                <a:lnTo>
                  <a:pt x="400" y="682"/>
                </a:lnTo>
                <a:lnTo>
                  <a:pt x="400" y="682"/>
                </a:lnTo>
                <a:lnTo>
                  <a:pt x="398" y="682"/>
                </a:lnTo>
                <a:lnTo>
                  <a:pt x="398" y="679"/>
                </a:lnTo>
                <a:lnTo>
                  <a:pt x="396" y="679"/>
                </a:lnTo>
                <a:lnTo>
                  <a:pt x="396" y="679"/>
                </a:lnTo>
                <a:lnTo>
                  <a:pt x="394" y="679"/>
                </a:lnTo>
                <a:lnTo>
                  <a:pt x="394" y="682"/>
                </a:lnTo>
                <a:lnTo>
                  <a:pt x="394" y="682"/>
                </a:lnTo>
                <a:lnTo>
                  <a:pt x="394" y="684"/>
                </a:lnTo>
                <a:lnTo>
                  <a:pt x="394" y="684"/>
                </a:lnTo>
                <a:lnTo>
                  <a:pt x="392" y="684"/>
                </a:lnTo>
                <a:lnTo>
                  <a:pt x="392" y="684"/>
                </a:lnTo>
                <a:lnTo>
                  <a:pt x="390" y="684"/>
                </a:lnTo>
                <a:lnTo>
                  <a:pt x="386" y="688"/>
                </a:lnTo>
                <a:lnTo>
                  <a:pt x="388" y="688"/>
                </a:lnTo>
                <a:lnTo>
                  <a:pt x="392" y="690"/>
                </a:lnTo>
                <a:lnTo>
                  <a:pt x="392" y="690"/>
                </a:lnTo>
                <a:lnTo>
                  <a:pt x="394" y="688"/>
                </a:lnTo>
                <a:lnTo>
                  <a:pt x="394" y="688"/>
                </a:lnTo>
                <a:lnTo>
                  <a:pt x="394" y="688"/>
                </a:lnTo>
                <a:lnTo>
                  <a:pt x="396" y="688"/>
                </a:lnTo>
                <a:lnTo>
                  <a:pt x="396" y="688"/>
                </a:lnTo>
                <a:lnTo>
                  <a:pt x="396" y="686"/>
                </a:lnTo>
                <a:lnTo>
                  <a:pt x="398" y="686"/>
                </a:lnTo>
                <a:lnTo>
                  <a:pt x="398" y="686"/>
                </a:lnTo>
                <a:lnTo>
                  <a:pt x="398" y="688"/>
                </a:lnTo>
                <a:lnTo>
                  <a:pt x="398" y="686"/>
                </a:lnTo>
                <a:lnTo>
                  <a:pt x="400" y="686"/>
                </a:lnTo>
                <a:lnTo>
                  <a:pt x="400" y="686"/>
                </a:lnTo>
                <a:lnTo>
                  <a:pt x="400" y="686"/>
                </a:lnTo>
                <a:lnTo>
                  <a:pt x="400" y="686"/>
                </a:lnTo>
                <a:lnTo>
                  <a:pt x="400" y="686"/>
                </a:lnTo>
                <a:lnTo>
                  <a:pt x="402" y="684"/>
                </a:lnTo>
                <a:lnTo>
                  <a:pt x="402" y="684"/>
                </a:lnTo>
                <a:lnTo>
                  <a:pt x="402" y="684"/>
                </a:lnTo>
                <a:lnTo>
                  <a:pt x="402" y="686"/>
                </a:lnTo>
                <a:lnTo>
                  <a:pt x="402" y="686"/>
                </a:lnTo>
                <a:lnTo>
                  <a:pt x="404" y="686"/>
                </a:lnTo>
                <a:lnTo>
                  <a:pt x="404" y="686"/>
                </a:lnTo>
                <a:lnTo>
                  <a:pt x="407" y="684"/>
                </a:lnTo>
                <a:lnTo>
                  <a:pt x="407" y="684"/>
                </a:lnTo>
                <a:lnTo>
                  <a:pt x="407" y="682"/>
                </a:lnTo>
                <a:lnTo>
                  <a:pt x="404" y="684"/>
                </a:lnTo>
                <a:close/>
                <a:moveTo>
                  <a:pt x="398" y="679"/>
                </a:moveTo>
                <a:lnTo>
                  <a:pt x="398" y="679"/>
                </a:lnTo>
                <a:lnTo>
                  <a:pt x="400" y="677"/>
                </a:lnTo>
                <a:lnTo>
                  <a:pt x="400" y="677"/>
                </a:lnTo>
                <a:lnTo>
                  <a:pt x="400" y="677"/>
                </a:lnTo>
                <a:lnTo>
                  <a:pt x="400" y="677"/>
                </a:lnTo>
                <a:lnTo>
                  <a:pt x="400" y="675"/>
                </a:lnTo>
                <a:lnTo>
                  <a:pt x="398" y="675"/>
                </a:lnTo>
                <a:lnTo>
                  <a:pt x="396" y="677"/>
                </a:lnTo>
                <a:lnTo>
                  <a:pt x="396" y="677"/>
                </a:lnTo>
                <a:lnTo>
                  <a:pt x="398" y="679"/>
                </a:lnTo>
                <a:lnTo>
                  <a:pt x="398" y="679"/>
                </a:lnTo>
                <a:close/>
                <a:moveTo>
                  <a:pt x="109" y="1755"/>
                </a:moveTo>
                <a:lnTo>
                  <a:pt x="109" y="1755"/>
                </a:lnTo>
                <a:lnTo>
                  <a:pt x="109" y="1755"/>
                </a:lnTo>
                <a:lnTo>
                  <a:pt x="109" y="1755"/>
                </a:lnTo>
                <a:lnTo>
                  <a:pt x="109" y="1755"/>
                </a:lnTo>
                <a:lnTo>
                  <a:pt x="109" y="1755"/>
                </a:lnTo>
                <a:lnTo>
                  <a:pt x="109" y="1755"/>
                </a:lnTo>
                <a:lnTo>
                  <a:pt x="109" y="1755"/>
                </a:lnTo>
                <a:lnTo>
                  <a:pt x="109" y="1755"/>
                </a:lnTo>
                <a:close/>
                <a:moveTo>
                  <a:pt x="1144" y="195"/>
                </a:moveTo>
                <a:lnTo>
                  <a:pt x="1142" y="193"/>
                </a:lnTo>
                <a:lnTo>
                  <a:pt x="1142" y="193"/>
                </a:lnTo>
                <a:lnTo>
                  <a:pt x="1140" y="193"/>
                </a:lnTo>
                <a:lnTo>
                  <a:pt x="1136" y="191"/>
                </a:lnTo>
                <a:lnTo>
                  <a:pt x="1131" y="191"/>
                </a:lnTo>
                <a:lnTo>
                  <a:pt x="1125" y="191"/>
                </a:lnTo>
                <a:lnTo>
                  <a:pt x="1123" y="191"/>
                </a:lnTo>
                <a:lnTo>
                  <a:pt x="1123" y="191"/>
                </a:lnTo>
                <a:lnTo>
                  <a:pt x="1123" y="193"/>
                </a:lnTo>
                <a:lnTo>
                  <a:pt x="1123" y="195"/>
                </a:lnTo>
                <a:lnTo>
                  <a:pt x="1125" y="197"/>
                </a:lnTo>
                <a:lnTo>
                  <a:pt x="1129" y="197"/>
                </a:lnTo>
                <a:lnTo>
                  <a:pt x="1131" y="197"/>
                </a:lnTo>
                <a:lnTo>
                  <a:pt x="1134" y="197"/>
                </a:lnTo>
                <a:lnTo>
                  <a:pt x="1136" y="197"/>
                </a:lnTo>
                <a:lnTo>
                  <a:pt x="1138" y="197"/>
                </a:lnTo>
                <a:lnTo>
                  <a:pt x="1144" y="195"/>
                </a:lnTo>
                <a:lnTo>
                  <a:pt x="1144" y="195"/>
                </a:lnTo>
                <a:lnTo>
                  <a:pt x="1144" y="195"/>
                </a:lnTo>
                <a:close/>
                <a:moveTo>
                  <a:pt x="1092" y="449"/>
                </a:moveTo>
                <a:lnTo>
                  <a:pt x="1092" y="449"/>
                </a:lnTo>
                <a:lnTo>
                  <a:pt x="1087" y="449"/>
                </a:lnTo>
                <a:lnTo>
                  <a:pt x="1087" y="449"/>
                </a:lnTo>
                <a:lnTo>
                  <a:pt x="1085" y="449"/>
                </a:lnTo>
                <a:lnTo>
                  <a:pt x="1085" y="451"/>
                </a:lnTo>
                <a:lnTo>
                  <a:pt x="1087" y="451"/>
                </a:lnTo>
                <a:lnTo>
                  <a:pt x="1090" y="451"/>
                </a:lnTo>
                <a:lnTo>
                  <a:pt x="1092" y="453"/>
                </a:lnTo>
                <a:lnTo>
                  <a:pt x="1092" y="453"/>
                </a:lnTo>
                <a:lnTo>
                  <a:pt x="1094" y="453"/>
                </a:lnTo>
                <a:lnTo>
                  <a:pt x="1094" y="453"/>
                </a:lnTo>
                <a:lnTo>
                  <a:pt x="1094" y="453"/>
                </a:lnTo>
                <a:lnTo>
                  <a:pt x="1094" y="451"/>
                </a:lnTo>
                <a:lnTo>
                  <a:pt x="1094" y="451"/>
                </a:lnTo>
                <a:lnTo>
                  <a:pt x="1092" y="449"/>
                </a:lnTo>
                <a:close/>
                <a:moveTo>
                  <a:pt x="1029" y="463"/>
                </a:moveTo>
                <a:lnTo>
                  <a:pt x="1027" y="463"/>
                </a:lnTo>
                <a:lnTo>
                  <a:pt x="1027" y="463"/>
                </a:lnTo>
                <a:lnTo>
                  <a:pt x="1027" y="463"/>
                </a:lnTo>
                <a:lnTo>
                  <a:pt x="1027" y="466"/>
                </a:lnTo>
                <a:lnTo>
                  <a:pt x="1029" y="466"/>
                </a:lnTo>
                <a:lnTo>
                  <a:pt x="1031" y="466"/>
                </a:lnTo>
                <a:lnTo>
                  <a:pt x="1031" y="466"/>
                </a:lnTo>
                <a:lnTo>
                  <a:pt x="1031" y="466"/>
                </a:lnTo>
                <a:lnTo>
                  <a:pt x="1029" y="463"/>
                </a:lnTo>
                <a:lnTo>
                  <a:pt x="1029" y="463"/>
                </a:lnTo>
                <a:close/>
                <a:moveTo>
                  <a:pt x="1023" y="461"/>
                </a:moveTo>
                <a:lnTo>
                  <a:pt x="1020" y="461"/>
                </a:lnTo>
                <a:lnTo>
                  <a:pt x="1023" y="463"/>
                </a:lnTo>
                <a:lnTo>
                  <a:pt x="1025" y="463"/>
                </a:lnTo>
                <a:lnTo>
                  <a:pt x="1025" y="463"/>
                </a:lnTo>
                <a:lnTo>
                  <a:pt x="1025" y="461"/>
                </a:lnTo>
                <a:lnTo>
                  <a:pt x="1023" y="461"/>
                </a:lnTo>
                <a:close/>
                <a:moveTo>
                  <a:pt x="1102" y="229"/>
                </a:moveTo>
                <a:lnTo>
                  <a:pt x="1102" y="229"/>
                </a:lnTo>
                <a:lnTo>
                  <a:pt x="1100" y="229"/>
                </a:lnTo>
                <a:lnTo>
                  <a:pt x="1098" y="229"/>
                </a:lnTo>
                <a:lnTo>
                  <a:pt x="1094" y="229"/>
                </a:lnTo>
                <a:lnTo>
                  <a:pt x="1092" y="231"/>
                </a:lnTo>
                <a:lnTo>
                  <a:pt x="1092" y="231"/>
                </a:lnTo>
                <a:lnTo>
                  <a:pt x="1092" y="233"/>
                </a:lnTo>
                <a:lnTo>
                  <a:pt x="1094" y="235"/>
                </a:lnTo>
                <a:lnTo>
                  <a:pt x="1096" y="237"/>
                </a:lnTo>
                <a:lnTo>
                  <a:pt x="1096" y="239"/>
                </a:lnTo>
                <a:lnTo>
                  <a:pt x="1098" y="239"/>
                </a:lnTo>
                <a:lnTo>
                  <a:pt x="1108" y="239"/>
                </a:lnTo>
                <a:lnTo>
                  <a:pt x="1111" y="237"/>
                </a:lnTo>
                <a:lnTo>
                  <a:pt x="1113" y="237"/>
                </a:lnTo>
                <a:lnTo>
                  <a:pt x="1115" y="237"/>
                </a:lnTo>
                <a:lnTo>
                  <a:pt x="1115" y="235"/>
                </a:lnTo>
                <a:lnTo>
                  <a:pt x="1115" y="235"/>
                </a:lnTo>
                <a:lnTo>
                  <a:pt x="1113" y="235"/>
                </a:lnTo>
                <a:lnTo>
                  <a:pt x="1106" y="233"/>
                </a:lnTo>
                <a:lnTo>
                  <a:pt x="1106" y="231"/>
                </a:lnTo>
                <a:lnTo>
                  <a:pt x="1104" y="231"/>
                </a:lnTo>
                <a:lnTo>
                  <a:pt x="1104" y="231"/>
                </a:lnTo>
                <a:lnTo>
                  <a:pt x="1102" y="231"/>
                </a:lnTo>
                <a:lnTo>
                  <a:pt x="1100" y="231"/>
                </a:lnTo>
                <a:lnTo>
                  <a:pt x="1102" y="231"/>
                </a:lnTo>
                <a:lnTo>
                  <a:pt x="1102" y="229"/>
                </a:lnTo>
                <a:close/>
                <a:moveTo>
                  <a:pt x="1131" y="443"/>
                </a:moveTo>
                <a:lnTo>
                  <a:pt x="1129" y="443"/>
                </a:lnTo>
                <a:lnTo>
                  <a:pt x="1129" y="445"/>
                </a:lnTo>
                <a:lnTo>
                  <a:pt x="1127" y="445"/>
                </a:lnTo>
                <a:lnTo>
                  <a:pt x="1125" y="445"/>
                </a:lnTo>
                <a:lnTo>
                  <a:pt x="1125" y="447"/>
                </a:lnTo>
                <a:lnTo>
                  <a:pt x="1125" y="447"/>
                </a:lnTo>
                <a:lnTo>
                  <a:pt x="1131" y="449"/>
                </a:lnTo>
                <a:lnTo>
                  <a:pt x="1131" y="449"/>
                </a:lnTo>
                <a:lnTo>
                  <a:pt x="1131" y="449"/>
                </a:lnTo>
                <a:lnTo>
                  <a:pt x="1134" y="447"/>
                </a:lnTo>
                <a:lnTo>
                  <a:pt x="1134" y="447"/>
                </a:lnTo>
                <a:lnTo>
                  <a:pt x="1134" y="445"/>
                </a:lnTo>
                <a:lnTo>
                  <a:pt x="1134" y="445"/>
                </a:lnTo>
                <a:lnTo>
                  <a:pt x="1134" y="445"/>
                </a:lnTo>
                <a:lnTo>
                  <a:pt x="1131" y="443"/>
                </a:lnTo>
                <a:close/>
                <a:moveTo>
                  <a:pt x="2384" y="1216"/>
                </a:moveTo>
                <a:lnTo>
                  <a:pt x="2384" y="1216"/>
                </a:lnTo>
                <a:lnTo>
                  <a:pt x="2384" y="1216"/>
                </a:lnTo>
                <a:lnTo>
                  <a:pt x="2380" y="1216"/>
                </a:lnTo>
                <a:lnTo>
                  <a:pt x="2380" y="1218"/>
                </a:lnTo>
                <a:lnTo>
                  <a:pt x="2378" y="1218"/>
                </a:lnTo>
                <a:lnTo>
                  <a:pt x="2378" y="1220"/>
                </a:lnTo>
                <a:lnTo>
                  <a:pt x="2380" y="1222"/>
                </a:lnTo>
                <a:lnTo>
                  <a:pt x="2380" y="1222"/>
                </a:lnTo>
                <a:lnTo>
                  <a:pt x="2382" y="1222"/>
                </a:lnTo>
                <a:lnTo>
                  <a:pt x="2384" y="1222"/>
                </a:lnTo>
                <a:lnTo>
                  <a:pt x="2384" y="1220"/>
                </a:lnTo>
                <a:lnTo>
                  <a:pt x="2384" y="1218"/>
                </a:lnTo>
                <a:lnTo>
                  <a:pt x="2384" y="1218"/>
                </a:lnTo>
                <a:lnTo>
                  <a:pt x="2384" y="1216"/>
                </a:lnTo>
                <a:lnTo>
                  <a:pt x="2384" y="1216"/>
                </a:lnTo>
                <a:close/>
                <a:moveTo>
                  <a:pt x="1155" y="398"/>
                </a:moveTo>
                <a:lnTo>
                  <a:pt x="1152" y="396"/>
                </a:lnTo>
                <a:lnTo>
                  <a:pt x="1150" y="396"/>
                </a:lnTo>
                <a:lnTo>
                  <a:pt x="1150" y="396"/>
                </a:lnTo>
                <a:lnTo>
                  <a:pt x="1148" y="396"/>
                </a:lnTo>
                <a:lnTo>
                  <a:pt x="1150" y="398"/>
                </a:lnTo>
                <a:lnTo>
                  <a:pt x="1150" y="398"/>
                </a:lnTo>
                <a:lnTo>
                  <a:pt x="1150" y="398"/>
                </a:lnTo>
                <a:lnTo>
                  <a:pt x="1150" y="398"/>
                </a:lnTo>
                <a:lnTo>
                  <a:pt x="1155" y="401"/>
                </a:lnTo>
                <a:lnTo>
                  <a:pt x="1155" y="401"/>
                </a:lnTo>
                <a:lnTo>
                  <a:pt x="1155" y="401"/>
                </a:lnTo>
                <a:lnTo>
                  <a:pt x="1155" y="398"/>
                </a:lnTo>
                <a:lnTo>
                  <a:pt x="1155" y="398"/>
                </a:lnTo>
                <a:lnTo>
                  <a:pt x="1155" y="398"/>
                </a:lnTo>
                <a:close/>
                <a:moveTo>
                  <a:pt x="1146" y="419"/>
                </a:moveTo>
                <a:lnTo>
                  <a:pt x="1146" y="417"/>
                </a:lnTo>
                <a:lnTo>
                  <a:pt x="1146" y="415"/>
                </a:lnTo>
                <a:lnTo>
                  <a:pt x="1144" y="411"/>
                </a:lnTo>
                <a:lnTo>
                  <a:pt x="1144" y="409"/>
                </a:lnTo>
                <a:lnTo>
                  <a:pt x="1144" y="409"/>
                </a:lnTo>
                <a:lnTo>
                  <a:pt x="1142" y="409"/>
                </a:lnTo>
                <a:lnTo>
                  <a:pt x="1142" y="409"/>
                </a:lnTo>
                <a:lnTo>
                  <a:pt x="1136" y="409"/>
                </a:lnTo>
                <a:lnTo>
                  <a:pt x="1136" y="409"/>
                </a:lnTo>
                <a:lnTo>
                  <a:pt x="1136" y="407"/>
                </a:lnTo>
                <a:lnTo>
                  <a:pt x="1136" y="407"/>
                </a:lnTo>
                <a:lnTo>
                  <a:pt x="1136" y="405"/>
                </a:lnTo>
                <a:lnTo>
                  <a:pt x="1134" y="405"/>
                </a:lnTo>
                <a:lnTo>
                  <a:pt x="1131" y="405"/>
                </a:lnTo>
                <a:lnTo>
                  <a:pt x="1129" y="405"/>
                </a:lnTo>
                <a:lnTo>
                  <a:pt x="1125" y="403"/>
                </a:lnTo>
                <a:lnTo>
                  <a:pt x="1121" y="401"/>
                </a:lnTo>
                <a:lnTo>
                  <a:pt x="1119" y="398"/>
                </a:lnTo>
                <a:lnTo>
                  <a:pt x="1115" y="396"/>
                </a:lnTo>
                <a:lnTo>
                  <a:pt x="1115" y="396"/>
                </a:lnTo>
                <a:lnTo>
                  <a:pt x="1115" y="396"/>
                </a:lnTo>
                <a:lnTo>
                  <a:pt x="1115" y="398"/>
                </a:lnTo>
                <a:lnTo>
                  <a:pt x="1115" y="398"/>
                </a:lnTo>
                <a:lnTo>
                  <a:pt x="1115" y="401"/>
                </a:lnTo>
                <a:lnTo>
                  <a:pt x="1115" y="401"/>
                </a:lnTo>
                <a:lnTo>
                  <a:pt x="1115" y="401"/>
                </a:lnTo>
                <a:lnTo>
                  <a:pt x="1113" y="398"/>
                </a:lnTo>
                <a:lnTo>
                  <a:pt x="1111" y="398"/>
                </a:lnTo>
                <a:lnTo>
                  <a:pt x="1106" y="396"/>
                </a:lnTo>
                <a:lnTo>
                  <a:pt x="1102" y="394"/>
                </a:lnTo>
                <a:lnTo>
                  <a:pt x="1102" y="392"/>
                </a:lnTo>
                <a:lnTo>
                  <a:pt x="1098" y="388"/>
                </a:lnTo>
                <a:lnTo>
                  <a:pt x="1094" y="386"/>
                </a:lnTo>
                <a:lnTo>
                  <a:pt x="1094" y="384"/>
                </a:lnTo>
                <a:lnTo>
                  <a:pt x="1094" y="384"/>
                </a:lnTo>
                <a:lnTo>
                  <a:pt x="1094" y="380"/>
                </a:lnTo>
                <a:lnTo>
                  <a:pt x="1094" y="380"/>
                </a:lnTo>
                <a:lnTo>
                  <a:pt x="1096" y="378"/>
                </a:lnTo>
                <a:lnTo>
                  <a:pt x="1096" y="378"/>
                </a:lnTo>
                <a:lnTo>
                  <a:pt x="1096" y="375"/>
                </a:lnTo>
                <a:lnTo>
                  <a:pt x="1096" y="375"/>
                </a:lnTo>
                <a:lnTo>
                  <a:pt x="1096" y="373"/>
                </a:lnTo>
                <a:lnTo>
                  <a:pt x="1096" y="371"/>
                </a:lnTo>
                <a:lnTo>
                  <a:pt x="1094" y="369"/>
                </a:lnTo>
                <a:lnTo>
                  <a:pt x="1090" y="365"/>
                </a:lnTo>
                <a:lnTo>
                  <a:pt x="1090" y="363"/>
                </a:lnTo>
                <a:lnTo>
                  <a:pt x="1087" y="361"/>
                </a:lnTo>
                <a:lnTo>
                  <a:pt x="1083" y="350"/>
                </a:lnTo>
                <a:lnTo>
                  <a:pt x="1083" y="348"/>
                </a:lnTo>
                <a:lnTo>
                  <a:pt x="1083" y="346"/>
                </a:lnTo>
                <a:lnTo>
                  <a:pt x="1081" y="344"/>
                </a:lnTo>
                <a:lnTo>
                  <a:pt x="1081" y="342"/>
                </a:lnTo>
                <a:lnTo>
                  <a:pt x="1081" y="342"/>
                </a:lnTo>
                <a:lnTo>
                  <a:pt x="1081" y="340"/>
                </a:lnTo>
                <a:lnTo>
                  <a:pt x="1081" y="340"/>
                </a:lnTo>
                <a:lnTo>
                  <a:pt x="1081" y="340"/>
                </a:lnTo>
                <a:lnTo>
                  <a:pt x="1079" y="338"/>
                </a:lnTo>
                <a:lnTo>
                  <a:pt x="1077" y="336"/>
                </a:lnTo>
                <a:lnTo>
                  <a:pt x="1075" y="333"/>
                </a:lnTo>
                <a:lnTo>
                  <a:pt x="1071" y="331"/>
                </a:lnTo>
                <a:lnTo>
                  <a:pt x="1064" y="327"/>
                </a:lnTo>
                <a:lnTo>
                  <a:pt x="1060" y="325"/>
                </a:lnTo>
                <a:lnTo>
                  <a:pt x="1058" y="325"/>
                </a:lnTo>
                <a:lnTo>
                  <a:pt x="1058" y="327"/>
                </a:lnTo>
                <a:lnTo>
                  <a:pt x="1056" y="327"/>
                </a:lnTo>
                <a:lnTo>
                  <a:pt x="1056" y="327"/>
                </a:lnTo>
                <a:lnTo>
                  <a:pt x="1050" y="325"/>
                </a:lnTo>
                <a:lnTo>
                  <a:pt x="1048" y="325"/>
                </a:lnTo>
                <a:lnTo>
                  <a:pt x="1043" y="323"/>
                </a:lnTo>
                <a:lnTo>
                  <a:pt x="1041" y="325"/>
                </a:lnTo>
                <a:lnTo>
                  <a:pt x="1041" y="325"/>
                </a:lnTo>
                <a:lnTo>
                  <a:pt x="1043" y="327"/>
                </a:lnTo>
                <a:lnTo>
                  <a:pt x="1043" y="327"/>
                </a:lnTo>
                <a:lnTo>
                  <a:pt x="1043" y="327"/>
                </a:lnTo>
                <a:lnTo>
                  <a:pt x="1041" y="327"/>
                </a:lnTo>
                <a:lnTo>
                  <a:pt x="1039" y="329"/>
                </a:lnTo>
                <a:lnTo>
                  <a:pt x="1039" y="329"/>
                </a:lnTo>
                <a:lnTo>
                  <a:pt x="1039" y="331"/>
                </a:lnTo>
                <a:lnTo>
                  <a:pt x="1043" y="342"/>
                </a:lnTo>
                <a:lnTo>
                  <a:pt x="1043" y="344"/>
                </a:lnTo>
                <a:lnTo>
                  <a:pt x="1043" y="346"/>
                </a:lnTo>
                <a:lnTo>
                  <a:pt x="1043" y="346"/>
                </a:lnTo>
                <a:lnTo>
                  <a:pt x="1043" y="348"/>
                </a:lnTo>
                <a:lnTo>
                  <a:pt x="1046" y="348"/>
                </a:lnTo>
                <a:lnTo>
                  <a:pt x="1046" y="348"/>
                </a:lnTo>
                <a:lnTo>
                  <a:pt x="1046" y="350"/>
                </a:lnTo>
                <a:lnTo>
                  <a:pt x="1046" y="352"/>
                </a:lnTo>
                <a:lnTo>
                  <a:pt x="1048" y="357"/>
                </a:lnTo>
                <a:lnTo>
                  <a:pt x="1050" y="361"/>
                </a:lnTo>
                <a:lnTo>
                  <a:pt x="1054" y="363"/>
                </a:lnTo>
                <a:lnTo>
                  <a:pt x="1052" y="363"/>
                </a:lnTo>
                <a:lnTo>
                  <a:pt x="1052" y="363"/>
                </a:lnTo>
                <a:lnTo>
                  <a:pt x="1052" y="365"/>
                </a:lnTo>
                <a:lnTo>
                  <a:pt x="1052" y="365"/>
                </a:lnTo>
                <a:lnTo>
                  <a:pt x="1052" y="365"/>
                </a:lnTo>
                <a:lnTo>
                  <a:pt x="1048" y="367"/>
                </a:lnTo>
                <a:lnTo>
                  <a:pt x="1046" y="369"/>
                </a:lnTo>
                <a:lnTo>
                  <a:pt x="1046" y="371"/>
                </a:lnTo>
                <a:lnTo>
                  <a:pt x="1046" y="371"/>
                </a:lnTo>
                <a:lnTo>
                  <a:pt x="1043" y="369"/>
                </a:lnTo>
                <a:lnTo>
                  <a:pt x="1043" y="369"/>
                </a:lnTo>
                <a:lnTo>
                  <a:pt x="1041" y="369"/>
                </a:lnTo>
                <a:lnTo>
                  <a:pt x="1041" y="367"/>
                </a:lnTo>
                <a:lnTo>
                  <a:pt x="1039" y="367"/>
                </a:lnTo>
                <a:lnTo>
                  <a:pt x="1039" y="363"/>
                </a:lnTo>
                <a:lnTo>
                  <a:pt x="1037" y="357"/>
                </a:lnTo>
                <a:lnTo>
                  <a:pt x="1035" y="352"/>
                </a:lnTo>
                <a:lnTo>
                  <a:pt x="1033" y="350"/>
                </a:lnTo>
                <a:lnTo>
                  <a:pt x="1033" y="346"/>
                </a:lnTo>
                <a:lnTo>
                  <a:pt x="1033" y="346"/>
                </a:lnTo>
                <a:lnTo>
                  <a:pt x="1031" y="346"/>
                </a:lnTo>
                <a:lnTo>
                  <a:pt x="1029" y="344"/>
                </a:lnTo>
                <a:lnTo>
                  <a:pt x="1029" y="344"/>
                </a:lnTo>
                <a:lnTo>
                  <a:pt x="1029" y="344"/>
                </a:lnTo>
                <a:lnTo>
                  <a:pt x="1029" y="342"/>
                </a:lnTo>
                <a:lnTo>
                  <a:pt x="1029" y="342"/>
                </a:lnTo>
                <a:lnTo>
                  <a:pt x="1029" y="342"/>
                </a:lnTo>
                <a:lnTo>
                  <a:pt x="1027" y="340"/>
                </a:lnTo>
                <a:lnTo>
                  <a:pt x="1023" y="340"/>
                </a:lnTo>
                <a:lnTo>
                  <a:pt x="1023" y="338"/>
                </a:lnTo>
                <a:lnTo>
                  <a:pt x="1020" y="338"/>
                </a:lnTo>
                <a:lnTo>
                  <a:pt x="1014" y="333"/>
                </a:lnTo>
                <a:lnTo>
                  <a:pt x="1012" y="333"/>
                </a:lnTo>
                <a:lnTo>
                  <a:pt x="1006" y="333"/>
                </a:lnTo>
                <a:lnTo>
                  <a:pt x="1004" y="333"/>
                </a:lnTo>
                <a:lnTo>
                  <a:pt x="1004" y="336"/>
                </a:lnTo>
                <a:lnTo>
                  <a:pt x="1006" y="338"/>
                </a:lnTo>
                <a:lnTo>
                  <a:pt x="1010" y="340"/>
                </a:lnTo>
                <a:lnTo>
                  <a:pt x="1012" y="340"/>
                </a:lnTo>
                <a:lnTo>
                  <a:pt x="1012" y="342"/>
                </a:lnTo>
                <a:lnTo>
                  <a:pt x="1012" y="342"/>
                </a:lnTo>
                <a:lnTo>
                  <a:pt x="1008" y="344"/>
                </a:lnTo>
                <a:lnTo>
                  <a:pt x="1006" y="344"/>
                </a:lnTo>
                <a:lnTo>
                  <a:pt x="1004" y="346"/>
                </a:lnTo>
                <a:lnTo>
                  <a:pt x="999" y="348"/>
                </a:lnTo>
                <a:lnTo>
                  <a:pt x="997" y="350"/>
                </a:lnTo>
                <a:lnTo>
                  <a:pt x="997" y="350"/>
                </a:lnTo>
                <a:lnTo>
                  <a:pt x="995" y="350"/>
                </a:lnTo>
                <a:lnTo>
                  <a:pt x="995" y="350"/>
                </a:lnTo>
                <a:lnTo>
                  <a:pt x="995" y="350"/>
                </a:lnTo>
                <a:lnTo>
                  <a:pt x="995" y="348"/>
                </a:lnTo>
                <a:lnTo>
                  <a:pt x="995" y="348"/>
                </a:lnTo>
                <a:lnTo>
                  <a:pt x="995" y="348"/>
                </a:lnTo>
                <a:lnTo>
                  <a:pt x="995" y="348"/>
                </a:lnTo>
                <a:lnTo>
                  <a:pt x="993" y="350"/>
                </a:lnTo>
                <a:lnTo>
                  <a:pt x="991" y="350"/>
                </a:lnTo>
                <a:lnTo>
                  <a:pt x="989" y="352"/>
                </a:lnTo>
                <a:lnTo>
                  <a:pt x="989" y="352"/>
                </a:lnTo>
                <a:lnTo>
                  <a:pt x="987" y="350"/>
                </a:lnTo>
                <a:lnTo>
                  <a:pt x="987" y="350"/>
                </a:lnTo>
                <a:lnTo>
                  <a:pt x="991" y="348"/>
                </a:lnTo>
                <a:lnTo>
                  <a:pt x="995" y="344"/>
                </a:lnTo>
                <a:lnTo>
                  <a:pt x="995" y="342"/>
                </a:lnTo>
                <a:lnTo>
                  <a:pt x="995" y="342"/>
                </a:lnTo>
                <a:lnTo>
                  <a:pt x="993" y="340"/>
                </a:lnTo>
                <a:lnTo>
                  <a:pt x="985" y="336"/>
                </a:lnTo>
                <a:lnTo>
                  <a:pt x="979" y="336"/>
                </a:lnTo>
                <a:lnTo>
                  <a:pt x="974" y="333"/>
                </a:lnTo>
                <a:lnTo>
                  <a:pt x="970" y="333"/>
                </a:lnTo>
                <a:lnTo>
                  <a:pt x="968" y="333"/>
                </a:lnTo>
                <a:lnTo>
                  <a:pt x="966" y="336"/>
                </a:lnTo>
                <a:lnTo>
                  <a:pt x="964" y="338"/>
                </a:lnTo>
                <a:lnTo>
                  <a:pt x="964" y="338"/>
                </a:lnTo>
                <a:lnTo>
                  <a:pt x="964" y="340"/>
                </a:lnTo>
                <a:lnTo>
                  <a:pt x="964" y="342"/>
                </a:lnTo>
                <a:lnTo>
                  <a:pt x="964" y="342"/>
                </a:lnTo>
                <a:lnTo>
                  <a:pt x="962" y="342"/>
                </a:lnTo>
                <a:lnTo>
                  <a:pt x="962" y="344"/>
                </a:lnTo>
                <a:lnTo>
                  <a:pt x="960" y="342"/>
                </a:lnTo>
                <a:lnTo>
                  <a:pt x="958" y="342"/>
                </a:lnTo>
                <a:lnTo>
                  <a:pt x="953" y="344"/>
                </a:lnTo>
                <a:lnTo>
                  <a:pt x="951" y="344"/>
                </a:lnTo>
                <a:lnTo>
                  <a:pt x="949" y="344"/>
                </a:lnTo>
                <a:lnTo>
                  <a:pt x="949" y="344"/>
                </a:lnTo>
                <a:lnTo>
                  <a:pt x="949" y="344"/>
                </a:lnTo>
                <a:lnTo>
                  <a:pt x="951" y="340"/>
                </a:lnTo>
                <a:lnTo>
                  <a:pt x="953" y="338"/>
                </a:lnTo>
                <a:lnTo>
                  <a:pt x="955" y="338"/>
                </a:lnTo>
                <a:lnTo>
                  <a:pt x="955" y="336"/>
                </a:lnTo>
                <a:lnTo>
                  <a:pt x="955" y="333"/>
                </a:lnTo>
                <a:lnTo>
                  <a:pt x="955" y="333"/>
                </a:lnTo>
                <a:lnTo>
                  <a:pt x="955" y="331"/>
                </a:lnTo>
                <a:lnTo>
                  <a:pt x="955" y="329"/>
                </a:lnTo>
                <a:lnTo>
                  <a:pt x="953" y="327"/>
                </a:lnTo>
                <a:lnTo>
                  <a:pt x="953" y="325"/>
                </a:lnTo>
                <a:lnTo>
                  <a:pt x="953" y="325"/>
                </a:lnTo>
                <a:lnTo>
                  <a:pt x="951" y="325"/>
                </a:lnTo>
                <a:lnTo>
                  <a:pt x="947" y="323"/>
                </a:lnTo>
                <a:lnTo>
                  <a:pt x="935" y="327"/>
                </a:lnTo>
                <a:lnTo>
                  <a:pt x="920" y="331"/>
                </a:lnTo>
                <a:lnTo>
                  <a:pt x="914" y="333"/>
                </a:lnTo>
                <a:lnTo>
                  <a:pt x="909" y="336"/>
                </a:lnTo>
                <a:lnTo>
                  <a:pt x="905" y="338"/>
                </a:lnTo>
                <a:lnTo>
                  <a:pt x="897" y="344"/>
                </a:lnTo>
                <a:lnTo>
                  <a:pt x="893" y="346"/>
                </a:lnTo>
                <a:lnTo>
                  <a:pt x="893" y="348"/>
                </a:lnTo>
                <a:lnTo>
                  <a:pt x="891" y="348"/>
                </a:lnTo>
                <a:lnTo>
                  <a:pt x="893" y="350"/>
                </a:lnTo>
                <a:lnTo>
                  <a:pt x="893" y="350"/>
                </a:lnTo>
                <a:lnTo>
                  <a:pt x="895" y="352"/>
                </a:lnTo>
                <a:lnTo>
                  <a:pt x="895" y="352"/>
                </a:lnTo>
                <a:lnTo>
                  <a:pt x="895" y="352"/>
                </a:lnTo>
                <a:lnTo>
                  <a:pt x="893" y="354"/>
                </a:lnTo>
                <a:lnTo>
                  <a:pt x="891" y="357"/>
                </a:lnTo>
                <a:lnTo>
                  <a:pt x="884" y="361"/>
                </a:lnTo>
                <a:lnTo>
                  <a:pt x="884" y="361"/>
                </a:lnTo>
                <a:lnTo>
                  <a:pt x="884" y="363"/>
                </a:lnTo>
                <a:lnTo>
                  <a:pt x="884" y="365"/>
                </a:lnTo>
                <a:lnTo>
                  <a:pt x="884" y="367"/>
                </a:lnTo>
                <a:lnTo>
                  <a:pt x="884" y="367"/>
                </a:lnTo>
                <a:lnTo>
                  <a:pt x="886" y="369"/>
                </a:lnTo>
                <a:lnTo>
                  <a:pt x="891" y="369"/>
                </a:lnTo>
                <a:lnTo>
                  <a:pt x="893" y="369"/>
                </a:lnTo>
                <a:lnTo>
                  <a:pt x="899" y="369"/>
                </a:lnTo>
                <a:lnTo>
                  <a:pt x="901" y="369"/>
                </a:lnTo>
                <a:lnTo>
                  <a:pt x="901" y="371"/>
                </a:lnTo>
                <a:lnTo>
                  <a:pt x="897" y="373"/>
                </a:lnTo>
                <a:lnTo>
                  <a:pt x="895" y="375"/>
                </a:lnTo>
                <a:lnTo>
                  <a:pt x="895" y="375"/>
                </a:lnTo>
                <a:lnTo>
                  <a:pt x="895" y="375"/>
                </a:lnTo>
                <a:lnTo>
                  <a:pt x="899" y="378"/>
                </a:lnTo>
                <a:lnTo>
                  <a:pt x="903" y="378"/>
                </a:lnTo>
                <a:lnTo>
                  <a:pt x="907" y="375"/>
                </a:lnTo>
                <a:lnTo>
                  <a:pt x="916" y="375"/>
                </a:lnTo>
                <a:lnTo>
                  <a:pt x="932" y="373"/>
                </a:lnTo>
                <a:lnTo>
                  <a:pt x="937" y="373"/>
                </a:lnTo>
                <a:lnTo>
                  <a:pt x="937" y="373"/>
                </a:lnTo>
                <a:lnTo>
                  <a:pt x="937" y="375"/>
                </a:lnTo>
                <a:lnTo>
                  <a:pt x="935" y="375"/>
                </a:lnTo>
                <a:lnTo>
                  <a:pt x="930" y="373"/>
                </a:lnTo>
                <a:lnTo>
                  <a:pt x="928" y="375"/>
                </a:lnTo>
                <a:lnTo>
                  <a:pt x="926" y="375"/>
                </a:lnTo>
                <a:lnTo>
                  <a:pt x="926" y="375"/>
                </a:lnTo>
                <a:lnTo>
                  <a:pt x="928" y="375"/>
                </a:lnTo>
                <a:lnTo>
                  <a:pt x="928" y="378"/>
                </a:lnTo>
                <a:lnTo>
                  <a:pt x="926" y="378"/>
                </a:lnTo>
                <a:lnTo>
                  <a:pt x="924" y="378"/>
                </a:lnTo>
                <a:lnTo>
                  <a:pt x="922" y="378"/>
                </a:lnTo>
                <a:lnTo>
                  <a:pt x="916" y="380"/>
                </a:lnTo>
                <a:lnTo>
                  <a:pt x="907" y="382"/>
                </a:lnTo>
                <a:lnTo>
                  <a:pt x="901" y="382"/>
                </a:lnTo>
                <a:lnTo>
                  <a:pt x="899" y="384"/>
                </a:lnTo>
                <a:lnTo>
                  <a:pt x="895" y="386"/>
                </a:lnTo>
                <a:lnTo>
                  <a:pt x="893" y="386"/>
                </a:lnTo>
                <a:lnTo>
                  <a:pt x="893" y="388"/>
                </a:lnTo>
                <a:lnTo>
                  <a:pt x="895" y="390"/>
                </a:lnTo>
                <a:lnTo>
                  <a:pt x="905" y="396"/>
                </a:lnTo>
                <a:lnTo>
                  <a:pt x="914" y="396"/>
                </a:lnTo>
                <a:lnTo>
                  <a:pt x="922" y="396"/>
                </a:lnTo>
                <a:lnTo>
                  <a:pt x="924" y="396"/>
                </a:lnTo>
                <a:lnTo>
                  <a:pt x="926" y="398"/>
                </a:lnTo>
                <a:lnTo>
                  <a:pt x="928" y="398"/>
                </a:lnTo>
                <a:lnTo>
                  <a:pt x="937" y="396"/>
                </a:lnTo>
                <a:lnTo>
                  <a:pt x="945" y="396"/>
                </a:lnTo>
                <a:lnTo>
                  <a:pt x="947" y="396"/>
                </a:lnTo>
                <a:lnTo>
                  <a:pt x="951" y="396"/>
                </a:lnTo>
                <a:lnTo>
                  <a:pt x="953" y="396"/>
                </a:lnTo>
                <a:lnTo>
                  <a:pt x="958" y="394"/>
                </a:lnTo>
                <a:lnTo>
                  <a:pt x="960" y="394"/>
                </a:lnTo>
                <a:lnTo>
                  <a:pt x="966" y="396"/>
                </a:lnTo>
                <a:lnTo>
                  <a:pt x="968" y="396"/>
                </a:lnTo>
                <a:lnTo>
                  <a:pt x="983" y="401"/>
                </a:lnTo>
                <a:lnTo>
                  <a:pt x="989" y="405"/>
                </a:lnTo>
                <a:lnTo>
                  <a:pt x="991" y="405"/>
                </a:lnTo>
                <a:lnTo>
                  <a:pt x="989" y="405"/>
                </a:lnTo>
                <a:lnTo>
                  <a:pt x="989" y="407"/>
                </a:lnTo>
                <a:lnTo>
                  <a:pt x="983" y="405"/>
                </a:lnTo>
                <a:lnTo>
                  <a:pt x="981" y="407"/>
                </a:lnTo>
                <a:lnTo>
                  <a:pt x="979" y="407"/>
                </a:lnTo>
                <a:lnTo>
                  <a:pt x="976" y="407"/>
                </a:lnTo>
                <a:lnTo>
                  <a:pt x="968" y="407"/>
                </a:lnTo>
                <a:lnTo>
                  <a:pt x="962" y="407"/>
                </a:lnTo>
                <a:lnTo>
                  <a:pt x="958" y="405"/>
                </a:lnTo>
                <a:lnTo>
                  <a:pt x="953" y="405"/>
                </a:lnTo>
                <a:lnTo>
                  <a:pt x="947" y="405"/>
                </a:lnTo>
                <a:lnTo>
                  <a:pt x="935" y="407"/>
                </a:lnTo>
                <a:lnTo>
                  <a:pt x="920" y="409"/>
                </a:lnTo>
                <a:lnTo>
                  <a:pt x="911" y="411"/>
                </a:lnTo>
                <a:lnTo>
                  <a:pt x="909" y="411"/>
                </a:lnTo>
                <a:lnTo>
                  <a:pt x="909" y="411"/>
                </a:lnTo>
                <a:lnTo>
                  <a:pt x="909" y="413"/>
                </a:lnTo>
                <a:lnTo>
                  <a:pt x="911" y="415"/>
                </a:lnTo>
                <a:lnTo>
                  <a:pt x="911" y="417"/>
                </a:lnTo>
                <a:lnTo>
                  <a:pt x="911" y="417"/>
                </a:lnTo>
                <a:lnTo>
                  <a:pt x="914" y="419"/>
                </a:lnTo>
                <a:lnTo>
                  <a:pt x="918" y="424"/>
                </a:lnTo>
                <a:lnTo>
                  <a:pt x="918" y="426"/>
                </a:lnTo>
                <a:lnTo>
                  <a:pt x="920" y="426"/>
                </a:lnTo>
                <a:lnTo>
                  <a:pt x="920" y="428"/>
                </a:lnTo>
                <a:lnTo>
                  <a:pt x="920" y="428"/>
                </a:lnTo>
                <a:lnTo>
                  <a:pt x="926" y="430"/>
                </a:lnTo>
                <a:lnTo>
                  <a:pt x="928" y="430"/>
                </a:lnTo>
                <a:lnTo>
                  <a:pt x="932" y="432"/>
                </a:lnTo>
                <a:lnTo>
                  <a:pt x="939" y="432"/>
                </a:lnTo>
                <a:lnTo>
                  <a:pt x="947" y="432"/>
                </a:lnTo>
                <a:lnTo>
                  <a:pt x="951" y="432"/>
                </a:lnTo>
                <a:lnTo>
                  <a:pt x="955" y="432"/>
                </a:lnTo>
                <a:lnTo>
                  <a:pt x="960" y="434"/>
                </a:lnTo>
                <a:lnTo>
                  <a:pt x="962" y="434"/>
                </a:lnTo>
                <a:lnTo>
                  <a:pt x="962" y="438"/>
                </a:lnTo>
                <a:lnTo>
                  <a:pt x="962" y="438"/>
                </a:lnTo>
                <a:lnTo>
                  <a:pt x="962" y="443"/>
                </a:lnTo>
                <a:lnTo>
                  <a:pt x="962" y="445"/>
                </a:lnTo>
                <a:lnTo>
                  <a:pt x="966" y="449"/>
                </a:lnTo>
                <a:lnTo>
                  <a:pt x="968" y="451"/>
                </a:lnTo>
                <a:lnTo>
                  <a:pt x="968" y="451"/>
                </a:lnTo>
                <a:lnTo>
                  <a:pt x="970" y="451"/>
                </a:lnTo>
                <a:lnTo>
                  <a:pt x="972" y="451"/>
                </a:lnTo>
                <a:lnTo>
                  <a:pt x="976" y="451"/>
                </a:lnTo>
                <a:lnTo>
                  <a:pt x="981" y="451"/>
                </a:lnTo>
                <a:lnTo>
                  <a:pt x="991" y="451"/>
                </a:lnTo>
                <a:lnTo>
                  <a:pt x="995" y="449"/>
                </a:lnTo>
                <a:lnTo>
                  <a:pt x="997" y="449"/>
                </a:lnTo>
                <a:lnTo>
                  <a:pt x="999" y="449"/>
                </a:lnTo>
                <a:lnTo>
                  <a:pt x="1002" y="449"/>
                </a:lnTo>
                <a:lnTo>
                  <a:pt x="1008" y="449"/>
                </a:lnTo>
                <a:lnTo>
                  <a:pt x="1014" y="447"/>
                </a:lnTo>
                <a:lnTo>
                  <a:pt x="1023" y="447"/>
                </a:lnTo>
                <a:lnTo>
                  <a:pt x="1029" y="445"/>
                </a:lnTo>
                <a:lnTo>
                  <a:pt x="1033" y="443"/>
                </a:lnTo>
                <a:lnTo>
                  <a:pt x="1035" y="440"/>
                </a:lnTo>
                <a:lnTo>
                  <a:pt x="1037" y="440"/>
                </a:lnTo>
                <a:lnTo>
                  <a:pt x="1046" y="440"/>
                </a:lnTo>
                <a:lnTo>
                  <a:pt x="1052" y="438"/>
                </a:lnTo>
                <a:lnTo>
                  <a:pt x="1052" y="438"/>
                </a:lnTo>
                <a:lnTo>
                  <a:pt x="1056" y="434"/>
                </a:lnTo>
                <a:lnTo>
                  <a:pt x="1056" y="434"/>
                </a:lnTo>
                <a:lnTo>
                  <a:pt x="1060" y="430"/>
                </a:lnTo>
                <a:lnTo>
                  <a:pt x="1060" y="428"/>
                </a:lnTo>
                <a:lnTo>
                  <a:pt x="1062" y="428"/>
                </a:lnTo>
                <a:lnTo>
                  <a:pt x="1064" y="428"/>
                </a:lnTo>
                <a:lnTo>
                  <a:pt x="1067" y="428"/>
                </a:lnTo>
                <a:lnTo>
                  <a:pt x="1067" y="428"/>
                </a:lnTo>
                <a:lnTo>
                  <a:pt x="1067" y="430"/>
                </a:lnTo>
                <a:lnTo>
                  <a:pt x="1067" y="432"/>
                </a:lnTo>
                <a:lnTo>
                  <a:pt x="1067" y="432"/>
                </a:lnTo>
                <a:lnTo>
                  <a:pt x="1067" y="432"/>
                </a:lnTo>
                <a:lnTo>
                  <a:pt x="1069" y="434"/>
                </a:lnTo>
                <a:lnTo>
                  <a:pt x="1071" y="434"/>
                </a:lnTo>
                <a:lnTo>
                  <a:pt x="1073" y="434"/>
                </a:lnTo>
                <a:lnTo>
                  <a:pt x="1075" y="434"/>
                </a:lnTo>
                <a:lnTo>
                  <a:pt x="1079" y="434"/>
                </a:lnTo>
                <a:lnTo>
                  <a:pt x="1083" y="436"/>
                </a:lnTo>
                <a:lnTo>
                  <a:pt x="1085" y="436"/>
                </a:lnTo>
                <a:lnTo>
                  <a:pt x="1085" y="436"/>
                </a:lnTo>
                <a:lnTo>
                  <a:pt x="1085" y="436"/>
                </a:lnTo>
                <a:lnTo>
                  <a:pt x="1085" y="438"/>
                </a:lnTo>
                <a:lnTo>
                  <a:pt x="1083" y="440"/>
                </a:lnTo>
                <a:lnTo>
                  <a:pt x="1085" y="440"/>
                </a:lnTo>
                <a:lnTo>
                  <a:pt x="1094" y="443"/>
                </a:lnTo>
                <a:lnTo>
                  <a:pt x="1094" y="440"/>
                </a:lnTo>
                <a:lnTo>
                  <a:pt x="1096" y="440"/>
                </a:lnTo>
                <a:lnTo>
                  <a:pt x="1100" y="443"/>
                </a:lnTo>
                <a:lnTo>
                  <a:pt x="1104" y="443"/>
                </a:lnTo>
                <a:lnTo>
                  <a:pt x="1108" y="443"/>
                </a:lnTo>
                <a:lnTo>
                  <a:pt x="1113" y="443"/>
                </a:lnTo>
                <a:lnTo>
                  <a:pt x="1117" y="443"/>
                </a:lnTo>
                <a:lnTo>
                  <a:pt x="1119" y="443"/>
                </a:lnTo>
                <a:lnTo>
                  <a:pt x="1119" y="443"/>
                </a:lnTo>
                <a:lnTo>
                  <a:pt x="1123" y="440"/>
                </a:lnTo>
                <a:lnTo>
                  <a:pt x="1125" y="440"/>
                </a:lnTo>
                <a:lnTo>
                  <a:pt x="1129" y="438"/>
                </a:lnTo>
                <a:lnTo>
                  <a:pt x="1131" y="438"/>
                </a:lnTo>
                <a:lnTo>
                  <a:pt x="1134" y="434"/>
                </a:lnTo>
                <a:lnTo>
                  <a:pt x="1134" y="434"/>
                </a:lnTo>
                <a:lnTo>
                  <a:pt x="1134" y="432"/>
                </a:lnTo>
                <a:lnTo>
                  <a:pt x="1131" y="432"/>
                </a:lnTo>
                <a:lnTo>
                  <a:pt x="1131" y="432"/>
                </a:lnTo>
                <a:lnTo>
                  <a:pt x="1129" y="432"/>
                </a:lnTo>
                <a:lnTo>
                  <a:pt x="1129" y="432"/>
                </a:lnTo>
                <a:lnTo>
                  <a:pt x="1129" y="432"/>
                </a:lnTo>
                <a:lnTo>
                  <a:pt x="1129" y="430"/>
                </a:lnTo>
                <a:lnTo>
                  <a:pt x="1129" y="430"/>
                </a:lnTo>
                <a:lnTo>
                  <a:pt x="1129" y="430"/>
                </a:lnTo>
                <a:lnTo>
                  <a:pt x="1129" y="428"/>
                </a:lnTo>
                <a:lnTo>
                  <a:pt x="1129" y="428"/>
                </a:lnTo>
                <a:lnTo>
                  <a:pt x="1129" y="426"/>
                </a:lnTo>
                <a:lnTo>
                  <a:pt x="1127" y="426"/>
                </a:lnTo>
                <a:lnTo>
                  <a:pt x="1123" y="426"/>
                </a:lnTo>
                <a:lnTo>
                  <a:pt x="1123" y="428"/>
                </a:lnTo>
                <a:lnTo>
                  <a:pt x="1119" y="428"/>
                </a:lnTo>
                <a:lnTo>
                  <a:pt x="1117" y="430"/>
                </a:lnTo>
                <a:lnTo>
                  <a:pt x="1115" y="432"/>
                </a:lnTo>
                <a:lnTo>
                  <a:pt x="1115" y="434"/>
                </a:lnTo>
                <a:lnTo>
                  <a:pt x="1115" y="432"/>
                </a:lnTo>
                <a:lnTo>
                  <a:pt x="1115" y="430"/>
                </a:lnTo>
                <a:lnTo>
                  <a:pt x="1115" y="428"/>
                </a:lnTo>
                <a:lnTo>
                  <a:pt x="1115" y="426"/>
                </a:lnTo>
                <a:lnTo>
                  <a:pt x="1115" y="426"/>
                </a:lnTo>
                <a:lnTo>
                  <a:pt x="1115" y="426"/>
                </a:lnTo>
                <a:lnTo>
                  <a:pt x="1113" y="426"/>
                </a:lnTo>
                <a:lnTo>
                  <a:pt x="1111" y="424"/>
                </a:lnTo>
                <a:lnTo>
                  <a:pt x="1111" y="424"/>
                </a:lnTo>
                <a:lnTo>
                  <a:pt x="1108" y="422"/>
                </a:lnTo>
                <a:lnTo>
                  <a:pt x="1108" y="422"/>
                </a:lnTo>
                <a:lnTo>
                  <a:pt x="1111" y="422"/>
                </a:lnTo>
                <a:lnTo>
                  <a:pt x="1111" y="422"/>
                </a:lnTo>
                <a:lnTo>
                  <a:pt x="1115" y="424"/>
                </a:lnTo>
                <a:lnTo>
                  <a:pt x="1117" y="424"/>
                </a:lnTo>
                <a:lnTo>
                  <a:pt x="1119" y="424"/>
                </a:lnTo>
                <a:lnTo>
                  <a:pt x="1121" y="424"/>
                </a:lnTo>
                <a:lnTo>
                  <a:pt x="1121" y="424"/>
                </a:lnTo>
                <a:lnTo>
                  <a:pt x="1123" y="424"/>
                </a:lnTo>
                <a:lnTo>
                  <a:pt x="1123" y="422"/>
                </a:lnTo>
                <a:lnTo>
                  <a:pt x="1123" y="422"/>
                </a:lnTo>
                <a:lnTo>
                  <a:pt x="1121" y="422"/>
                </a:lnTo>
                <a:lnTo>
                  <a:pt x="1121" y="419"/>
                </a:lnTo>
                <a:lnTo>
                  <a:pt x="1123" y="419"/>
                </a:lnTo>
                <a:lnTo>
                  <a:pt x="1125" y="417"/>
                </a:lnTo>
                <a:lnTo>
                  <a:pt x="1127" y="417"/>
                </a:lnTo>
                <a:lnTo>
                  <a:pt x="1127" y="417"/>
                </a:lnTo>
                <a:lnTo>
                  <a:pt x="1129" y="417"/>
                </a:lnTo>
                <a:lnTo>
                  <a:pt x="1131" y="419"/>
                </a:lnTo>
                <a:lnTo>
                  <a:pt x="1134" y="419"/>
                </a:lnTo>
                <a:lnTo>
                  <a:pt x="1136" y="422"/>
                </a:lnTo>
                <a:lnTo>
                  <a:pt x="1136" y="419"/>
                </a:lnTo>
                <a:lnTo>
                  <a:pt x="1136" y="419"/>
                </a:lnTo>
                <a:lnTo>
                  <a:pt x="1138" y="417"/>
                </a:lnTo>
                <a:lnTo>
                  <a:pt x="1138" y="417"/>
                </a:lnTo>
                <a:lnTo>
                  <a:pt x="1138" y="417"/>
                </a:lnTo>
                <a:lnTo>
                  <a:pt x="1138" y="419"/>
                </a:lnTo>
                <a:lnTo>
                  <a:pt x="1140" y="419"/>
                </a:lnTo>
                <a:lnTo>
                  <a:pt x="1142" y="422"/>
                </a:lnTo>
                <a:lnTo>
                  <a:pt x="1144" y="422"/>
                </a:lnTo>
                <a:lnTo>
                  <a:pt x="1144" y="422"/>
                </a:lnTo>
                <a:lnTo>
                  <a:pt x="1146" y="419"/>
                </a:lnTo>
                <a:close/>
                <a:moveTo>
                  <a:pt x="1140" y="428"/>
                </a:moveTo>
                <a:lnTo>
                  <a:pt x="1142" y="428"/>
                </a:lnTo>
                <a:lnTo>
                  <a:pt x="1142" y="428"/>
                </a:lnTo>
                <a:lnTo>
                  <a:pt x="1144" y="428"/>
                </a:lnTo>
                <a:lnTo>
                  <a:pt x="1144" y="426"/>
                </a:lnTo>
                <a:lnTo>
                  <a:pt x="1144" y="426"/>
                </a:lnTo>
                <a:lnTo>
                  <a:pt x="1144" y="426"/>
                </a:lnTo>
                <a:lnTo>
                  <a:pt x="1144" y="424"/>
                </a:lnTo>
                <a:lnTo>
                  <a:pt x="1142" y="424"/>
                </a:lnTo>
                <a:lnTo>
                  <a:pt x="1140" y="424"/>
                </a:lnTo>
                <a:lnTo>
                  <a:pt x="1140" y="424"/>
                </a:lnTo>
                <a:lnTo>
                  <a:pt x="1140" y="424"/>
                </a:lnTo>
                <a:lnTo>
                  <a:pt x="1140" y="426"/>
                </a:lnTo>
                <a:lnTo>
                  <a:pt x="1142" y="426"/>
                </a:lnTo>
                <a:lnTo>
                  <a:pt x="1142" y="426"/>
                </a:lnTo>
                <a:lnTo>
                  <a:pt x="1142" y="426"/>
                </a:lnTo>
                <a:lnTo>
                  <a:pt x="1140" y="428"/>
                </a:lnTo>
                <a:lnTo>
                  <a:pt x="1140" y="428"/>
                </a:lnTo>
                <a:lnTo>
                  <a:pt x="1140" y="428"/>
                </a:lnTo>
                <a:lnTo>
                  <a:pt x="1140" y="428"/>
                </a:lnTo>
                <a:lnTo>
                  <a:pt x="1140" y="428"/>
                </a:lnTo>
                <a:close/>
                <a:moveTo>
                  <a:pt x="1150" y="445"/>
                </a:moveTo>
                <a:lnTo>
                  <a:pt x="1150" y="445"/>
                </a:lnTo>
                <a:lnTo>
                  <a:pt x="1152" y="443"/>
                </a:lnTo>
                <a:lnTo>
                  <a:pt x="1152" y="443"/>
                </a:lnTo>
                <a:lnTo>
                  <a:pt x="1152" y="445"/>
                </a:lnTo>
                <a:lnTo>
                  <a:pt x="1152" y="445"/>
                </a:lnTo>
                <a:lnTo>
                  <a:pt x="1152" y="445"/>
                </a:lnTo>
                <a:lnTo>
                  <a:pt x="1155" y="445"/>
                </a:lnTo>
                <a:lnTo>
                  <a:pt x="1155" y="445"/>
                </a:lnTo>
                <a:lnTo>
                  <a:pt x="1155" y="445"/>
                </a:lnTo>
                <a:lnTo>
                  <a:pt x="1157" y="443"/>
                </a:lnTo>
                <a:lnTo>
                  <a:pt x="1157" y="440"/>
                </a:lnTo>
                <a:lnTo>
                  <a:pt x="1157" y="440"/>
                </a:lnTo>
                <a:lnTo>
                  <a:pt x="1155" y="438"/>
                </a:lnTo>
                <a:lnTo>
                  <a:pt x="1155" y="438"/>
                </a:lnTo>
                <a:lnTo>
                  <a:pt x="1152" y="438"/>
                </a:lnTo>
                <a:lnTo>
                  <a:pt x="1152" y="438"/>
                </a:lnTo>
                <a:lnTo>
                  <a:pt x="1150" y="438"/>
                </a:lnTo>
                <a:lnTo>
                  <a:pt x="1150" y="438"/>
                </a:lnTo>
                <a:lnTo>
                  <a:pt x="1150" y="438"/>
                </a:lnTo>
                <a:lnTo>
                  <a:pt x="1150" y="438"/>
                </a:lnTo>
                <a:lnTo>
                  <a:pt x="1150" y="440"/>
                </a:lnTo>
                <a:lnTo>
                  <a:pt x="1150" y="443"/>
                </a:lnTo>
                <a:lnTo>
                  <a:pt x="1150" y="443"/>
                </a:lnTo>
                <a:lnTo>
                  <a:pt x="1150" y="445"/>
                </a:lnTo>
                <a:lnTo>
                  <a:pt x="1150" y="445"/>
                </a:lnTo>
                <a:close/>
                <a:moveTo>
                  <a:pt x="1211" y="262"/>
                </a:moveTo>
                <a:lnTo>
                  <a:pt x="1213" y="264"/>
                </a:lnTo>
                <a:lnTo>
                  <a:pt x="1215" y="264"/>
                </a:lnTo>
                <a:lnTo>
                  <a:pt x="1215" y="262"/>
                </a:lnTo>
                <a:lnTo>
                  <a:pt x="1217" y="262"/>
                </a:lnTo>
                <a:lnTo>
                  <a:pt x="1217" y="262"/>
                </a:lnTo>
                <a:lnTo>
                  <a:pt x="1217" y="260"/>
                </a:lnTo>
                <a:lnTo>
                  <a:pt x="1215" y="260"/>
                </a:lnTo>
                <a:lnTo>
                  <a:pt x="1211" y="258"/>
                </a:lnTo>
                <a:lnTo>
                  <a:pt x="1211" y="258"/>
                </a:lnTo>
                <a:lnTo>
                  <a:pt x="1211" y="258"/>
                </a:lnTo>
                <a:lnTo>
                  <a:pt x="1211" y="260"/>
                </a:lnTo>
                <a:lnTo>
                  <a:pt x="1209" y="260"/>
                </a:lnTo>
                <a:lnTo>
                  <a:pt x="1205" y="262"/>
                </a:lnTo>
                <a:lnTo>
                  <a:pt x="1203" y="262"/>
                </a:lnTo>
                <a:lnTo>
                  <a:pt x="1203" y="264"/>
                </a:lnTo>
                <a:lnTo>
                  <a:pt x="1203" y="264"/>
                </a:lnTo>
                <a:lnTo>
                  <a:pt x="1203" y="266"/>
                </a:lnTo>
                <a:lnTo>
                  <a:pt x="1205" y="266"/>
                </a:lnTo>
                <a:lnTo>
                  <a:pt x="1207" y="266"/>
                </a:lnTo>
                <a:lnTo>
                  <a:pt x="1207" y="266"/>
                </a:lnTo>
                <a:lnTo>
                  <a:pt x="1207" y="264"/>
                </a:lnTo>
                <a:lnTo>
                  <a:pt x="1211" y="262"/>
                </a:lnTo>
                <a:lnTo>
                  <a:pt x="1211" y="262"/>
                </a:lnTo>
                <a:close/>
                <a:moveTo>
                  <a:pt x="1205" y="329"/>
                </a:moveTo>
                <a:lnTo>
                  <a:pt x="1205" y="329"/>
                </a:lnTo>
                <a:lnTo>
                  <a:pt x="1205" y="327"/>
                </a:lnTo>
                <a:lnTo>
                  <a:pt x="1203" y="329"/>
                </a:lnTo>
                <a:lnTo>
                  <a:pt x="1201" y="329"/>
                </a:lnTo>
                <a:lnTo>
                  <a:pt x="1201" y="331"/>
                </a:lnTo>
                <a:lnTo>
                  <a:pt x="1201" y="331"/>
                </a:lnTo>
                <a:lnTo>
                  <a:pt x="1201" y="333"/>
                </a:lnTo>
                <a:lnTo>
                  <a:pt x="1203" y="336"/>
                </a:lnTo>
                <a:lnTo>
                  <a:pt x="1205" y="336"/>
                </a:lnTo>
                <a:lnTo>
                  <a:pt x="1207" y="336"/>
                </a:lnTo>
                <a:lnTo>
                  <a:pt x="1207" y="333"/>
                </a:lnTo>
                <a:lnTo>
                  <a:pt x="1207" y="333"/>
                </a:lnTo>
                <a:lnTo>
                  <a:pt x="1209" y="331"/>
                </a:lnTo>
                <a:lnTo>
                  <a:pt x="1209" y="331"/>
                </a:lnTo>
                <a:lnTo>
                  <a:pt x="1207" y="331"/>
                </a:lnTo>
                <a:lnTo>
                  <a:pt x="1207" y="329"/>
                </a:lnTo>
                <a:lnTo>
                  <a:pt x="1205" y="329"/>
                </a:lnTo>
                <a:close/>
                <a:moveTo>
                  <a:pt x="1234" y="252"/>
                </a:moveTo>
                <a:lnTo>
                  <a:pt x="1234" y="254"/>
                </a:lnTo>
                <a:lnTo>
                  <a:pt x="1234" y="254"/>
                </a:lnTo>
                <a:lnTo>
                  <a:pt x="1234" y="256"/>
                </a:lnTo>
                <a:lnTo>
                  <a:pt x="1236" y="256"/>
                </a:lnTo>
                <a:lnTo>
                  <a:pt x="1238" y="256"/>
                </a:lnTo>
                <a:lnTo>
                  <a:pt x="1240" y="256"/>
                </a:lnTo>
                <a:lnTo>
                  <a:pt x="1243" y="254"/>
                </a:lnTo>
                <a:lnTo>
                  <a:pt x="1243" y="254"/>
                </a:lnTo>
                <a:lnTo>
                  <a:pt x="1240" y="254"/>
                </a:lnTo>
                <a:lnTo>
                  <a:pt x="1240" y="252"/>
                </a:lnTo>
                <a:lnTo>
                  <a:pt x="1240" y="250"/>
                </a:lnTo>
                <a:lnTo>
                  <a:pt x="1238" y="250"/>
                </a:lnTo>
                <a:lnTo>
                  <a:pt x="1238" y="248"/>
                </a:lnTo>
                <a:lnTo>
                  <a:pt x="1238" y="248"/>
                </a:lnTo>
                <a:lnTo>
                  <a:pt x="1234" y="250"/>
                </a:lnTo>
                <a:lnTo>
                  <a:pt x="1234" y="250"/>
                </a:lnTo>
                <a:lnTo>
                  <a:pt x="1234" y="250"/>
                </a:lnTo>
                <a:lnTo>
                  <a:pt x="1232" y="250"/>
                </a:lnTo>
                <a:lnTo>
                  <a:pt x="1232" y="252"/>
                </a:lnTo>
                <a:lnTo>
                  <a:pt x="1234" y="252"/>
                </a:lnTo>
                <a:lnTo>
                  <a:pt x="1234" y="252"/>
                </a:lnTo>
                <a:close/>
                <a:moveTo>
                  <a:pt x="1136" y="231"/>
                </a:moveTo>
                <a:lnTo>
                  <a:pt x="1136" y="231"/>
                </a:lnTo>
                <a:lnTo>
                  <a:pt x="1138" y="231"/>
                </a:lnTo>
                <a:lnTo>
                  <a:pt x="1142" y="231"/>
                </a:lnTo>
                <a:lnTo>
                  <a:pt x="1148" y="229"/>
                </a:lnTo>
                <a:lnTo>
                  <a:pt x="1155" y="227"/>
                </a:lnTo>
                <a:lnTo>
                  <a:pt x="1152" y="227"/>
                </a:lnTo>
                <a:lnTo>
                  <a:pt x="1150" y="227"/>
                </a:lnTo>
                <a:lnTo>
                  <a:pt x="1146" y="227"/>
                </a:lnTo>
                <a:lnTo>
                  <a:pt x="1144" y="227"/>
                </a:lnTo>
                <a:lnTo>
                  <a:pt x="1142" y="229"/>
                </a:lnTo>
                <a:lnTo>
                  <a:pt x="1138" y="229"/>
                </a:lnTo>
                <a:lnTo>
                  <a:pt x="1136" y="231"/>
                </a:lnTo>
                <a:close/>
                <a:moveTo>
                  <a:pt x="1188" y="302"/>
                </a:moveTo>
                <a:lnTo>
                  <a:pt x="1180" y="304"/>
                </a:lnTo>
                <a:lnTo>
                  <a:pt x="1175" y="304"/>
                </a:lnTo>
                <a:lnTo>
                  <a:pt x="1175" y="306"/>
                </a:lnTo>
                <a:lnTo>
                  <a:pt x="1173" y="306"/>
                </a:lnTo>
                <a:lnTo>
                  <a:pt x="1173" y="306"/>
                </a:lnTo>
                <a:lnTo>
                  <a:pt x="1171" y="306"/>
                </a:lnTo>
                <a:lnTo>
                  <a:pt x="1169" y="308"/>
                </a:lnTo>
                <a:lnTo>
                  <a:pt x="1167" y="308"/>
                </a:lnTo>
                <a:lnTo>
                  <a:pt x="1167" y="308"/>
                </a:lnTo>
                <a:lnTo>
                  <a:pt x="1167" y="308"/>
                </a:lnTo>
                <a:lnTo>
                  <a:pt x="1169" y="310"/>
                </a:lnTo>
                <a:lnTo>
                  <a:pt x="1173" y="310"/>
                </a:lnTo>
                <a:lnTo>
                  <a:pt x="1175" y="310"/>
                </a:lnTo>
                <a:lnTo>
                  <a:pt x="1178" y="310"/>
                </a:lnTo>
                <a:lnTo>
                  <a:pt x="1178" y="310"/>
                </a:lnTo>
                <a:lnTo>
                  <a:pt x="1180" y="310"/>
                </a:lnTo>
                <a:lnTo>
                  <a:pt x="1184" y="308"/>
                </a:lnTo>
                <a:lnTo>
                  <a:pt x="1186" y="308"/>
                </a:lnTo>
                <a:lnTo>
                  <a:pt x="1190" y="306"/>
                </a:lnTo>
                <a:lnTo>
                  <a:pt x="1192" y="306"/>
                </a:lnTo>
                <a:lnTo>
                  <a:pt x="1192" y="304"/>
                </a:lnTo>
                <a:lnTo>
                  <a:pt x="1192" y="304"/>
                </a:lnTo>
                <a:lnTo>
                  <a:pt x="1192" y="302"/>
                </a:lnTo>
                <a:lnTo>
                  <a:pt x="1192" y="302"/>
                </a:lnTo>
                <a:lnTo>
                  <a:pt x="1190" y="302"/>
                </a:lnTo>
                <a:lnTo>
                  <a:pt x="1188" y="302"/>
                </a:lnTo>
                <a:close/>
                <a:moveTo>
                  <a:pt x="1117" y="178"/>
                </a:moveTo>
                <a:lnTo>
                  <a:pt x="1117" y="180"/>
                </a:lnTo>
                <a:lnTo>
                  <a:pt x="1115" y="180"/>
                </a:lnTo>
                <a:lnTo>
                  <a:pt x="1113" y="183"/>
                </a:lnTo>
                <a:lnTo>
                  <a:pt x="1113" y="183"/>
                </a:lnTo>
                <a:lnTo>
                  <a:pt x="1113" y="183"/>
                </a:lnTo>
                <a:lnTo>
                  <a:pt x="1113" y="183"/>
                </a:lnTo>
                <a:lnTo>
                  <a:pt x="1115" y="185"/>
                </a:lnTo>
                <a:lnTo>
                  <a:pt x="1115" y="183"/>
                </a:lnTo>
                <a:lnTo>
                  <a:pt x="1119" y="180"/>
                </a:lnTo>
                <a:lnTo>
                  <a:pt x="1119" y="180"/>
                </a:lnTo>
                <a:lnTo>
                  <a:pt x="1117" y="178"/>
                </a:lnTo>
                <a:close/>
                <a:moveTo>
                  <a:pt x="1123" y="243"/>
                </a:moveTo>
                <a:lnTo>
                  <a:pt x="1121" y="239"/>
                </a:lnTo>
                <a:lnTo>
                  <a:pt x="1119" y="239"/>
                </a:lnTo>
                <a:lnTo>
                  <a:pt x="1115" y="239"/>
                </a:lnTo>
                <a:lnTo>
                  <a:pt x="1106" y="241"/>
                </a:lnTo>
                <a:lnTo>
                  <a:pt x="1100" y="241"/>
                </a:lnTo>
                <a:lnTo>
                  <a:pt x="1096" y="243"/>
                </a:lnTo>
                <a:lnTo>
                  <a:pt x="1096" y="245"/>
                </a:lnTo>
                <a:lnTo>
                  <a:pt x="1098" y="248"/>
                </a:lnTo>
                <a:lnTo>
                  <a:pt x="1102" y="248"/>
                </a:lnTo>
                <a:lnTo>
                  <a:pt x="1104" y="248"/>
                </a:lnTo>
                <a:lnTo>
                  <a:pt x="1102" y="250"/>
                </a:lnTo>
                <a:lnTo>
                  <a:pt x="1104" y="252"/>
                </a:lnTo>
                <a:lnTo>
                  <a:pt x="1113" y="250"/>
                </a:lnTo>
                <a:lnTo>
                  <a:pt x="1115" y="250"/>
                </a:lnTo>
                <a:lnTo>
                  <a:pt x="1113" y="254"/>
                </a:lnTo>
                <a:lnTo>
                  <a:pt x="1111" y="256"/>
                </a:lnTo>
                <a:lnTo>
                  <a:pt x="1117" y="256"/>
                </a:lnTo>
                <a:lnTo>
                  <a:pt x="1121" y="254"/>
                </a:lnTo>
                <a:lnTo>
                  <a:pt x="1123" y="254"/>
                </a:lnTo>
                <a:lnTo>
                  <a:pt x="1123" y="252"/>
                </a:lnTo>
                <a:lnTo>
                  <a:pt x="1125" y="252"/>
                </a:lnTo>
                <a:lnTo>
                  <a:pt x="1129" y="250"/>
                </a:lnTo>
                <a:lnTo>
                  <a:pt x="1129" y="250"/>
                </a:lnTo>
                <a:lnTo>
                  <a:pt x="1129" y="250"/>
                </a:lnTo>
                <a:lnTo>
                  <a:pt x="1127" y="248"/>
                </a:lnTo>
                <a:lnTo>
                  <a:pt x="1123" y="245"/>
                </a:lnTo>
                <a:lnTo>
                  <a:pt x="1123" y="245"/>
                </a:lnTo>
                <a:lnTo>
                  <a:pt x="1123" y="243"/>
                </a:lnTo>
                <a:close/>
                <a:moveTo>
                  <a:pt x="1081" y="313"/>
                </a:moveTo>
                <a:lnTo>
                  <a:pt x="1079" y="313"/>
                </a:lnTo>
                <a:lnTo>
                  <a:pt x="1067" y="313"/>
                </a:lnTo>
                <a:lnTo>
                  <a:pt x="1062" y="315"/>
                </a:lnTo>
                <a:lnTo>
                  <a:pt x="1062" y="315"/>
                </a:lnTo>
                <a:lnTo>
                  <a:pt x="1060" y="317"/>
                </a:lnTo>
                <a:lnTo>
                  <a:pt x="1058" y="319"/>
                </a:lnTo>
                <a:lnTo>
                  <a:pt x="1058" y="321"/>
                </a:lnTo>
                <a:lnTo>
                  <a:pt x="1060" y="321"/>
                </a:lnTo>
                <a:lnTo>
                  <a:pt x="1064" y="321"/>
                </a:lnTo>
                <a:lnTo>
                  <a:pt x="1069" y="325"/>
                </a:lnTo>
                <a:lnTo>
                  <a:pt x="1071" y="327"/>
                </a:lnTo>
                <a:lnTo>
                  <a:pt x="1071" y="327"/>
                </a:lnTo>
                <a:lnTo>
                  <a:pt x="1075" y="331"/>
                </a:lnTo>
                <a:lnTo>
                  <a:pt x="1079" y="333"/>
                </a:lnTo>
                <a:lnTo>
                  <a:pt x="1081" y="336"/>
                </a:lnTo>
                <a:lnTo>
                  <a:pt x="1081" y="336"/>
                </a:lnTo>
                <a:lnTo>
                  <a:pt x="1083" y="336"/>
                </a:lnTo>
                <a:lnTo>
                  <a:pt x="1083" y="336"/>
                </a:lnTo>
                <a:lnTo>
                  <a:pt x="1085" y="333"/>
                </a:lnTo>
                <a:lnTo>
                  <a:pt x="1087" y="331"/>
                </a:lnTo>
                <a:lnTo>
                  <a:pt x="1087" y="331"/>
                </a:lnTo>
                <a:lnTo>
                  <a:pt x="1090" y="329"/>
                </a:lnTo>
                <a:lnTo>
                  <a:pt x="1092" y="325"/>
                </a:lnTo>
                <a:lnTo>
                  <a:pt x="1092" y="323"/>
                </a:lnTo>
                <a:lnTo>
                  <a:pt x="1094" y="321"/>
                </a:lnTo>
                <a:lnTo>
                  <a:pt x="1094" y="319"/>
                </a:lnTo>
                <a:lnTo>
                  <a:pt x="1092" y="317"/>
                </a:lnTo>
                <a:lnTo>
                  <a:pt x="1092" y="317"/>
                </a:lnTo>
                <a:lnTo>
                  <a:pt x="1092" y="317"/>
                </a:lnTo>
                <a:lnTo>
                  <a:pt x="1090" y="315"/>
                </a:lnTo>
                <a:lnTo>
                  <a:pt x="1085" y="313"/>
                </a:lnTo>
                <a:lnTo>
                  <a:pt x="1081" y="313"/>
                </a:lnTo>
                <a:close/>
                <a:moveTo>
                  <a:pt x="1092" y="269"/>
                </a:moveTo>
                <a:lnTo>
                  <a:pt x="1090" y="271"/>
                </a:lnTo>
                <a:lnTo>
                  <a:pt x="1090" y="273"/>
                </a:lnTo>
                <a:lnTo>
                  <a:pt x="1087" y="273"/>
                </a:lnTo>
                <a:lnTo>
                  <a:pt x="1087" y="273"/>
                </a:lnTo>
                <a:lnTo>
                  <a:pt x="1090" y="275"/>
                </a:lnTo>
                <a:lnTo>
                  <a:pt x="1092" y="275"/>
                </a:lnTo>
                <a:lnTo>
                  <a:pt x="1096" y="277"/>
                </a:lnTo>
                <a:lnTo>
                  <a:pt x="1100" y="277"/>
                </a:lnTo>
                <a:lnTo>
                  <a:pt x="1104" y="275"/>
                </a:lnTo>
                <a:lnTo>
                  <a:pt x="1104" y="275"/>
                </a:lnTo>
                <a:lnTo>
                  <a:pt x="1106" y="273"/>
                </a:lnTo>
                <a:lnTo>
                  <a:pt x="1106" y="273"/>
                </a:lnTo>
                <a:lnTo>
                  <a:pt x="1106" y="273"/>
                </a:lnTo>
                <a:lnTo>
                  <a:pt x="1106" y="271"/>
                </a:lnTo>
                <a:lnTo>
                  <a:pt x="1104" y="271"/>
                </a:lnTo>
                <a:lnTo>
                  <a:pt x="1104" y="269"/>
                </a:lnTo>
                <a:lnTo>
                  <a:pt x="1104" y="266"/>
                </a:lnTo>
                <a:lnTo>
                  <a:pt x="1104" y="266"/>
                </a:lnTo>
                <a:lnTo>
                  <a:pt x="1102" y="266"/>
                </a:lnTo>
                <a:lnTo>
                  <a:pt x="1100" y="264"/>
                </a:lnTo>
                <a:lnTo>
                  <a:pt x="1096" y="264"/>
                </a:lnTo>
                <a:lnTo>
                  <a:pt x="1094" y="264"/>
                </a:lnTo>
                <a:lnTo>
                  <a:pt x="1092" y="266"/>
                </a:lnTo>
                <a:lnTo>
                  <a:pt x="1092" y="269"/>
                </a:lnTo>
                <a:close/>
                <a:moveTo>
                  <a:pt x="1211" y="277"/>
                </a:moveTo>
                <a:lnTo>
                  <a:pt x="1213" y="279"/>
                </a:lnTo>
                <a:lnTo>
                  <a:pt x="1213" y="279"/>
                </a:lnTo>
                <a:lnTo>
                  <a:pt x="1213" y="279"/>
                </a:lnTo>
                <a:lnTo>
                  <a:pt x="1215" y="279"/>
                </a:lnTo>
                <a:lnTo>
                  <a:pt x="1215" y="279"/>
                </a:lnTo>
                <a:lnTo>
                  <a:pt x="1219" y="281"/>
                </a:lnTo>
                <a:lnTo>
                  <a:pt x="1226" y="283"/>
                </a:lnTo>
                <a:lnTo>
                  <a:pt x="1228" y="283"/>
                </a:lnTo>
                <a:lnTo>
                  <a:pt x="1232" y="285"/>
                </a:lnTo>
                <a:lnTo>
                  <a:pt x="1234" y="287"/>
                </a:lnTo>
                <a:lnTo>
                  <a:pt x="1236" y="287"/>
                </a:lnTo>
                <a:lnTo>
                  <a:pt x="1238" y="287"/>
                </a:lnTo>
                <a:lnTo>
                  <a:pt x="1243" y="287"/>
                </a:lnTo>
                <a:lnTo>
                  <a:pt x="1247" y="287"/>
                </a:lnTo>
                <a:lnTo>
                  <a:pt x="1251" y="287"/>
                </a:lnTo>
                <a:lnTo>
                  <a:pt x="1253" y="287"/>
                </a:lnTo>
                <a:lnTo>
                  <a:pt x="1253" y="285"/>
                </a:lnTo>
                <a:lnTo>
                  <a:pt x="1253" y="285"/>
                </a:lnTo>
                <a:lnTo>
                  <a:pt x="1253" y="285"/>
                </a:lnTo>
                <a:lnTo>
                  <a:pt x="1253" y="283"/>
                </a:lnTo>
                <a:lnTo>
                  <a:pt x="1253" y="283"/>
                </a:lnTo>
                <a:lnTo>
                  <a:pt x="1253" y="281"/>
                </a:lnTo>
                <a:lnTo>
                  <a:pt x="1253" y="279"/>
                </a:lnTo>
                <a:lnTo>
                  <a:pt x="1253" y="279"/>
                </a:lnTo>
                <a:lnTo>
                  <a:pt x="1253" y="277"/>
                </a:lnTo>
                <a:lnTo>
                  <a:pt x="1253" y="275"/>
                </a:lnTo>
                <a:lnTo>
                  <a:pt x="1253" y="275"/>
                </a:lnTo>
                <a:lnTo>
                  <a:pt x="1253" y="273"/>
                </a:lnTo>
                <a:lnTo>
                  <a:pt x="1251" y="271"/>
                </a:lnTo>
                <a:lnTo>
                  <a:pt x="1251" y="269"/>
                </a:lnTo>
                <a:lnTo>
                  <a:pt x="1249" y="266"/>
                </a:lnTo>
                <a:lnTo>
                  <a:pt x="1247" y="264"/>
                </a:lnTo>
                <a:lnTo>
                  <a:pt x="1243" y="262"/>
                </a:lnTo>
                <a:lnTo>
                  <a:pt x="1240" y="260"/>
                </a:lnTo>
                <a:lnTo>
                  <a:pt x="1236" y="260"/>
                </a:lnTo>
                <a:lnTo>
                  <a:pt x="1234" y="258"/>
                </a:lnTo>
                <a:lnTo>
                  <a:pt x="1230" y="260"/>
                </a:lnTo>
                <a:lnTo>
                  <a:pt x="1222" y="262"/>
                </a:lnTo>
                <a:lnTo>
                  <a:pt x="1219" y="264"/>
                </a:lnTo>
                <a:lnTo>
                  <a:pt x="1217" y="264"/>
                </a:lnTo>
                <a:lnTo>
                  <a:pt x="1215" y="266"/>
                </a:lnTo>
                <a:lnTo>
                  <a:pt x="1215" y="269"/>
                </a:lnTo>
                <a:lnTo>
                  <a:pt x="1215" y="271"/>
                </a:lnTo>
                <a:lnTo>
                  <a:pt x="1213" y="271"/>
                </a:lnTo>
                <a:lnTo>
                  <a:pt x="1211" y="271"/>
                </a:lnTo>
                <a:lnTo>
                  <a:pt x="1209" y="275"/>
                </a:lnTo>
                <a:lnTo>
                  <a:pt x="1209" y="275"/>
                </a:lnTo>
                <a:lnTo>
                  <a:pt x="1209" y="277"/>
                </a:lnTo>
                <a:lnTo>
                  <a:pt x="1209" y="277"/>
                </a:lnTo>
                <a:lnTo>
                  <a:pt x="1209" y="277"/>
                </a:lnTo>
                <a:lnTo>
                  <a:pt x="1211" y="277"/>
                </a:lnTo>
                <a:lnTo>
                  <a:pt x="1211" y="277"/>
                </a:lnTo>
                <a:close/>
                <a:moveTo>
                  <a:pt x="1473" y="631"/>
                </a:moveTo>
                <a:lnTo>
                  <a:pt x="1473" y="629"/>
                </a:lnTo>
                <a:lnTo>
                  <a:pt x="1475" y="629"/>
                </a:lnTo>
                <a:lnTo>
                  <a:pt x="1471" y="629"/>
                </a:lnTo>
                <a:lnTo>
                  <a:pt x="1469" y="631"/>
                </a:lnTo>
                <a:lnTo>
                  <a:pt x="1469" y="631"/>
                </a:lnTo>
                <a:lnTo>
                  <a:pt x="1469" y="631"/>
                </a:lnTo>
                <a:lnTo>
                  <a:pt x="1471" y="631"/>
                </a:lnTo>
                <a:lnTo>
                  <a:pt x="1473" y="631"/>
                </a:lnTo>
                <a:close/>
                <a:moveTo>
                  <a:pt x="1479" y="579"/>
                </a:moveTo>
                <a:lnTo>
                  <a:pt x="1481" y="579"/>
                </a:lnTo>
                <a:lnTo>
                  <a:pt x="1483" y="577"/>
                </a:lnTo>
                <a:lnTo>
                  <a:pt x="1483" y="577"/>
                </a:lnTo>
                <a:lnTo>
                  <a:pt x="1483" y="575"/>
                </a:lnTo>
                <a:lnTo>
                  <a:pt x="1486" y="575"/>
                </a:lnTo>
                <a:lnTo>
                  <a:pt x="1483" y="575"/>
                </a:lnTo>
                <a:lnTo>
                  <a:pt x="1483" y="572"/>
                </a:lnTo>
                <a:lnTo>
                  <a:pt x="1481" y="570"/>
                </a:lnTo>
                <a:lnTo>
                  <a:pt x="1481" y="570"/>
                </a:lnTo>
                <a:lnTo>
                  <a:pt x="1479" y="570"/>
                </a:lnTo>
                <a:lnTo>
                  <a:pt x="1479" y="570"/>
                </a:lnTo>
                <a:lnTo>
                  <a:pt x="1475" y="570"/>
                </a:lnTo>
                <a:lnTo>
                  <a:pt x="1471" y="570"/>
                </a:lnTo>
                <a:lnTo>
                  <a:pt x="1471" y="570"/>
                </a:lnTo>
                <a:lnTo>
                  <a:pt x="1471" y="570"/>
                </a:lnTo>
                <a:lnTo>
                  <a:pt x="1471" y="572"/>
                </a:lnTo>
                <a:lnTo>
                  <a:pt x="1473" y="575"/>
                </a:lnTo>
                <a:lnTo>
                  <a:pt x="1477" y="579"/>
                </a:lnTo>
                <a:lnTo>
                  <a:pt x="1479" y="579"/>
                </a:lnTo>
                <a:close/>
                <a:moveTo>
                  <a:pt x="1523" y="451"/>
                </a:moveTo>
                <a:lnTo>
                  <a:pt x="1523" y="449"/>
                </a:lnTo>
                <a:lnTo>
                  <a:pt x="1521" y="447"/>
                </a:lnTo>
                <a:lnTo>
                  <a:pt x="1519" y="447"/>
                </a:lnTo>
                <a:lnTo>
                  <a:pt x="1519" y="447"/>
                </a:lnTo>
                <a:lnTo>
                  <a:pt x="1517" y="447"/>
                </a:lnTo>
                <a:lnTo>
                  <a:pt x="1515" y="447"/>
                </a:lnTo>
                <a:lnTo>
                  <a:pt x="1515" y="449"/>
                </a:lnTo>
                <a:lnTo>
                  <a:pt x="1515" y="449"/>
                </a:lnTo>
                <a:lnTo>
                  <a:pt x="1515" y="451"/>
                </a:lnTo>
                <a:lnTo>
                  <a:pt x="1517" y="451"/>
                </a:lnTo>
                <a:lnTo>
                  <a:pt x="1519" y="453"/>
                </a:lnTo>
                <a:lnTo>
                  <a:pt x="1521" y="455"/>
                </a:lnTo>
                <a:lnTo>
                  <a:pt x="1523" y="455"/>
                </a:lnTo>
                <a:lnTo>
                  <a:pt x="1523" y="455"/>
                </a:lnTo>
                <a:lnTo>
                  <a:pt x="1523" y="453"/>
                </a:lnTo>
                <a:lnTo>
                  <a:pt x="1523" y="453"/>
                </a:lnTo>
                <a:lnTo>
                  <a:pt x="1523" y="453"/>
                </a:lnTo>
                <a:lnTo>
                  <a:pt x="1523" y="453"/>
                </a:lnTo>
                <a:lnTo>
                  <a:pt x="1523" y="451"/>
                </a:lnTo>
                <a:lnTo>
                  <a:pt x="1523" y="451"/>
                </a:lnTo>
                <a:close/>
                <a:moveTo>
                  <a:pt x="1467" y="728"/>
                </a:moveTo>
                <a:lnTo>
                  <a:pt x="1467" y="728"/>
                </a:lnTo>
                <a:lnTo>
                  <a:pt x="1467" y="726"/>
                </a:lnTo>
                <a:lnTo>
                  <a:pt x="1469" y="726"/>
                </a:lnTo>
                <a:lnTo>
                  <a:pt x="1469" y="723"/>
                </a:lnTo>
                <a:lnTo>
                  <a:pt x="1469" y="721"/>
                </a:lnTo>
                <a:lnTo>
                  <a:pt x="1467" y="721"/>
                </a:lnTo>
                <a:lnTo>
                  <a:pt x="1467" y="721"/>
                </a:lnTo>
                <a:lnTo>
                  <a:pt x="1467" y="721"/>
                </a:lnTo>
                <a:lnTo>
                  <a:pt x="1467" y="723"/>
                </a:lnTo>
                <a:lnTo>
                  <a:pt x="1467" y="723"/>
                </a:lnTo>
                <a:lnTo>
                  <a:pt x="1465" y="726"/>
                </a:lnTo>
                <a:lnTo>
                  <a:pt x="1465" y="728"/>
                </a:lnTo>
                <a:lnTo>
                  <a:pt x="1465" y="728"/>
                </a:lnTo>
                <a:lnTo>
                  <a:pt x="1465" y="728"/>
                </a:lnTo>
                <a:lnTo>
                  <a:pt x="1467" y="728"/>
                </a:lnTo>
                <a:close/>
                <a:moveTo>
                  <a:pt x="1481" y="560"/>
                </a:moveTo>
                <a:lnTo>
                  <a:pt x="1483" y="558"/>
                </a:lnTo>
                <a:lnTo>
                  <a:pt x="1483" y="558"/>
                </a:lnTo>
                <a:lnTo>
                  <a:pt x="1483" y="558"/>
                </a:lnTo>
                <a:lnTo>
                  <a:pt x="1483" y="558"/>
                </a:lnTo>
                <a:lnTo>
                  <a:pt x="1481" y="558"/>
                </a:lnTo>
                <a:lnTo>
                  <a:pt x="1479" y="558"/>
                </a:lnTo>
                <a:lnTo>
                  <a:pt x="1477" y="558"/>
                </a:lnTo>
                <a:lnTo>
                  <a:pt x="1479" y="558"/>
                </a:lnTo>
                <a:lnTo>
                  <a:pt x="1479" y="560"/>
                </a:lnTo>
                <a:lnTo>
                  <a:pt x="1481" y="560"/>
                </a:lnTo>
                <a:close/>
                <a:moveTo>
                  <a:pt x="1509" y="455"/>
                </a:moveTo>
                <a:lnTo>
                  <a:pt x="1507" y="455"/>
                </a:lnTo>
                <a:lnTo>
                  <a:pt x="1504" y="455"/>
                </a:lnTo>
                <a:lnTo>
                  <a:pt x="1504" y="455"/>
                </a:lnTo>
                <a:lnTo>
                  <a:pt x="1502" y="455"/>
                </a:lnTo>
                <a:lnTo>
                  <a:pt x="1498" y="457"/>
                </a:lnTo>
                <a:lnTo>
                  <a:pt x="1496" y="457"/>
                </a:lnTo>
                <a:lnTo>
                  <a:pt x="1496" y="457"/>
                </a:lnTo>
                <a:lnTo>
                  <a:pt x="1494" y="461"/>
                </a:lnTo>
                <a:lnTo>
                  <a:pt x="1490" y="463"/>
                </a:lnTo>
                <a:lnTo>
                  <a:pt x="1490" y="468"/>
                </a:lnTo>
                <a:lnTo>
                  <a:pt x="1488" y="470"/>
                </a:lnTo>
                <a:lnTo>
                  <a:pt x="1488" y="472"/>
                </a:lnTo>
                <a:lnTo>
                  <a:pt x="1490" y="476"/>
                </a:lnTo>
                <a:lnTo>
                  <a:pt x="1490" y="478"/>
                </a:lnTo>
                <a:lnTo>
                  <a:pt x="1492" y="480"/>
                </a:lnTo>
                <a:lnTo>
                  <a:pt x="1492" y="480"/>
                </a:lnTo>
                <a:lnTo>
                  <a:pt x="1494" y="482"/>
                </a:lnTo>
                <a:lnTo>
                  <a:pt x="1494" y="482"/>
                </a:lnTo>
                <a:lnTo>
                  <a:pt x="1496" y="482"/>
                </a:lnTo>
                <a:lnTo>
                  <a:pt x="1502" y="482"/>
                </a:lnTo>
                <a:lnTo>
                  <a:pt x="1507" y="480"/>
                </a:lnTo>
                <a:lnTo>
                  <a:pt x="1511" y="480"/>
                </a:lnTo>
                <a:lnTo>
                  <a:pt x="1515" y="478"/>
                </a:lnTo>
                <a:lnTo>
                  <a:pt x="1517" y="478"/>
                </a:lnTo>
                <a:lnTo>
                  <a:pt x="1519" y="476"/>
                </a:lnTo>
                <a:lnTo>
                  <a:pt x="1519" y="474"/>
                </a:lnTo>
                <a:lnTo>
                  <a:pt x="1519" y="472"/>
                </a:lnTo>
                <a:lnTo>
                  <a:pt x="1519" y="470"/>
                </a:lnTo>
                <a:lnTo>
                  <a:pt x="1519" y="463"/>
                </a:lnTo>
                <a:lnTo>
                  <a:pt x="1519" y="463"/>
                </a:lnTo>
                <a:lnTo>
                  <a:pt x="1519" y="461"/>
                </a:lnTo>
                <a:lnTo>
                  <a:pt x="1521" y="461"/>
                </a:lnTo>
                <a:lnTo>
                  <a:pt x="1521" y="459"/>
                </a:lnTo>
                <a:lnTo>
                  <a:pt x="1519" y="459"/>
                </a:lnTo>
                <a:lnTo>
                  <a:pt x="1519" y="457"/>
                </a:lnTo>
                <a:lnTo>
                  <a:pt x="1519" y="457"/>
                </a:lnTo>
                <a:lnTo>
                  <a:pt x="1511" y="455"/>
                </a:lnTo>
                <a:lnTo>
                  <a:pt x="1509" y="455"/>
                </a:lnTo>
                <a:close/>
                <a:moveTo>
                  <a:pt x="1450" y="650"/>
                </a:moveTo>
                <a:lnTo>
                  <a:pt x="1450" y="650"/>
                </a:lnTo>
                <a:lnTo>
                  <a:pt x="1450" y="650"/>
                </a:lnTo>
                <a:lnTo>
                  <a:pt x="1448" y="650"/>
                </a:lnTo>
                <a:lnTo>
                  <a:pt x="1448" y="650"/>
                </a:lnTo>
                <a:lnTo>
                  <a:pt x="1448" y="650"/>
                </a:lnTo>
                <a:lnTo>
                  <a:pt x="1446" y="652"/>
                </a:lnTo>
                <a:lnTo>
                  <a:pt x="1448" y="652"/>
                </a:lnTo>
                <a:lnTo>
                  <a:pt x="1450" y="650"/>
                </a:lnTo>
                <a:close/>
                <a:moveTo>
                  <a:pt x="1448" y="784"/>
                </a:moveTo>
                <a:lnTo>
                  <a:pt x="1448" y="784"/>
                </a:lnTo>
                <a:lnTo>
                  <a:pt x="1450" y="784"/>
                </a:lnTo>
                <a:lnTo>
                  <a:pt x="1450" y="784"/>
                </a:lnTo>
                <a:lnTo>
                  <a:pt x="1450" y="782"/>
                </a:lnTo>
                <a:lnTo>
                  <a:pt x="1448" y="782"/>
                </a:lnTo>
                <a:lnTo>
                  <a:pt x="1448" y="782"/>
                </a:lnTo>
                <a:lnTo>
                  <a:pt x="1448" y="784"/>
                </a:lnTo>
                <a:lnTo>
                  <a:pt x="1448" y="784"/>
                </a:lnTo>
                <a:close/>
                <a:moveTo>
                  <a:pt x="1450" y="713"/>
                </a:moveTo>
                <a:lnTo>
                  <a:pt x="1450" y="713"/>
                </a:lnTo>
                <a:lnTo>
                  <a:pt x="1450" y="715"/>
                </a:lnTo>
                <a:lnTo>
                  <a:pt x="1450" y="715"/>
                </a:lnTo>
                <a:lnTo>
                  <a:pt x="1450" y="715"/>
                </a:lnTo>
                <a:lnTo>
                  <a:pt x="1452" y="713"/>
                </a:lnTo>
                <a:lnTo>
                  <a:pt x="1452" y="713"/>
                </a:lnTo>
                <a:lnTo>
                  <a:pt x="1450" y="713"/>
                </a:lnTo>
                <a:lnTo>
                  <a:pt x="1450" y="713"/>
                </a:lnTo>
                <a:close/>
                <a:moveTo>
                  <a:pt x="1450" y="726"/>
                </a:moveTo>
                <a:lnTo>
                  <a:pt x="1454" y="723"/>
                </a:lnTo>
                <a:lnTo>
                  <a:pt x="1454" y="721"/>
                </a:lnTo>
                <a:lnTo>
                  <a:pt x="1454" y="721"/>
                </a:lnTo>
                <a:lnTo>
                  <a:pt x="1454" y="721"/>
                </a:lnTo>
                <a:lnTo>
                  <a:pt x="1454" y="721"/>
                </a:lnTo>
                <a:lnTo>
                  <a:pt x="1452" y="723"/>
                </a:lnTo>
                <a:lnTo>
                  <a:pt x="1452" y="723"/>
                </a:lnTo>
                <a:lnTo>
                  <a:pt x="1450" y="723"/>
                </a:lnTo>
                <a:lnTo>
                  <a:pt x="1450" y="723"/>
                </a:lnTo>
                <a:lnTo>
                  <a:pt x="1448" y="723"/>
                </a:lnTo>
                <a:lnTo>
                  <a:pt x="1448" y="723"/>
                </a:lnTo>
                <a:lnTo>
                  <a:pt x="1448" y="726"/>
                </a:lnTo>
                <a:lnTo>
                  <a:pt x="1448" y="726"/>
                </a:lnTo>
                <a:lnTo>
                  <a:pt x="1450" y="726"/>
                </a:lnTo>
                <a:close/>
                <a:moveTo>
                  <a:pt x="1222" y="428"/>
                </a:moveTo>
                <a:lnTo>
                  <a:pt x="1222" y="430"/>
                </a:lnTo>
                <a:lnTo>
                  <a:pt x="1222" y="430"/>
                </a:lnTo>
                <a:lnTo>
                  <a:pt x="1224" y="430"/>
                </a:lnTo>
                <a:lnTo>
                  <a:pt x="1224" y="430"/>
                </a:lnTo>
                <a:lnTo>
                  <a:pt x="1226" y="428"/>
                </a:lnTo>
                <a:lnTo>
                  <a:pt x="1226" y="428"/>
                </a:lnTo>
                <a:lnTo>
                  <a:pt x="1226" y="426"/>
                </a:lnTo>
                <a:lnTo>
                  <a:pt x="1226" y="426"/>
                </a:lnTo>
                <a:lnTo>
                  <a:pt x="1224" y="424"/>
                </a:lnTo>
                <a:lnTo>
                  <a:pt x="1224" y="424"/>
                </a:lnTo>
                <a:lnTo>
                  <a:pt x="1222" y="422"/>
                </a:lnTo>
                <a:lnTo>
                  <a:pt x="1219" y="422"/>
                </a:lnTo>
                <a:lnTo>
                  <a:pt x="1219" y="424"/>
                </a:lnTo>
                <a:lnTo>
                  <a:pt x="1217" y="424"/>
                </a:lnTo>
                <a:lnTo>
                  <a:pt x="1217" y="426"/>
                </a:lnTo>
                <a:lnTo>
                  <a:pt x="1217" y="426"/>
                </a:lnTo>
                <a:lnTo>
                  <a:pt x="1217" y="428"/>
                </a:lnTo>
                <a:lnTo>
                  <a:pt x="1217" y="428"/>
                </a:lnTo>
                <a:lnTo>
                  <a:pt x="1217" y="430"/>
                </a:lnTo>
                <a:lnTo>
                  <a:pt x="1219" y="430"/>
                </a:lnTo>
                <a:lnTo>
                  <a:pt x="1219" y="428"/>
                </a:lnTo>
                <a:lnTo>
                  <a:pt x="1219" y="428"/>
                </a:lnTo>
                <a:lnTo>
                  <a:pt x="1219" y="426"/>
                </a:lnTo>
                <a:lnTo>
                  <a:pt x="1219" y="424"/>
                </a:lnTo>
                <a:lnTo>
                  <a:pt x="1219" y="424"/>
                </a:lnTo>
                <a:lnTo>
                  <a:pt x="1219" y="424"/>
                </a:lnTo>
                <a:lnTo>
                  <a:pt x="1222" y="424"/>
                </a:lnTo>
                <a:lnTo>
                  <a:pt x="1222" y="426"/>
                </a:lnTo>
                <a:lnTo>
                  <a:pt x="1222" y="428"/>
                </a:lnTo>
                <a:lnTo>
                  <a:pt x="1222" y="428"/>
                </a:lnTo>
                <a:lnTo>
                  <a:pt x="1222" y="428"/>
                </a:lnTo>
                <a:close/>
                <a:moveTo>
                  <a:pt x="1207" y="350"/>
                </a:moveTo>
                <a:lnTo>
                  <a:pt x="1209" y="350"/>
                </a:lnTo>
                <a:lnTo>
                  <a:pt x="1211" y="348"/>
                </a:lnTo>
                <a:lnTo>
                  <a:pt x="1211" y="348"/>
                </a:lnTo>
                <a:lnTo>
                  <a:pt x="1211" y="346"/>
                </a:lnTo>
                <a:lnTo>
                  <a:pt x="1209" y="344"/>
                </a:lnTo>
                <a:lnTo>
                  <a:pt x="1209" y="342"/>
                </a:lnTo>
                <a:lnTo>
                  <a:pt x="1209" y="342"/>
                </a:lnTo>
                <a:lnTo>
                  <a:pt x="1207" y="342"/>
                </a:lnTo>
                <a:lnTo>
                  <a:pt x="1205" y="342"/>
                </a:lnTo>
                <a:lnTo>
                  <a:pt x="1203" y="344"/>
                </a:lnTo>
                <a:lnTo>
                  <a:pt x="1201" y="344"/>
                </a:lnTo>
                <a:lnTo>
                  <a:pt x="1201" y="344"/>
                </a:lnTo>
                <a:lnTo>
                  <a:pt x="1201" y="342"/>
                </a:lnTo>
                <a:lnTo>
                  <a:pt x="1201" y="342"/>
                </a:lnTo>
                <a:lnTo>
                  <a:pt x="1201" y="340"/>
                </a:lnTo>
                <a:lnTo>
                  <a:pt x="1199" y="338"/>
                </a:lnTo>
                <a:lnTo>
                  <a:pt x="1196" y="338"/>
                </a:lnTo>
                <a:lnTo>
                  <a:pt x="1196" y="338"/>
                </a:lnTo>
                <a:lnTo>
                  <a:pt x="1199" y="336"/>
                </a:lnTo>
                <a:lnTo>
                  <a:pt x="1199" y="336"/>
                </a:lnTo>
                <a:lnTo>
                  <a:pt x="1199" y="336"/>
                </a:lnTo>
                <a:lnTo>
                  <a:pt x="1196" y="333"/>
                </a:lnTo>
                <a:lnTo>
                  <a:pt x="1192" y="333"/>
                </a:lnTo>
                <a:lnTo>
                  <a:pt x="1192" y="331"/>
                </a:lnTo>
                <a:lnTo>
                  <a:pt x="1188" y="331"/>
                </a:lnTo>
                <a:lnTo>
                  <a:pt x="1188" y="333"/>
                </a:lnTo>
                <a:lnTo>
                  <a:pt x="1186" y="333"/>
                </a:lnTo>
                <a:lnTo>
                  <a:pt x="1182" y="336"/>
                </a:lnTo>
                <a:lnTo>
                  <a:pt x="1182" y="336"/>
                </a:lnTo>
                <a:lnTo>
                  <a:pt x="1182" y="333"/>
                </a:lnTo>
                <a:lnTo>
                  <a:pt x="1182" y="333"/>
                </a:lnTo>
                <a:lnTo>
                  <a:pt x="1182" y="333"/>
                </a:lnTo>
                <a:lnTo>
                  <a:pt x="1182" y="331"/>
                </a:lnTo>
                <a:lnTo>
                  <a:pt x="1186" y="329"/>
                </a:lnTo>
                <a:lnTo>
                  <a:pt x="1190" y="325"/>
                </a:lnTo>
                <a:lnTo>
                  <a:pt x="1196" y="323"/>
                </a:lnTo>
                <a:lnTo>
                  <a:pt x="1199" y="323"/>
                </a:lnTo>
                <a:lnTo>
                  <a:pt x="1199" y="321"/>
                </a:lnTo>
                <a:lnTo>
                  <a:pt x="1199" y="321"/>
                </a:lnTo>
                <a:lnTo>
                  <a:pt x="1196" y="321"/>
                </a:lnTo>
                <a:lnTo>
                  <a:pt x="1196" y="321"/>
                </a:lnTo>
                <a:lnTo>
                  <a:pt x="1194" y="321"/>
                </a:lnTo>
                <a:lnTo>
                  <a:pt x="1194" y="321"/>
                </a:lnTo>
                <a:lnTo>
                  <a:pt x="1194" y="321"/>
                </a:lnTo>
                <a:lnTo>
                  <a:pt x="1194" y="319"/>
                </a:lnTo>
                <a:lnTo>
                  <a:pt x="1194" y="319"/>
                </a:lnTo>
                <a:lnTo>
                  <a:pt x="1194" y="319"/>
                </a:lnTo>
                <a:lnTo>
                  <a:pt x="1196" y="319"/>
                </a:lnTo>
                <a:lnTo>
                  <a:pt x="1199" y="317"/>
                </a:lnTo>
                <a:lnTo>
                  <a:pt x="1201" y="317"/>
                </a:lnTo>
                <a:lnTo>
                  <a:pt x="1201" y="317"/>
                </a:lnTo>
                <a:lnTo>
                  <a:pt x="1203" y="315"/>
                </a:lnTo>
                <a:lnTo>
                  <a:pt x="1203" y="315"/>
                </a:lnTo>
                <a:lnTo>
                  <a:pt x="1203" y="315"/>
                </a:lnTo>
                <a:lnTo>
                  <a:pt x="1201" y="310"/>
                </a:lnTo>
                <a:lnTo>
                  <a:pt x="1201" y="310"/>
                </a:lnTo>
                <a:lnTo>
                  <a:pt x="1199" y="310"/>
                </a:lnTo>
                <a:lnTo>
                  <a:pt x="1199" y="310"/>
                </a:lnTo>
                <a:lnTo>
                  <a:pt x="1194" y="308"/>
                </a:lnTo>
                <a:lnTo>
                  <a:pt x="1192" y="308"/>
                </a:lnTo>
                <a:lnTo>
                  <a:pt x="1190" y="308"/>
                </a:lnTo>
                <a:lnTo>
                  <a:pt x="1188" y="308"/>
                </a:lnTo>
                <a:lnTo>
                  <a:pt x="1186" y="310"/>
                </a:lnTo>
                <a:lnTo>
                  <a:pt x="1180" y="310"/>
                </a:lnTo>
                <a:lnTo>
                  <a:pt x="1178" y="313"/>
                </a:lnTo>
                <a:lnTo>
                  <a:pt x="1173" y="313"/>
                </a:lnTo>
                <a:lnTo>
                  <a:pt x="1171" y="313"/>
                </a:lnTo>
                <a:lnTo>
                  <a:pt x="1159" y="306"/>
                </a:lnTo>
                <a:lnTo>
                  <a:pt x="1157" y="308"/>
                </a:lnTo>
                <a:lnTo>
                  <a:pt x="1157" y="308"/>
                </a:lnTo>
                <a:lnTo>
                  <a:pt x="1157" y="308"/>
                </a:lnTo>
                <a:lnTo>
                  <a:pt x="1157" y="310"/>
                </a:lnTo>
                <a:lnTo>
                  <a:pt x="1159" y="310"/>
                </a:lnTo>
                <a:lnTo>
                  <a:pt x="1161" y="310"/>
                </a:lnTo>
                <a:lnTo>
                  <a:pt x="1161" y="310"/>
                </a:lnTo>
                <a:lnTo>
                  <a:pt x="1159" y="310"/>
                </a:lnTo>
                <a:lnTo>
                  <a:pt x="1157" y="310"/>
                </a:lnTo>
                <a:lnTo>
                  <a:pt x="1152" y="310"/>
                </a:lnTo>
                <a:lnTo>
                  <a:pt x="1146" y="310"/>
                </a:lnTo>
                <a:lnTo>
                  <a:pt x="1144" y="310"/>
                </a:lnTo>
                <a:lnTo>
                  <a:pt x="1144" y="313"/>
                </a:lnTo>
                <a:lnTo>
                  <a:pt x="1144" y="313"/>
                </a:lnTo>
                <a:lnTo>
                  <a:pt x="1146" y="315"/>
                </a:lnTo>
                <a:lnTo>
                  <a:pt x="1146" y="315"/>
                </a:lnTo>
                <a:lnTo>
                  <a:pt x="1148" y="317"/>
                </a:lnTo>
                <a:lnTo>
                  <a:pt x="1150" y="317"/>
                </a:lnTo>
                <a:lnTo>
                  <a:pt x="1150" y="317"/>
                </a:lnTo>
                <a:lnTo>
                  <a:pt x="1150" y="319"/>
                </a:lnTo>
                <a:lnTo>
                  <a:pt x="1152" y="321"/>
                </a:lnTo>
                <a:lnTo>
                  <a:pt x="1152" y="321"/>
                </a:lnTo>
                <a:lnTo>
                  <a:pt x="1148" y="319"/>
                </a:lnTo>
                <a:lnTo>
                  <a:pt x="1146" y="317"/>
                </a:lnTo>
                <a:lnTo>
                  <a:pt x="1144" y="317"/>
                </a:lnTo>
                <a:lnTo>
                  <a:pt x="1142" y="317"/>
                </a:lnTo>
                <a:lnTo>
                  <a:pt x="1140" y="317"/>
                </a:lnTo>
                <a:lnTo>
                  <a:pt x="1138" y="319"/>
                </a:lnTo>
                <a:lnTo>
                  <a:pt x="1138" y="319"/>
                </a:lnTo>
                <a:lnTo>
                  <a:pt x="1138" y="321"/>
                </a:lnTo>
                <a:lnTo>
                  <a:pt x="1138" y="321"/>
                </a:lnTo>
                <a:lnTo>
                  <a:pt x="1138" y="321"/>
                </a:lnTo>
                <a:lnTo>
                  <a:pt x="1146" y="325"/>
                </a:lnTo>
                <a:lnTo>
                  <a:pt x="1148" y="325"/>
                </a:lnTo>
                <a:lnTo>
                  <a:pt x="1150" y="325"/>
                </a:lnTo>
                <a:lnTo>
                  <a:pt x="1152" y="325"/>
                </a:lnTo>
                <a:lnTo>
                  <a:pt x="1155" y="323"/>
                </a:lnTo>
                <a:lnTo>
                  <a:pt x="1155" y="323"/>
                </a:lnTo>
                <a:lnTo>
                  <a:pt x="1159" y="327"/>
                </a:lnTo>
                <a:lnTo>
                  <a:pt x="1161" y="327"/>
                </a:lnTo>
                <a:lnTo>
                  <a:pt x="1159" y="327"/>
                </a:lnTo>
                <a:lnTo>
                  <a:pt x="1159" y="327"/>
                </a:lnTo>
                <a:lnTo>
                  <a:pt x="1157" y="327"/>
                </a:lnTo>
                <a:lnTo>
                  <a:pt x="1155" y="325"/>
                </a:lnTo>
                <a:lnTo>
                  <a:pt x="1152" y="327"/>
                </a:lnTo>
                <a:lnTo>
                  <a:pt x="1152" y="327"/>
                </a:lnTo>
                <a:lnTo>
                  <a:pt x="1150" y="327"/>
                </a:lnTo>
                <a:lnTo>
                  <a:pt x="1150" y="329"/>
                </a:lnTo>
                <a:lnTo>
                  <a:pt x="1150" y="329"/>
                </a:lnTo>
                <a:lnTo>
                  <a:pt x="1152" y="329"/>
                </a:lnTo>
                <a:lnTo>
                  <a:pt x="1155" y="329"/>
                </a:lnTo>
                <a:lnTo>
                  <a:pt x="1155" y="329"/>
                </a:lnTo>
                <a:lnTo>
                  <a:pt x="1157" y="331"/>
                </a:lnTo>
                <a:lnTo>
                  <a:pt x="1157" y="331"/>
                </a:lnTo>
                <a:lnTo>
                  <a:pt x="1157" y="333"/>
                </a:lnTo>
                <a:lnTo>
                  <a:pt x="1157" y="336"/>
                </a:lnTo>
                <a:lnTo>
                  <a:pt x="1157" y="336"/>
                </a:lnTo>
                <a:lnTo>
                  <a:pt x="1157" y="336"/>
                </a:lnTo>
                <a:lnTo>
                  <a:pt x="1157" y="336"/>
                </a:lnTo>
                <a:lnTo>
                  <a:pt x="1155" y="333"/>
                </a:lnTo>
                <a:lnTo>
                  <a:pt x="1152" y="333"/>
                </a:lnTo>
                <a:lnTo>
                  <a:pt x="1152" y="338"/>
                </a:lnTo>
                <a:lnTo>
                  <a:pt x="1152" y="340"/>
                </a:lnTo>
                <a:lnTo>
                  <a:pt x="1152" y="340"/>
                </a:lnTo>
                <a:lnTo>
                  <a:pt x="1146" y="340"/>
                </a:lnTo>
                <a:lnTo>
                  <a:pt x="1144" y="342"/>
                </a:lnTo>
                <a:lnTo>
                  <a:pt x="1140" y="342"/>
                </a:lnTo>
                <a:lnTo>
                  <a:pt x="1140" y="340"/>
                </a:lnTo>
                <a:lnTo>
                  <a:pt x="1138" y="338"/>
                </a:lnTo>
                <a:lnTo>
                  <a:pt x="1136" y="336"/>
                </a:lnTo>
                <a:lnTo>
                  <a:pt x="1136" y="336"/>
                </a:lnTo>
                <a:lnTo>
                  <a:pt x="1134" y="336"/>
                </a:lnTo>
                <a:lnTo>
                  <a:pt x="1134" y="333"/>
                </a:lnTo>
                <a:lnTo>
                  <a:pt x="1131" y="333"/>
                </a:lnTo>
                <a:lnTo>
                  <a:pt x="1131" y="331"/>
                </a:lnTo>
                <a:lnTo>
                  <a:pt x="1129" y="331"/>
                </a:lnTo>
                <a:lnTo>
                  <a:pt x="1127" y="331"/>
                </a:lnTo>
                <a:lnTo>
                  <a:pt x="1125" y="331"/>
                </a:lnTo>
                <a:lnTo>
                  <a:pt x="1123" y="333"/>
                </a:lnTo>
                <a:lnTo>
                  <a:pt x="1121" y="333"/>
                </a:lnTo>
                <a:lnTo>
                  <a:pt x="1121" y="336"/>
                </a:lnTo>
                <a:lnTo>
                  <a:pt x="1121" y="338"/>
                </a:lnTo>
                <a:lnTo>
                  <a:pt x="1119" y="340"/>
                </a:lnTo>
                <a:lnTo>
                  <a:pt x="1119" y="340"/>
                </a:lnTo>
                <a:lnTo>
                  <a:pt x="1121" y="342"/>
                </a:lnTo>
                <a:lnTo>
                  <a:pt x="1125" y="344"/>
                </a:lnTo>
                <a:lnTo>
                  <a:pt x="1129" y="348"/>
                </a:lnTo>
                <a:lnTo>
                  <a:pt x="1131" y="348"/>
                </a:lnTo>
                <a:lnTo>
                  <a:pt x="1131" y="350"/>
                </a:lnTo>
                <a:lnTo>
                  <a:pt x="1134" y="350"/>
                </a:lnTo>
                <a:lnTo>
                  <a:pt x="1134" y="350"/>
                </a:lnTo>
                <a:lnTo>
                  <a:pt x="1134" y="352"/>
                </a:lnTo>
                <a:lnTo>
                  <a:pt x="1138" y="352"/>
                </a:lnTo>
                <a:lnTo>
                  <a:pt x="1140" y="352"/>
                </a:lnTo>
                <a:lnTo>
                  <a:pt x="1140" y="352"/>
                </a:lnTo>
                <a:lnTo>
                  <a:pt x="1142" y="352"/>
                </a:lnTo>
                <a:lnTo>
                  <a:pt x="1144" y="352"/>
                </a:lnTo>
                <a:lnTo>
                  <a:pt x="1144" y="354"/>
                </a:lnTo>
                <a:lnTo>
                  <a:pt x="1144" y="354"/>
                </a:lnTo>
                <a:lnTo>
                  <a:pt x="1148" y="354"/>
                </a:lnTo>
                <a:lnTo>
                  <a:pt x="1148" y="354"/>
                </a:lnTo>
                <a:lnTo>
                  <a:pt x="1150" y="357"/>
                </a:lnTo>
                <a:lnTo>
                  <a:pt x="1155" y="361"/>
                </a:lnTo>
                <a:lnTo>
                  <a:pt x="1157" y="363"/>
                </a:lnTo>
                <a:lnTo>
                  <a:pt x="1163" y="367"/>
                </a:lnTo>
                <a:lnTo>
                  <a:pt x="1165" y="369"/>
                </a:lnTo>
                <a:lnTo>
                  <a:pt x="1167" y="371"/>
                </a:lnTo>
                <a:lnTo>
                  <a:pt x="1169" y="375"/>
                </a:lnTo>
                <a:lnTo>
                  <a:pt x="1169" y="378"/>
                </a:lnTo>
                <a:lnTo>
                  <a:pt x="1171" y="378"/>
                </a:lnTo>
                <a:lnTo>
                  <a:pt x="1173" y="378"/>
                </a:lnTo>
                <a:lnTo>
                  <a:pt x="1175" y="378"/>
                </a:lnTo>
                <a:lnTo>
                  <a:pt x="1178" y="380"/>
                </a:lnTo>
                <a:lnTo>
                  <a:pt x="1178" y="380"/>
                </a:lnTo>
                <a:lnTo>
                  <a:pt x="1180" y="378"/>
                </a:lnTo>
                <a:lnTo>
                  <a:pt x="1182" y="378"/>
                </a:lnTo>
                <a:lnTo>
                  <a:pt x="1186" y="375"/>
                </a:lnTo>
                <a:lnTo>
                  <a:pt x="1186" y="375"/>
                </a:lnTo>
                <a:lnTo>
                  <a:pt x="1186" y="373"/>
                </a:lnTo>
                <a:lnTo>
                  <a:pt x="1184" y="371"/>
                </a:lnTo>
                <a:lnTo>
                  <a:pt x="1182" y="367"/>
                </a:lnTo>
                <a:lnTo>
                  <a:pt x="1182" y="367"/>
                </a:lnTo>
                <a:lnTo>
                  <a:pt x="1182" y="365"/>
                </a:lnTo>
                <a:lnTo>
                  <a:pt x="1184" y="365"/>
                </a:lnTo>
                <a:lnTo>
                  <a:pt x="1184" y="365"/>
                </a:lnTo>
                <a:lnTo>
                  <a:pt x="1184" y="365"/>
                </a:lnTo>
                <a:lnTo>
                  <a:pt x="1184" y="365"/>
                </a:lnTo>
                <a:lnTo>
                  <a:pt x="1184" y="367"/>
                </a:lnTo>
                <a:lnTo>
                  <a:pt x="1184" y="367"/>
                </a:lnTo>
                <a:lnTo>
                  <a:pt x="1184" y="369"/>
                </a:lnTo>
                <a:lnTo>
                  <a:pt x="1186" y="369"/>
                </a:lnTo>
                <a:lnTo>
                  <a:pt x="1194" y="371"/>
                </a:lnTo>
                <a:lnTo>
                  <a:pt x="1196" y="369"/>
                </a:lnTo>
                <a:lnTo>
                  <a:pt x="1199" y="369"/>
                </a:lnTo>
                <a:lnTo>
                  <a:pt x="1201" y="369"/>
                </a:lnTo>
                <a:lnTo>
                  <a:pt x="1203" y="367"/>
                </a:lnTo>
                <a:lnTo>
                  <a:pt x="1203" y="365"/>
                </a:lnTo>
                <a:lnTo>
                  <a:pt x="1209" y="365"/>
                </a:lnTo>
                <a:lnTo>
                  <a:pt x="1207" y="361"/>
                </a:lnTo>
                <a:lnTo>
                  <a:pt x="1207" y="361"/>
                </a:lnTo>
                <a:lnTo>
                  <a:pt x="1207" y="359"/>
                </a:lnTo>
                <a:lnTo>
                  <a:pt x="1205" y="359"/>
                </a:lnTo>
                <a:lnTo>
                  <a:pt x="1209" y="357"/>
                </a:lnTo>
                <a:lnTo>
                  <a:pt x="1209" y="357"/>
                </a:lnTo>
                <a:lnTo>
                  <a:pt x="1209" y="354"/>
                </a:lnTo>
                <a:lnTo>
                  <a:pt x="1209" y="354"/>
                </a:lnTo>
                <a:lnTo>
                  <a:pt x="1207" y="352"/>
                </a:lnTo>
                <a:lnTo>
                  <a:pt x="1205" y="352"/>
                </a:lnTo>
                <a:lnTo>
                  <a:pt x="1205" y="352"/>
                </a:lnTo>
                <a:lnTo>
                  <a:pt x="1207" y="352"/>
                </a:lnTo>
                <a:lnTo>
                  <a:pt x="1207" y="350"/>
                </a:lnTo>
                <a:close/>
                <a:moveTo>
                  <a:pt x="54" y="2310"/>
                </a:moveTo>
                <a:lnTo>
                  <a:pt x="54" y="2310"/>
                </a:lnTo>
                <a:lnTo>
                  <a:pt x="54" y="2313"/>
                </a:lnTo>
                <a:lnTo>
                  <a:pt x="54" y="2313"/>
                </a:lnTo>
                <a:lnTo>
                  <a:pt x="57" y="2310"/>
                </a:lnTo>
                <a:lnTo>
                  <a:pt x="57" y="2310"/>
                </a:lnTo>
                <a:lnTo>
                  <a:pt x="54" y="2310"/>
                </a:lnTo>
                <a:close/>
                <a:moveTo>
                  <a:pt x="1297" y="430"/>
                </a:moveTo>
                <a:lnTo>
                  <a:pt x="1295" y="430"/>
                </a:lnTo>
                <a:lnTo>
                  <a:pt x="1295" y="428"/>
                </a:lnTo>
                <a:lnTo>
                  <a:pt x="1293" y="430"/>
                </a:lnTo>
                <a:lnTo>
                  <a:pt x="1293" y="430"/>
                </a:lnTo>
                <a:lnTo>
                  <a:pt x="1293" y="430"/>
                </a:lnTo>
                <a:lnTo>
                  <a:pt x="1295" y="432"/>
                </a:lnTo>
                <a:lnTo>
                  <a:pt x="1295" y="432"/>
                </a:lnTo>
                <a:lnTo>
                  <a:pt x="1295" y="432"/>
                </a:lnTo>
                <a:lnTo>
                  <a:pt x="1295" y="432"/>
                </a:lnTo>
                <a:lnTo>
                  <a:pt x="1297" y="432"/>
                </a:lnTo>
                <a:lnTo>
                  <a:pt x="1297" y="432"/>
                </a:lnTo>
                <a:lnTo>
                  <a:pt x="1297" y="430"/>
                </a:lnTo>
                <a:lnTo>
                  <a:pt x="1297" y="430"/>
                </a:lnTo>
                <a:close/>
                <a:moveTo>
                  <a:pt x="1215" y="432"/>
                </a:moveTo>
                <a:lnTo>
                  <a:pt x="1213" y="430"/>
                </a:lnTo>
                <a:lnTo>
                  <a:pt x="1207" y="426"/>
                </a:lnTo>
                <a:lnTo>
                  <a:pt x="1205" y="426"/>
                </a:lnTo>
                <a:lnTo>
                  <a:pt x="1203" y="424"/>
                </a:lnTo>
                <a:lnTo>
                  <a:pt x="1201" y="424"/>
                </a:lnTo>
                <a:lnTo>
                  <a:pt x="1199" y="422"/>
                </a:lnTo>
                <a:lnTo>
                  <a:pt x="1199" y="422"/>
                </a:lnTo>
                <a:lnTo>
                  <a:pt x="1199" y="422"/>
                </a:lnTo>
                <a:lnTo>
                  <a:pt x="1196" y="422"/>
                </a:lnTo>
                <a:lnTo>
                  <a:pt x="1196" y="422"/>
                </a:lnTo>
                <a:lnTo>
                  <a:pt x="1196" y="422"/>
                </a:lnTo>
                <a:lnTo>
                  <a:pt x="1196" y="422"/>
                </a:lnTo>
                <a:lnTo>
                  <a:pt x="1196" y="422"/>
                </a:lnTo>
                <a:lnTo>
                  <a:pt x="1196" y="422"/>
                </a:lnTo>
                <a:lnTo>
                  <a:pt x="1196" y="419"/>
                </a:lnTo>
                <a:lnTo>
                  <a:pt x="1196" y="419"/>
                </a:lnTo>
                <a:lnTo>
                  <a:pt x="1194" y="417"/>
                </a:lnTo>
                <a:lnTo>
                  <a:pt x="1192" y="417"/>
                </a:lnTo>
                <a:lnTo>
                  <a:pt x="1190" y="417"/>
                </a:lnTo>
                <a:lnTo>
                  <a:pt x="1190" y="417"/>
                </a:lnTo>
                <a:lnTo>
                  <a:pt x="1186" y="417"/>
                </a:lnTo>
                <a:lnTo>
                  <a:pt x="1186" y="417"/>
                </a:lnTo>
                <a:lnTo>
                  <a:pt x="1184" y="419"/>
                </a:lnTo>
                <a:lnTo>
                  <a:pt x="1184" y="419"/>
                </a:lnTo>
                <a:lnTo>
                  <a:pt x="1184" y="422"/>
                </a:lnTo>
                <a:lnTo>
                  <a:pt x="1184" y="422"/>
                </a:lnTo>
                <a:lnTo>
                  <a:pt x="1184" y="422"/>
                </a:lnTo>
                <a:lnTo>
                  <a:pt x="1186" y="426"/>
                </a:lnTo>
                <a:lnTo>
                  <a:pt x="1188" y="426"/>
                </a:lnTo>
                <a:lnTo>
                  <a:pt x="1186" y="426"/>
                </a:lnTo>
                <a:lnTo>
                  <a:pt x="1184" y="426"/>
                </a:lnTo>
                <a:lnTo>
                  <a:pt x="1182" y="424"/>
                </a:lnTo>
                <a:lnTo>
                  <a:pt x="1182" y="424"/>
                </a:lnTo>
                <a:lnTo>
                  <a:pt x="1180" y="424"/>
                </a:lnTo>
                <a:lnTo>
                  <a:pt x="1180" y="424"/>
                </a:lnTo>
                <a:lnTo>
                  <a:pt x="1180" y="426"/>
                </a:lnTo>
                <a:lnTo>
                  <a:pt x="1182" y="426"/>
                </a:lnTo>
                <a:lnTo>
                  <a:pt x="1182" y="426"/>
                </a:lnTo>
                <a:lnTo>
                  <a:pt x="1180" y="426"/>
                </a:lnTo>
                <a:lnTo>
                  <a:pt x="1180" y="426"/>
                </a:lnTo>
                <a:lnTo>
                  <a:pt x="1180" y="428"/>
                </a:lnTo>
                <a:lnTo>
                  <a:pt x="1182" y="428"/>
                </a:lnTo>
                <a:lnTo>
                  <a:pt x="1182" y="430"/>
                </a:lnTo>
                <a:lnTo>
                  <a:pt x="1182" y="430"/>
                </a:lnTo>
                <a:lnTo>
                  <a:pt x="1180" y="430"/>
                </a:lnTo>
                <a:lnTo>
                  <a:pt x="1178" y="432"/>
                </a:lnTo>
                <a:lnTo>
                  <a:pt x="1175" y="434"/>
                </a:lnTo>
                <a:lnTo>
                  <a:pt x="1171" y="434"/>
                </a:lnTo>
                <a:lnTo>
                  <a:pt x="1167" y="434"/>
                </a:lnTo>
                <a:lnTo>
                  <a:pt x="1165" y="436"/>
                </a:lnTo>
                <a:lnTo>
                  <a:pt x="1165" y="436"/>
                </a:lnTo>
                <a:lnTo>
                  <a:pt x="1165" y="438"/>
                </a:lnTo>
                <a:lnTo>
                  <a:pt x="1167" y="438"/>
                </a:lnTo>
                <a:lnTo>
                  <a:pt x="1167" y="440"/>
                </a:lnTo>
                <a:lnTo>
                  <a:pt x="1169" y="440"/>
                </a:lnTo>
                <a:lnTo>
                  <a:pt x="1169" y="443"/>
                </a:lnTo>
                <a:lnTo>
                  <a:pt x="1171" y="443"/>
                </a:lnTo>
                <a:lnTo>
                  <a:pt x="1173" y="440"/>
                </a:lnTo>
                <a:lnTo>
                  <a:pt x="1171" y="440"/>
                </a:lnTo>
                <a:lnTo>
                  <a:pt x="1173" y="440"/>
                </a:lnTo>
                <a:lnTo>
                  <a:pt x="1173" y="440"/>
                </a:lnTo>
                <a:lnTo>
                  <a:pt x="1175" y="440"/>
                </a:lnTo>
                <a:lnTo>
                  <a:pt x="1175" y="440"/>
                </a:lnTo>
                <a:lnTo>
                  <a:pt x="1175" y="440"/>
                </a:lnTo>
                <a:lnTo>
                  <a:pt x="1175" y="443"/>
                </a:lnTo>
                <a:lnTo>
                  <a:pt x="1175" y="443"/>
                </a:lnTo>
                <a:lnTo>
                  <a:pt x="1178" y="443"/>
                </a:lnTo>
                <a:lnTo>
                  <a:pt x="1178" y="443"/>
                </a:lnTo>
                <a:lnTo>
                  <a:pt x="1180" y="443"/>
                </a:lnTo>
                <a:lnTo>
                  <a:pt x="1182" y="443"/>
                </a:lnTo>
                <a:lnTo>
                  <a:pt x="1182" y="443"/>
                </a:lnTo>
                <a:lnTo>
                  <a:pt x="1184" y="443"/>
                </a:lnTo>
                <a:lnTo>
                  <a:pt x="1184" y="443"/>
                </a:lnTo>
                <a:lnTo>
                  <a:pt x="1184" y="443"/>
                </a:lnTo>
                <a:lnTo>
                  <a:pt x="1184" y="445"/>
                </a:lnTo>
                <a:lnTo>
                  <a:pt x="1184" y="445"/>
                </a:lnTo>
                <a:lnTo>
                  <a:pt x="1184" y="445"/>
                </a:lnTo>
                <a:lnTo>
                  <a:pt x="1190" y="447"/>
                </a:lnTo>
                <a:lnTo>
                  <a:pt x="1192" y="447"/>
                </a:lnTo>
                <a:lnTo>
                  <a:pt x="1196" y="449"/>
                </a:lnTo>
                <a:lnTo>
                  <a:pt x="1199" y="451"/>
                </a:lnTo>
                <a:lnTo>
                  <a:pt x="1203" y="449"/>
                </a:lnTo>
                <a:lnTo>
                  <a:pt x="1209" y="451"/>
                </a:lnTo>
                <a:lnTo>
                  <a:pt x="1211" y="451"/>
                </a:lnTo>
                <a:lnTo>
                  <a:pt x="1213" y="451"/>
                </a:lnTo>
                <a:lnTo>
                  <a:pt x="1217" y="449"/>
                </a:lnTo>
                <a:lnTo>
                  <a:pt x="1219" y="447"/>
                </a:lnTo>
                <a:lnTo>
                  <a:pt x="1219" y="447"/>
                </a:lnTo>
                <a:lnTo>
                  <a:pt x="1222" y="445"/>
                </a:lnTo>
                <a:lnTo>
                  <a:pt x="1222" y="445"/>
                </a:lnTo>
                <a:lnTo>
                  <a:pt x="1224" y="445"/>
                </a:lnTo>
                <a:lnTo>
                  <a:pt x="1226" y="445"/>
                </a:lnTo>
                <a:lnTo>
                  <a:pt x="1228" y="443"/>
                </a:lnTo>
                <a:lnTo>
                  <a:pt x="1228" y="443"/>
                </a:lnTo>
                <a:lnTo>
                  <a:pt x="1226" y="440"/>
                </a:lnTo>
                <a:lnTo>
                  <a:pt x="1226" y="440"/>
                </a:lnTo>
                <a:lnTo>
                  <a:pt x="1226" y="440"/>
                </a:lnTo>
                <a:lnTo>
                  <a:pt x="1224" y="443"/>
                </a:lnTo>
                <a:lnTo>
                  <a:pt x="1222" y="440"/>
                </a:lnTo>
                <a:lnTo>
                  <a:pt x="1219" y="440"/>
                </a:lnTo>
                <a:lnTo>
                  <a:pt x="1217" y="438"/>
                </a:lnTo>
                <a:lnTo>
                  <a:pt x="1215" y="434"/>
                </a:lnTo>
                <a:lnTo>
                  <a:pt x="1215" y="432"/>
                </a:lnTo>
                <a:close/>
                <a:moveTo>
                  <a:pt x="1299" y="432"/>
                </a:moveTo>
                <a:lnTo>
                  <a:pt x="1299" y="432"/>
                </a:lnTo>
                <a:lnTo>
                  <a:pt x="1299" y="432"/>
                </a:lnTo>
                <a:lnTo>
                  <a:pt x="1299" y="432"/>
                </a:lnTo>
                <a:lnTo>
                  <a:pt x="1301" y="430"/>
                </a:lnTo>
                <a:lnTo>
                  <a:pt x="1301" y="428"/>
                </a:lnTo>
                <a:lnTo>
                  <a:pt x="1301" y="428"/>
                </a:lnTo>
                <a:lnTo>
                  <a:pt x="1301" y="428"/>
                </a:lnTo>
                <a:lnTo>
                  <a:pt x="1299" y="428"/>
                </a:lnTo>
                <a:lnTo>
                  <a:pt x="1299" y="428"/>
                </a:lnTo>
                <a:lnTo>
                  <a:pt x="1297" y="428"/>
                </a:lnTo>
                <a:lnTo>
                  <a:pt x="1297" y="430"/>
                </a:lnTo>
                <a:lnTo>
                  <a:pt x="1297" y="430"/>
                </a:lnTo>
                <a:lnTo>
                  <a:pt x="1299" y="432"/>
                </a:lnTo>
                <a:close/>
                <a:moveTo>
                  <a:pt x="1527" y="468"/>
                </a:moveTo>
                <a:lnTo>
                  <a:pt x="1530" y="468"/>
                </a:lnTo>
                <a:lnTo>
                  <a:pt x="1530" y="468"/>
                </a:lnTo>
                <a:lnTo>
                  <a:pt x="1534" y="468"/>
                </a:lnTo>
                <a:lnTo>
                  <a:pt x="1542" y="468"/>
                </a:lnTo>
                <a:lnTo>
                  <a:pt x="1544" y="468"/>
                </a:lnTo>
                <a:lnTo>
                  <a:pt x="1544" y="468"/>
                </a:lnTo>
                <a:lnTo>
                  <a:pt x="1544" y="466"/>
                </a:lnTo>
                <a:lnTo>
                  <a:pt x="1544" y="463"/>
                </a:lnTo>
                <a:lnTo>
                  <a:pt x="1544" y="463"/>
                </a:lnTo>
                <a:lnTo>
                  <a:pt x="1542" y="463"/>
                </a:lnTo>
                <a:lnTo>
                  <a:pt x="1542" y="463"/>
                </a:lnTo>
                <a:lnTo>
                  <a:pt x="1538" y="463"/>
                </a:lnTo>
                <a:lnTo>
                  <a:pt x="1534" y="461"/>
                </a:lnTo>
                <a:lnTo>
                  <a:pt x="1530" y="461"/>
                </a:lnTo>
                <a:lnTo>
                  <a:pt x="1525" y="461"/>
                </a:lnTo>
                <a:lnTo>
                  <a:pt x="1525" y="461"/>
                </a:lnTo>
                <a:lnTo>
                  <a:pt x="1525" y="463"/>
                </a:lnTo>
                <a:lnTo>
                  <a:pt x="1525" y="463"/>
                </a:lnTo>
                <a:lnTo>
                  <a:pt x="1525" y="466"/>
                </a:lnTo>
                <a:lnTo>
                  <a:pt x="1527" y="468"/>
                </a:lnTo>
                <a:close/>
                <a:moveTo>
                  <a:pt x="1349" y="466"/>
                </a:moveTo>
                <a:lnTo>
                  <a:pt x="1349" y="466"/>
                </a:lnTo>
                <a:lnTo>
                  <a:pt x="1349" y="468"/>
                </a:lnTo>
                <a:lnTo>
                  <a:pt x="1349" y="468"/>
                </a:lnTo>
                <a:lnTo>
                  <a:pt x="1351" y="470"/>
                </a:lnTo>
                <a:lnTo>
                  <a:pt x="1354" y="470"/>
                </a:lnTo>
                <a:lnTo>
                  <a:pt x="1354" y="470"/>
                </a:lnTo>
                <a:lnTo>
                  <a:pt x="1354" y="470"/>
                </a:lnTo>
                <a:lnTo>
                  <a:pt x="1356" y="468"/>
                </a:lnTo>
                <a:lnTo>
                  <a:pt x="1356" y="468"/>
                </a:lnTo>
                <a:lnTo>
                  <a:pt x="1356" y="466"/>
                </a:lnTo>
                <a:lnTo>
                  <a:pt x="1356" y="466"/>
                </a:lnTo>
                <a:lnTo>
                  <a:pt x="1356" y="463"/>
                </a:lnTo>
                <a:lnTo>
                  <a:pt x="1356" y="461"/>
                </a:lnTo>
                <a:lnTo>
                  <a:pt x="1356" y="459"/>
                </a:lnTo>
                <a:lnTo>
                  <a:pt x="1356" y="459"/>
                </a:lnTo>
                <a:lnTo>
                  <a:pt x="1356" y="457"/>
                </a:lnTo>
                <a:lnTo>
                  <a:pt x="1354" y="455"/>
                </a:lnTo>
                <a:lnTo>
                  <a:pt x="1351" y="455"/>
                </a:lnTo>
                <a:lnTo>
                  <a:pt x="1349" y="457"/>
                </a:lnTo>
                <a:lnTo>
                  <a:pt x="1349" y="459"/>
                </a:lnTo>
                <a:lnTo>
                  <a:pt x="1349" y="459"/>
                </a:lnTo>
                <a:lnTo>
                  <a:pt x="1347" y="459"/>
                </a:lnTo>
                <a:lnTo>
                  <a:pt x="1347" y="461"/>
                </a:lnTo>
                <a:lnTo>
                  <a:pt x="1347" y="461"/>
                </a:lnTo>
                <a:lnTo>
                  <a:pt x="1349" y="463"/>
                </a:lnTo>
                <a:lnTo>
                  <a:pt x="1349" y="466"/>
                </a:lnTo>
                <a:lnTo>
                  <a:pt x="1349" y="466"/>
                </a:lnTo>
                <a:close/>
                <a:moveTo>
                  <a:pt x="1496" y="428"/>
                </a:moveTo>
                <a:lnTo>
                  <a:pt x="1492" y="428"/>
                </a:lnTo>
                <a:lnTo>
                  <a:pt x="1490" y="428"/>
                </a:lnTo>
                <a:lnTo>
                  <a:pt x="1490" y="428"/>
                </a:lnTo>
                <a:lnTo>
                  <a:pt x="1488" y="428"/>
                </a:lnTo>
                <a:lnTo>
                  <a:pt x="1488" y="428"/>
                </a:lnTo>
                <a:lnTo>
                  <a:pt x="1488" y="428"/>
                </a:lnTo>
                <a:lnTo>
                  <a:pt x="1488" y="430"/>
                </a:lnTo>
                <a:lnTo>
                  <a:pt x="1488" y="432"/>
                </a:lnTo>
                <a:lnTo>
                  <a:pt x="1488" y="434"/>
                </a:lnTo>
                <a:lnTo>
                  <a:pt x="1488" y="434"/>
                </a:lnTo>
                <a:lnTo>
                  <a:pt x="1490" y="434"/>
                </a:lnTo>
                <a:lnTo>
                  <a:pt x="1490" y="434"/>
                </a:lnTo>
                <a:lnTo>
                  <a:pt x="1492" y="434"/>
                </a:lnTo>
                <a:lnTo>
                  <a:pt x="1494" y="434"/>
                </a:lnTo>
                <a:lnTo>
                  <a:pt x="1494" y="432"/>
                </a:lnTo>
                <a:lnTo>
                  <a:pt x="1494" y="432"/>
                </a:lnTo>
                <a:lnTo>
                  <a:pt x="1496" y="430"/>
                </a:lnTo>
                <a:lnTo>
                  <a:pt x="1496" y="430"/>
                </a:lnTo>
                <a:lnTo>
                  <a:pt x="1496" y="430"/>
                </a:lnTo>
                <a:lnTo>
                  <a:pt x="1496" y="428"/>
                </a:lnTo>
                <a:lnTo>
                  <a:pt x="1496" y="428"/>
                </a:lnTo>
                <a:close/>
                <a:moveTo>
                  <a:pt x="1351" y="413"/>
                </a:moveTo>
                <a:lnTo>
                  <a:pt x="1354" y="413"/>
                </a:lnTo>
                <a:lnTo>
                  <a:pt x="1354" y="413"/>
                </a:lnTo>
                <a:lnTo>
                  <a:pt x="1354" y="411"/>
                </a:lnTo>
                <a:lnTo>
                  <a:pt x="1354" y="411"/>
                </a:lnTo>
                <a:lnTo>
                  <a:pt x="1354" y="411"/>
                </a:lnTo>
                <a:lnTo>
                  <a:pt x="1351" y="409"/>
                </a:lnTo>
                <a:lnTo>
                  <a:pt x="1349" y="411"/>
                </a:lnTo>
                <a:lnTo>
                  <a:pt x="1349" y="409"/>
                </a:lnTo>
                <a:lnTo>
                  <a:pt x="1345" y="409"/>
                </a:lnTo>
                <a:lnTo>
                  <a:pt x="1345" y="409"/>
                </a:lnTo>
                <a:lnTo>
                  <a:pt x="1343" y="411"/>
                </a:lnTo>
                <a:lnTo>
                  <a:pt x="1343" y="411"/>
                </a:lnTo>
                <a:lnTo>
                  <a:pt x="1343" y="411"/>
                </a:lnTo>
                <a:lnTo>
                  <a:pt x="1345" y="413"/>
                </a:lnTo>
                <a:lnTo>
                  <a:pt x="1347" y="413"/>
                </a:lnTo>
                <a:lnTo>
                  <a:pt x="1347" y="413"/>
                </a:lnTo>
                <a:lnTo>
                  <a:pt x="1349" y="413"/>
                </a:lnTo>
                <a:lnTo>
                  <a:pt x="1351" y="413"/>
                </a:lnTo>
                <a:close/>
                <a:moveTo>
                  <a:pt x="1287" y="325"/>
                </a:moveTo>
                <a:lnTo>
                  <a:pt x="1289" y="321"/>
                </a:lnTo>
                <a:lnTo>
                  <a:pt x="1289" y="321"/>
                </a:lnTo>
                <a:lnTo>
                  <a:pt x="1291" y="319"/>
                </a:lnTo>
                <a:lnTo>
                  <a:pt x="1291" y="319"/>
                </a:lnTo>
                <a:lnTo>
                  <a:pt x="1293" y="317"/>
                </a:lnTo>
                <a:lnTo>
                  <a:pt x="1295" y="315"/>
                </a:lnTo>
                <a:lnTo>
                  <a:pt x="1297" y="313"/>
                </a:lnTo>
                <a:lnTo>
                  <a:pt x="1299" y="310"/>
                </a:lnTo>
                <a:lnTo>
                  <a:pt x="1299" y="308"/>
                </a:lnTo>
                <a:lnTo>
                  <a:pt x="1297" y="308"/>
                </a:lnTo>
                <a:lnTo>
                  <a:pt x="1295" y="306"/>
                </a:lnTo>
                <a:lnTo>
                  <a:pt x="1289" y="306"/>
                </a:lnTo>
                <a:lnTo>
                  <a:pt x="1280" y="304"/>
                </a:lnTo>
                <a:lnTo>
                  <a:pt x="1276" y="306"/>
                </a:lnTo>
                <a:lnTo>
                  <a:pt x="1272" y="306"/>
                </a:lnTo>
                <a:lnTo>
                  <a:pt x="1270" y="306"/>
                </a:lnTo>
                <a:lnTo>
                  <a:pt x="1268" y="304"/>
                </a:lnTo>
                <a:lnTo>
                  <a:pt x="1266" y="304"/>
                </a:lnTo>
                <a:lnTo>
                  <a:pt x="1263" y="302"/>
                </a:lnTo>
                <a:lnTo>
                  <a:pt x="1257" y="302"/>
                </a:lnTo>
                <a:lnTo>
                  <a:pt x="1255" y="300"/>
                </a:lnTo>
                <a:lnTo>
                  <a:pt x="1253" y="300"/>
                </a:lnTo>
                <a:lnTo>
                  <a:pt x="1249" y="302"/>
                </a:lnTo>
                <a:lnTo>
                  <a:pt x="1247" y="302"/>
                </a:lnTo>
                <a:lnTo>
                  <a:pt x="1238" y="302"/>
                </a:lnTo>
                <a:lnTo>
                  <a:pt x="1236" y="304"/>
                </a:lnTo>
                <a:lnTo>
                  <a:pt x="1232" y="304"/>
                </a:lnTo>
                <a:lnTo>
                  <a:pt x="1230" y="304"/>
                </a:lnTo>
                <a:lnTo>
                  <a:pt x="1230" y="306"/>
                </a:lnTo>
                <a:lnTo>
                  <a:pt x="1230" y="306"/>
                </a:lnTo>
                <a:lnTo>
                  <a:pt x="1230" y="308"/>
                </a:lnTo>
                <a:lnTo>
                  <a:pt x="1230" y="308"/>
                </a:lnTo>
                <a:lnTo>
                  <a:pt x="1230" y="308"/>
                </a:lnTo>
                <a:lnTo>
                  <a:pt x="1230" y="310"/>
                </a:lnTo>
                <a:lnTo>
                  <a:pt x="1232" y="313"/>
                </a:lnTo>
                <a:lnTo>
                  <a:pt x="1234" y="315"/>
                </a:lnTo>
                <a:lnTo>
                  <a:pt x="1236" y="315"/>
                </a:lnTo>
                <a:lnTo>
                  <a:pt x="1236" y="315"/>
                </a:lnTo>
                <a:lnTo>
                  <a:pt x="1234" y="315"/>
                </a:lnTo>
                <a:lnTo>
                  <a:pt x="1232" y="315"/>
                </a:lnTo>
                <a:lnTo>
                  <a:pt x="1226" y="313"/>
                </a:lnTo>
                <a:lnTo>
                  <a:pt x="1226" y="313"/>
                </a:lnTo>
                <a:lnTo>
                  <a:pt x="1224" y="313"/>
                </a:lnTo>
                <a:lnTo>
                  <a:pt x="1222" y="315"/>
                </a:lnTo>
                <a:lnTo>
                  <a:pt x="1222" y="315"/>
                </a:lnTo>
                <a:lnTo>
                  <a:pt x="1222" y="317"/>
                </a:lnTo>
                <a:lnTo>
                  <a:pt x="1222" y="319"/>
                </a:lnTo>
                <a:lnTo>
                  <a:pt x="1224" y="325"/>
                </a:lnTo>
                <a:lnTo>
                  <a:pt x="1224" y="329"/>
                </a:lnTo>
                <a:lnTo>
                  <a:pt x="1224" y="329"/>
                </a:lnTo>
                <a:lnTo>
                  <a:pt x="1222" y="333"/>
                </a:lnTo>
                <a:lnTo>
                  <a:pt x="1222" y="336"/>
                </a:lnTo>
                <a:lnTo>
                  <a:pt x="1224" y="336"/>
                </a:lnTo>
                <a:lnTo>
                  <a:pt x="1224" y="338"/>
                </a:lnTo>
                <a:lnTo>
                  <a:pt x="1224" y="340"/>
                </a:lnTo>
                <a:lnTo>
                  <a:pt x="1228" y="346"/>
                </a:lnTo>
                <a:lnTo>
                  <a:pt x="1228" y="350"/>
                </a:lnTo>
                <a:lnTo>
                  <a:pt x="1230" y="357"/>
                </a:lnTo>
                <a:lnTo>
                  <a:pt x="1228" y="359"/>
                </a:lnTo>
                <a:lnTo>
                  <a:pt x="1232" y="361"/>
                </a:lnTo>
                <a:lnTo>
                  <a:pt x="1236" y="359"/>
                </a:lnTo>
                <a:lnTo>
                  <a:pt x="1238" y="359"/>
                </a:lnTo>
                <a:lnTo>
                  <a:pt x="1245" y="361"/>
                </a:lnTo>
                <a:lnTo>
                  <a:pt x="1245" y="359"/>
                </a:lnTo>
                <a:lnTo>
                  <a:pt x="1247" y="357"/>
                </a:lnTo>
                <a:lnTo>
                  <a:pt x="1249" y="354"/>
                </a:lnTo>
                <a:lnTo>
                  <a:pt x="1253" y="348"/>
                </a:lnTo>
                <a:lnTo>
                  <a:pt x="1253" y="348"/>
                </a:lnTo>
                <a:lnTo>
                  <a:pt x="1253" y="346"/>
                </a:lnTo>
                <a:lnTo>
                  <a:pt x="1253" y="346"/>
                </a:lnTo>
                <a:lnTo>
                  <a:pt x="1253" y="346"/>
                </a:lnTo>
                <a:lnTo>
                  <a:pt x="1249" y="342"/>
                </a:lnTo>
                <a:lnTo>
                  <a:pt x="1247" y="342"/>
                </a:lnTo>
                <a:lnTo>
                  <a:pt x="1245" y="340"/>
                </a:lnTo>
                <a:lnTo>
                  <a:pt x="1243" y="340"/>
                </a:lnTo>
                <a:lnTo>
                  <a:pt x="1253" y="340"/>
                </a:lnTo>
                <a:lnTo>
                  <a:pt x="1255" y="340"/>
                </a:lnTo>
                <a:lnTo>
                  <a:pt x="1270" y="342"/>
                </a:lnTo>
                <a:lnTo>
                  <a:pt x="1272" y="340"/>
                </a:lnTo>
                <a:lnTo>
                  <a:pt x="1274" y="340"/>
                </a:lnTo>
                <a:lnTo>
                  <a:pt x="1276" y="338"/>
                </a:lnTo>
                <a:lnTo>
                  <a:pt x="1278" y="336"/>
                </a:lnTo>
                <a:lnTo>
                  <a:pt x="1280" y="333"/>
                </a:lnTo>
                <a:lnTo>
                  <a:pt x="1282" y="329"/>
                </a:lnTo>
                <a:lnTo>
                  <a:pt x="1282" y="327"/>
                </a:lnTo>
                <a:lnTo>
                  <a:pt x="1282" y="327"/>
                </a:lnTo>
                <a:lnTo>
                  <a:pt x="1282" y="327"/>
                </a:lnTo>
                <a:lnTo>
                  <a:pt x="1284" y="325"/>
                </a:lnTo>
                <a:lnTo>
                  <a:pt x="1287" y="325"/>
                </a:lnTo>
                <a:close/>
                <a:moveTo>
                  <a:pt x="17" y="1895"/>
                </a:moveTo>
                <a:lnTo>
                  <a:pt x="17" y="1895"/>
                </a:lnTo>
                <a:lnTo>
                  <a:pt x="17" y="1895"/>
                </a:lnTo>
                <a:lnTo>
                  <a:pt x="17" y="1895"/>
                </a:lnTo>
                <a:lnTo>
                  <a:pt x="19" y="1895"/>
                </a:lnTo>
                <a:lnTo>
                  <a:pt x="19" y="1895"/>
                </a:lnTo>
                <a:lnTo>
                  <a:pt x="17" y="1895"/>
                </a:lnTo>
                <a:close/>
                <a:moveTo>
                  <a:pt x="2" y="1870"/>
                </a:moveTo>
                <a:lnTo>
                  <a:pt x="2" y="1868"/>
                </a:lnTo>
                <a:lnTo>
                  <a:pt x="0" y="1870"/>
                </a:lnTo>
                <a:lnTo>
                  <a:pt x="0" y="1870"/>
                </a:lnTo>
                <a:lnTo>
                  <a:pt x="0" y="1870"/>
                </a:lnTo>
                <a:lnTo>
                  <a:pt x="0" y="1870"/>
                </a:lnTo>
                <a:lnTo>
                  <a:pt x="2" y="1870"/>
                </a:lnTo>
                <a:close/>
                <a:moveTo>
                  <a:pt x="2" y="1906"/>
                </a:moveTo>
                <a:lnTo>
                  <a:pt x="2" y="1906"/>
                </a:lnTo>
                <a:lnTo>
                  <a:pt x="2" y="1906"/>
                </a:lnTo>
                <a:lnTo>
                  <a:pt x="2" y="1906"/>
                </a:lnTo>
                <a:lnTo>
                  <a:pt x="2" y="1908"/>
                </a:lnTo>
                <a:lnTo>
                  <a:pt x="2" y="1908"/>
                </a:lnTo>
                <a:lnTo>
                  <a:pt x="2" y="1908"/>
                </a:lnTo>
                <a:lnTo>
                  <a:pt x="2" y="1906"/>
                </a:lnTo>
                <a:lnTo>
                  <a:pt x="2" y="1906"/>
                </a:lnTo>
                <a:lnTo>
                  <a:pt x="2" y="1906"/>
                </a:lnTo>
                <a:lnTo>
                  <a:pt x="2" y="1906"/>
                </a:lnTo>
                <a:lnTo>
                  <a:pt x="2" y="1906"/>
                </a:lnTo>
                <a:lnTo>
                  <a:pt x="2" y="1906"/>
                </a:lnTo>
                <a:lnTo>
                  <a:pt x="2" y="1906"/>
                </a:lnTo>
                <a:close/>
                <a:moveTo>
                  <a:pt x="15" y="1881"/>
                </a:moveTo>
                <a:lnTo>
                  <a:pt x="15" y="1881"/>
                </a:lnTo>
                <a:lnTo>
                  <a:pt x="15" y="1881"/>
                </a:lnTo>
                <a:lnTo>
                  <a:pt x="15" y="1881"/>
                </a:lnTo>
                <a:lnTo>
                  <a:pt x="15" y="1881"/>
                </a:lnTo>
                <a:lnTo>
                  <a:pt x="15" y="1881"/>
                </a:lnTo>
                <a:lnTo>
                  <a:pt x="15" y="1883"/>
                </a:lnTo>
                <a:lnTo>
                  <a:pt x="15" y="1883"/>
                </a:lnTo>
                <a:lnTo>
                  <a:pt x="15" y="1881"/>
                </a:lnTo>
                <a:lnTo>
                  <a:pt x="15" y="1881"/>
                </a:lnTo>
                <a:lnTo>
                  <a:pt x="17" y="1881"/>
                </a:lnTo>
                <a:lnTo>
                  <a:pt x="15" y="1881"/>
                </a:lnTo>
                <a:lnTo>
                  <a:pt x="15" y="1881"/>
                </a:lnTo>
                <a:close/>
                <a:moveTo>
                  <a:pt x="15" y="1891"/>
                </a:moveTo>
                <a:lnTo>
                  <a:pt x="13" y="1891"/>
                </a:lnTo>
                <a:lnTo>
                  <a:pt x="13" y="1891"/>
                </a:lnTo>
                <a:lnTo>
                  <a:pt x="15" y="1891"/>
                </a:lnTo>
                <a:lnTo>
                  <a:pt x="15" y="1891"/>
                </a:lnTo>
                <a:lnTo>
                  <a:pt x="15" y="1891"/>
                </a:lnTo>
                <a:lnTo>
                  <a:pt x="15" y="1891"/>
                </a:lnTo>
                <a:lnTo>
                  <a:pt x="15" y="1891"/>
                </a:lnTo>
                <a:close/>
                <a:moveTo>
                  <a:pt x="2" y="1872"/>
                </a:moveTo>
                <a:lnTo>
                  <a:pt x="2" y="1872"/>
                </a:lnTo>
                <a:lnTo>
                  <a:pt x="0" y="1874"/>
                </a:lnTo>
                <a:lnTo>
                  <a:pt x="0" y="1877"/>
                </a:lnTo>
                <a:lnTo>
                  <a:pt x="0" y="1877"/>
                </a:lnTo>
                <a:lnTo>
                  <a:pt x="2" y="1874"/>
                </a:lnTo>
                <a:lnTo>
                  <a:pt x="2" y="1874"/>
                </a:lnTo>
                <a:lnTo>
                  <a:pt x="2" y="1872"/>
                </a:lnTo>
                <a:close/>
                <a:moveTo>
                  <a:pt x="593" y="424"/>
                </a:moveTo>
                <a:lnTo>
                  <a:pt x="593" y="424"/>
                </a:lnTo>
                <a:lnTo>
                  <a:pt x="595" y="424"/>
                </a:lnTo>
                <a:lnTo>
                  <a:pt x="595" y="424"/>
                </a:lnTo>
                <a:lnTo>
                  <a:pt x="593" y="422"/>
                </a:lnTo>
                <a:lnTo>
                  <a:pt x="593" y="422"/>
                </a:lnTo>
                <a:lnTo>
                  <a:pt x="589" y="424"/>
                </a:lnTo>
                <a:lnTo>
                  <a:pt x="591" y="424"/>
                </a:lnTo>
                <a:lnTo>
                  <a:pt x="593" y="424"/>
                </a:lnTo>
                <a:close/>
                <a:moveTo>
                  <a:pt x="113" y="1696"/>
                </a:move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close/>
                <a:moveTo>
                  <a:pt x="0" y="1864"/>
                </a:moveTo>
                <a:lnTo>
                  <a:pt x="0" y="1864"/>
                </a:lnTo>
                <a:lnTo>
                  <a:pt x="0" y="1866"/>
                </a:lnTo>
                <a:lnTo>
                  <a:pt x="0" y="1866"/>
                </a:lnTo>
                <a:lnTo>
                  <a:pt x="0" y="1864"/>
                </a:lnTo>
                <a:lnTo>
                  <a:pt x="0" y="1864"/>
                </a:lnTo>
                <a:close/>
                <a:moveTo>
                  <a:pt x="52" y="814"/>
                </a:moveTo>
                <a:lnTo>
                  <a:pt x="54" y="814"/>
                </a:lnTo>
                <a:lnTo>
                  <a:pt x="54" y="814"/>
                </a:lnTo>
                <a:lnTo>
                  <a:pt x="52" y="811"/>
                </a:lnTo>
                <a:lnTo>
                  <a:pt x="52" y="811"/>
                </a:lnTo>
                <a:lnTo>
                  <a:pt x="52" y="814"/>
                </a:lnTo>
                <a:lnTo>
                  <a:pt x="52" y="814"/>
                </a:lnTo>
                <a:close/>
                <a:moveTo>
                  <a:pt x="19" y="1931"/>
                </a:move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close/>
                <a:moveTo>
                  <a:pt x="46" y="816"/>
                </a:moveTo>
                <a:lnTo>
                  <a:pt x="50" y="814"/>
                </a:lnTo>
                <a:lnTo>
                  <a:pt x="50" y="814"/>
                </a:lnTo>
                <a:lnTo>
                  <a:pt x="50" y="814"/>
                </a:lnTo>
                <a:lnTo>
                  <a:pt x="52" y="814"/>
                </a:lnTo>
                <a:lnTo>
                  <a:pt x="52" y="814"/>
                </a:lnTo>
                <a:lnTo>
                  <a:pt x="52" y="811"/>
                </a:lnTo>
                <a:lnTo>
                  <a:pt x="50" y="811"/>
                </a:lnTo>
                <a:lnTo>
                  <a:pt x="50" y="811"/>
                </a:lnTo>
                <a:lnTo>
                  <a:pt x="50" y="811"/>
                </a:lnTo>
                <a:lnTo>
                  <a:pt x="50" y="811"/>
                </a:lnTo>
                <a:lnTo>
                  <a:pt x="50" y="809"/>
                </a:lnTo>
                <a:lnTo>
                  <a:pt x="50" y="809"/>
                </a:lnTo>
                <a:lnTo>
                  <a:pt x="48" y="809"/>
                </a:lnTo>
                <a:lnTo>
                  <a:pt x="48" y="811"/>
                </a:lnTo>
                <a:lnTo>
                  <a:pt x="48" y="811"/>
                </a:lnTo>
                <a:lnTo>
                  <a:pt x="46" y="811"/>
                </a:lnTo>
                <a:lnTo>
                  <a:pt x="46" y="814"/>
                </a:lnTo>
                <a:lnTo>
                  <a:pt x="44" y="816"/>
                </a:lnTo>
                <a:lnTo>
                  <a:pt x="46" y="816"/>
                </a:lnTo>
                <a:lnTo>
                  <a:pt x="46" y="816"/>
                </a:lnTo>
                <a:close/>
                <a:moveTo>
                  <a:pt x="54" y="2302"/>
                </a:moveTo>
                <a:lnTo>
                  <a:pt x="54" y="2302"/>
                </a:lnTo>
                <a:lnTo>
                  <a:pt x="54" y="2302"/>
                </a:lnTo>
                <a:lnTo>
                  <a:pt x="50" y="2302"/>
                </a:lnTo>
                <a:lnTo>
                  <a:pt x="48" y="2302"/>
                </a:lnTo>
                <a:lnTo>
                  <a:pt x="46" y="2302"/>
                </a:lnTo>
                <a:lnTo>
                  <a:pt x="46" y="2304"/>
                </a:lnTo>
                <a:lnTo>
                  <a:pt x="46" y="2304"/>
                </a:lnTo>
                <a:lnTo>
                  <a:pt x="48" y="2304"/>
                </a:lnTo>
                <a:lnTo>
                  <a:pt x="50" y="2304"/>
                </a:lnTo>
                <a:lnTo>
                  <a:pt x="50" y="2304"/>
                </a:lnTo>
                <a:lnTo>
                  <a:pt x="50" y="2306"/>
                </a:lnTo>
                <a:lnTo>
                  <a:pt x="48" y="2306"/>
                </a:lnTo>
                <a:lnTo>
                  <a:pt x="48" y="2306"/>
                </a:lnTo>
                <a:lnTo>
                  <a:pt x="50" y="2308"/>
                </a:lnTo>
                <a:lnTo>
                  <a:pt x="50" y="2308"/>
                </a:lnTo>
                <a:lnTo>
                  <a:pt x="50" y="2308"/>
                </a:lnTo>
                <a:lnTo>
                  <a:pt x="52" y="2308"/>
                </a:lnTo>
                <a:lnTo>
                  <a:pt x="52" y="2308"/>
                </a:lnTo>
                <a:lnTo>
                  <a:pt x="52" y="2306"/>
                </a:lnTo>
                <a:lnTo>
                  <a:pt x="52" y="2306"/>
                </a:lnTo>
                <a:lnTo>
                  <a:pt x="52" y="2306"/>
                </a:lnTo>
                <a:lnTo>
                  <a:pt x="50" y="2304"/>
                </a:lnTo>
                <a:lnTo>
                  <a:pt x="52" y="2304"/>
                </a:lnTo>
                <a:lnTo>
                  <a:pt x="52" y="2304"/>
                </a:lnTo>
                <a:lnTo>
                  <a:pt x="50" y="2302"/>
                </a:lnTo>
                <a:lnTo>
                  <a:pt x="50" y="2302"/>
                </a:lnTo>
                <a:lnTo>
                  <a:pt x="52" y="2302"/>
                </a:lnTo>
                <a:lnTo>
                  <a:pt x="52" y="2302"/>
                </a:lnTo>
                <a:lnTo>
                  <a:pt x="52" y="2304"/>
                </a:lnTo>
                <a:lnTo>
                  <a:pt x="54" y="2302"/>
                </a:lnTo>
                <a:close/>
                <a:moveTo>
                  <a:pt x="42" y="809"/>
                </a:moveTo>
                <a:lnTo>
                  <a:pt x="42" y="811"/>
                </a:lnTo>
                <a:lnTo>
                  <a:pt x="40" y="811"/>
                </a:lnTo>
                <a:lnTo>
                  <a:pt x="40" y="814"/>
                </a:lnTo>
                <a:lnTo>
                  <a:pt x="38" y="814"/>
                </a:lnTo>
                <a:lnTo>
                  <a:pt x="34" y="814"/>
                </a:lnTo>
                <a:lnTo>
                  <a:pt x="34" y="814"/>
                </a:lnTo>
                <a:lnTo>
                  <a:pt x="34" y="816"/>
                </a:lnTo>
                <a:lnTo>
                  <a:pt x="36" y="816"/>
                </a:lnTo>
                <a:lnTo>
                  <a:pt x="36" y="814"/>
                </a:lnTo>
                <a:lnTo>
                  <a:pt x="38" y="814"/>
                </a:lnTo>
                <a:lnTo>
                  <a:pt x="40" y="816"/>
                </a:lnTo>
                <a:lnTo>
                  <a:pt x="42" y="814"/>
                </a:lnTo>
                <a:lnTo>
                  <a:pt x="42" y="814"/>
                </a:lnTo>
                <a:lnTo>
                  <a:pt x="42" y="814"/>
                </a:lnTo>
                <a:lnTo>
                  <a:pt x="42" y="811"/>
                </a:lnTo>
                <a:lnTo>
                  <a:pt x="42" y="811"/>
                </a:lnTo>
                <a:lnTo>
                  <a:pt x="42" y="811"/>
                </a:lnTo>
                <a:lnTo>
                  <a:pt x="42" y="809"/>
                </a:lnTo>
                <a:lnTo>
                  <a:pt x="42" y="809"/>
                </a:lnTo>
                <a:close/>
                <a:moveTo>
                  <a:pt x="57" y="1824"/>
                </a:moveTo>
                <a:lnTo>
                  <a:pt x="57" y="1822"/>
                </a:lnTo>
                <a:lnTo>
                  <a:pt x="57" y="1822"/>
                </a:lnTo>
                <a:lnTo>
                  <a:pt x="54" y="1822"/>
                </a:lnTo>
                <a:lnTo>
                  <a:pt x="54" y="1824"/>
                </a:lnTo>
                <a:lnTo>
                  <a:pt x="54" y="1824"/>
                </a:lnTo>
                <a:lnTo>
                  <a:pt x="57" y="1824"/>
                </a:lnTo>
                <a:close/>
                <a:moveTo>
                  <a:pt x="25" y="1891"/>
                </a:moveTo>
                <a:lnTo>
                  <a:pt x="25" y="1891"/>
                </a:lnTo>
                <a:lnTo>
                  <a:pt x="23" y="1891"/>
                </a:lnTo>
                <a:lnTo>
                  <a:pt x="25" y="1891"/>
                </a:lnTo>
                <a:lnTo>
                  <a:pt x="25" y="1891"/>
                </a:lnTo>
                <a:lnTo>
                  <a:pt x="25" y="1891"/>
                </a:lnTo>
                <a:lnTo>
                  <a:pt x="25" y="1891"/>
                </a:lnTo>
                <a:close/>
                <a:moveTo>
                  <a:pt x="31" y="811"/>
                </a:moveTo>
                <a:lnTo>
                  <a:pt x="31" y="811"/>
                </a:lnTo>
                <a:lnTo>
                  <a:pt x="29" y="811"/>
                </a:lnTo>
                <a:lnTo>
                  <a:pt x="27" y="811"/>
                </a:lnTo>
                <a:lnTo>
                  <a:pt x="27" y="811"/>
                </a:lnTo>
                <a:lnTo>
                  <a:pt x="25" y="811"/>
                </a:lnTo>
                <a:lnTo>
                  <a:pt x="27" y="811"/>
                </a:lnTo>
                <a:lnTo>
                  <a:pt x="29" y="814"/>
                </a:lnTo>
                <a:lnTo>
                  <a:pt x="29" y="814"/>
                </a:lnTo>
                <a:lnTo>
                  <a:pt x="29" y="814"/>
                </a:lnTo>
                <a:lnTo>
                  <a:pt x="29" y="814"/>
                </a:lnTo>
                <a:lnTo>
                  <a:pt x="27" y="816"/>
                </a:lnTo>
                <a:lnTo>
                  <a:pt x="27" y="816"/>
                </a:lnTo>
                <a:lnTo>
                  <a:pt x="29" y="816"/>
                </a:lnTo>
                <a:lnTo>
                  <a:pt x="31" y="816"/>
                </a:lnTo>
                <a:lnTo>
                  <a:pt x="31" y="816"/>
                </a:lnTo>
                <a:lnTo>
                  <a:pt x="31" y="816"/>
                </a:lnTo>
                <a:lnTo>
                  <a:pt x="31" y="814"/>
                </a:lnTo>
                <a:lnTo>
                  <a:pt x="34" y="814"/>
                </a:lnTo>
                <a:lnTo>
                  <a:pt x="34" y="811"/>
                </a:lnTo>
                <a:lnTo>
                  <a:pt x="31" y="811"/>
                </a:lnTo>
                <a:close/>
                <a:moveTo>
                  <a:pt x="786" y="361"/>
                </a:moveTo>
                <a:lnTo>
                  <a:pt x="792" y="361"/>
                </a:lnTo>
                <a:lnTo>
                  <a:pt x="794" y="361"/>
                </a:lnTo>
                <a:lnTo>
                  <a:pt x="794" y="363"/>
                </a:lnTo>
                <a:lnTo>
                  <a:pt x="800" y="365"/>
                </a:lnTo>
                <a:lnTo>
                  <a:pt x="811" y="369"/>
                </a:lnTo>
                <a:lnTo>
                  <a:pt x="813" y="369"/>
                </a:lnTo>
                <a:lnTo>
                  <a:pt x="815" y="373"/>
                </a:lnTo>
                <a:lnTo>
                  <a:pt x="815" y="373"/>
                </a:lnTo>
                <a:lnTo>
                  <a:pt x="817" y="375"/>
                </a:lnTo>
                <a:lnTo>
                  <a:pt x="819" y="382"/>
                </a:lnTo>
                <a:lnTo>
                  <a:pt x="821" y="382"/>
                </a:lnTo>
                <a:lnTo>
                  <a:pt x="823" y="384"/>
                </a:lnTo>
                <a:lnTo>
                  <a:pt x="823" y="384"/>
                </a:lnTo>
                <a:lnTo>
                  <a:pt x="828" y="384"/>
                </a:lnTo>
                <a:lnTo>
                  <a:pt x="828" y="384"/>
                </a:lnTo>
                <a:lnTo>
                  <a:pt x="830" y="384"/>
                </a:lnTo>
                <a:lnTo>
                  <a:pt x="832" y="382"/>
                </a:lnTo>
                <a:lnTo>
                  <a:pt x="838" y="380"/>
                </a:lnTo>
                <a:lnTo>
                  <a:pt x="844" y="375"/>
                </a:lnTo>
                <a:lnTo>
                  <a:pt x="844" y="375"/>
                </a:lnTo>
                <a:lnTo>
                  <a:pt x="847" y="375"/>
                </a:lnTo>
                <a:lnTo>
                  <a:pt x="847" y="375"/>
                </a:lnTo>
                <a:lnTo>
                  <a:pt x="849" y="378"/>
                </a:lnTo>
                <a:lnTo>
                  <a:pt x="853" y="375"/>
                </a:lnTo>
                <a:lnTo>
                  <a:pt x="855" y="375"/>
                </a:lnTo>
                <a:lnTo>
                  <a:pt x="861" y="373"/>
                </a:lnTo>
                <a:lnTo>
                  <a:pt x="861" y="371"/>
                </a:lnTo>
                <a:lnTo>
                  <a:pt x="863" y="371"/>
                </a:lnTo>
                <a:lnTo>
                  <a:pt x="863" y="371"/>
                </a:lnTo>
                <a:lnTo>
                  <a:pt x="863" y="363"/>
                </a:lnTo>
                <a:lnTo>
                  <a:pt x="865" y="361"/>
                </a:lnTo>
                <a:lnTo>
                  <a:pt x="867" y="357"/>
                </a:lnTo>
                <a:lnTo>
                  <a:pt x="867" y="354"/>
                </a:lnTo>
                <a:lnTo>
                  <a:pt x="867" y="354"/>
                </a:lnTo>
                <a:lnTo>
                  <a:pt x="872" y="354"/>
                </a:lnTo>
                <a:lnTo>
                  <a:pt x="876" y="352"/>
                </a:lnTo>
                <a:lnTo>
                  <a:pt x="878" y="350"/>
                </a:lnTo>
                <a:lnTo>
                  <a:pt x="882" y="344"/>
                </a:lnTo>
                <a:lnTo>
                  <a:pt x="882" y="344"/>
                </a:lnTo>
                <a:lnTo>
                  <a:pt x="884" y="342"/>
                </a:lnTo>
                <a:lnTo>
                  <a:pt x="899" y="336"/>
                </a:lnTo>
                <a:lnTo>
                  <a:pt x="905" y="331"/>
                </a:lnTo>
                <a:lnTo>
                  <a:pt x="911" y="331"/>
                </a:lnTo>
                <a:lnTo>
                  <a:pt x="920" y="327"/>
                </a:lnTo>
                <a:lnTo>
                  <a:pt x="924" y="325"/>
                </a:lnTo>
                <a:lnTo>
                  <a:pt x="928" y="325"/>
                </a:lnTo>
                <a:lnTo>
                  <a:pt x="935" y="321"/>
                </a:lnTo>
                <a:lnTo>
                  <a:pt x="935" y="321"/>
                </a:lnTo>
                <a:lnTo>
                  <a:pt x="937" y="321"/>
                </a:lnTo>
                <a:lnTo>
                  <a:pt x="937" y="319"/>
                </a:lnTo>
                <a:lnTo>
                  <a:pt x="937" y="319"/>
                </a:lnTo>
                <a:lnTo>
                  <a:pt x="935" y="317"/>
                </a:lnTo>
                <a:lnTo>
                  <a:pt x="935" y="317"/>
                </a:lnTo>
                <a:lnTo>
                  <a:pt x="932" y="315"/>
                </a:lnTo>
                <a:lnTo>
                  <a:pt x="928" y="313"/>
                </a:lnTo>
                <a:lnTo>
                  <a:pt x="918" y="304"/>
                </a:lnTo>
                <a:lnTo>
                  <a:pt x="914" y="302"/>
                </a:lnTo>
                <a:lnTo>
                  <a:pt x="909" y="300"/>
                </a:lnTo>
                <a:lnTo>
                  <a:pt x="905" y="300"/>
                </a:lnTo>
                <a:lnTo>
                  <a:pt x="903" y="298"/>
                </a:lnTo>
                <a:lnTo>
                  <a:pt x="899" y="298"/>
                </a:lnTo>
                <a:lnTo>
                  <a:pt x="895" y="298"/>
                </a:lnTo>
                <a:lnTo>
                  <a:pt x="891" y="298"/>
                </a:lnTo>
                <a:lnTo>
                  <a:pt x="888" y="300"/>
                </a:lnTo>
                <a:lnTo>
                  <a:pt x="888" y="300"/>
                </a:lnTo>
                <a:lnTo>
                  <a:pt x="884" y="304"/>
                </a:lnTo>
                <a:lnTo>
                  <a:pt x="882" y="304"/>
                </a:lnTo>
                <a:lnTo>
                  <a:pt x="882" y="304"/>
                </a:lnTo>
                <a:lnTo>
                  <a:pt x="882" y="304"/>
                </a:lnTo>
                <a:lnTo>
                  <a:pt x="882" y="302"/>
                </a:lnTo>
                <a:lnTo>
                  <a:pt x="882" y="300"/>
                </a:lnTo>
                <a:lnTo>
                  <a:pt x="882" y="300"/>
                </a:lnTo>
                <a:lnTo>
                  <a:pt x="880" y="300"/>
                </a:lnTo>
                <a:lnTo>
                  <a:pt x="880" y="300"/>
                </a:lnTo>
                <a:lnTo>
                  <a:pt x="878" y="300"/>
                </a:lnTo>
                <a:lnTo>
                  <a:pt x="874" y="302"/>
                </a:lnTo>
                <a:lnTo>
                  <a:pt x="874" y="302"/>
                </a:lnTo>
                <a:lnTo>
                  <a:pt x="874" y="302"/>
                </a:lnTo>
                <a:lnTo>
                  <a:pt x="874" y="302"/>
                </a:lnTo>
                <a:lnTo>
                  <a:pt x="876" y="300"/>
                </a:lnTo>
                <a:lnTo>
                  <a:pt x="870" y="298"/>
                </a:lnTo>
                <a:lnTo>
                  <a:pt x="861" y="296"/>
                </a:lnTo>
                <a:lnTo>
                  <a:pt x="857" y="294"/>
                </a:lnTo>
                <a:lnTo>
                  <a:pt x="853" y="292"/>
                </a:lnTo>
                <a:lnTo>
                  <a:pt x="851" y="292"/>
                </a:lnTo>
                <a:lnTo>
                  <a:pt x="847" y="289"/>
                </a:lnTo>
                <a:lnTo>
                  <a:pt x="844" y="289"/>
                </a:lnTo>
                <a:lnTo>
                  <a:pt x="832" y="292"/>
                </a:lnTo>
                <a:lnTo>
                  <a:pt x="819" y="294"/>
                </a:lnTo>
                <a:lnTo>
                  <a:pt x="800" y="296"/>
                </a:lnTo>
                <a:lnTo>
                  <a:pt x="800" y="296"/>
                </a:lnTo>
                <a:lnTo>
                  <a:pt x="803" y="298"/>
                </a:lnTo>
                <a:lnTo>
                  <a:pt x="803" y="298"/>
                </a:lnTo>
                <a:lnTo>
                  <a:pt x="803" y="298"/>
                </a:lnTo>
                <a:lnTo>
                  <a:pt x="807" y="306"/>
                </a:lnTo>
                <a:lnTo>
                  <a:pt x="809" y="308"/>
                </a:lnTo>
                <a:lnTo>
                  <a:pt x="811" y="310"/>
                </a:lnTo>
                <a:lnTo>
                  <a:pt x="813" y="310"/>
                </a:lnTo>
                <a:lnTo>
                  <a:pt x="815" y="313"/>
                </a:lnTo>
                <a:lnTo>
                  <a:pt x="815" y="313"/>
                </a:lnTo>
                <a:lnTo>
                  <a:pt x="811" y="315"/>
                </a:lnTo>
                <a:lnTo>
                  <a:pt x="809" y="319"/>
                </a:lnTo>
                <a:lnTo>
                  <a:pt x="805" y="321"/>
                </a:lnTo>
                <a:lnTo>
                  <a:pt x="803" y="327"/>
                </a:lnTo>
                <a:lnTo>
                  <a:pt x="803" y="327"/>
                </a:lnTo>
                <a:lnTo>
                  <a:pt x="800" y="329"/>
                </a:lnTo>
                <a:lnTo>
                  <a:pt x="798" y="331"/>
                </a:lnTo>
                <a:lnTo>
                  <a:pt x="800" y="331"/>
                </a:lnTo>
                <a:lnTo>
                  <a:pt x="800" y="333"/>
                </a:lnTo>
                <a:lnTo>
                  <a:pt x="803" y="333"/>
                </a:lnTo>
                <a:lnTo>
                  <a:pt x="803" y="333"/>
                </a:lnTo>
                <a:lnTo>
                  <a:pt x="803" y="333"/>
                </a:lnTo>
                <a:lnTo>
                  <a:pt x="803" y="333"/>
                </a:lnTo>
                <a:lnTo>
                  <a:pt x="803" y="336"/>
                </a:lnTo>
                <a:lnTo>
                  <a:pt x="803" y="336"/>
                </a:lnTo>
                <a:lnTo>
                  <a:pt x="798" y="338"/>
                </a:lnTo>
                <a:lnTo>
                  <a:pt x="796" y="338"/>
                </a:lnTo>
                <a:lnTo>
                  <a:pt x="796" y="338"/>
                </a:lnTo>
                <a:lnTo>
                  <a:pt x="796" y="340"/>
                </a:lnTo>
                <a:lnTo>
                  <a:pt x="796" y="340"/>
                </a:lnTo>
                <a:lnTo>
                  <a:pt x="796" y="344"/>
                </a:lnTo>
                <a:lnTo>
                  <a:pt x="796" y="344"/>
                </a:lnTo>
                <a:lnTo>
                  <a:pt x="796" y="344"/>
                </a:lnTo>
                <a:lnTo>
                  <a:pt x="796" y="344"/>
                </a:lnTo>
                <a:lnTo>
                  <a:pt x="796" y="346"/>
                </a:lnTo>
                <a:lnTo>
                  <a:pt x="794" y="346"/>
                </a:lnTo>
                <a:lnTo>
                  <a:pt x="792" y="348"/>
                </a:lnTo>
                <a:lnTo>
                  <a:pt x="792" y="348"/>
                </a:lnTo>
                <a:lnTo>
                  <a:pt x="790" y="350"/>
                </a:lnTo>
                <a:lnTo>
                  <a:pt x="790" y="352"/>
                </a:lnTo>
                <a:lnTo>
                  <a:pt x="788" y="352"/>
                </a:lnTo>
                <a:lnTo>
                  <a:pt x="788" y="354"/>
                </a:lnTo>
                <a:lnTo>
                  <a:pt x="788" y="354"/>
                </a:lnTo>
                <a:lnTo>
                  <a:pt x="788" y="354"/>
                </a:lnTo>
                <a:lnTo>
                  <a:pt x="788" y="354"/>
                </a:lnTo>
                <a:lnTo>
                  <a:pt x="788" y="354"/>
                </a:lnTo>
                <a:lnTo>
                  <a:pt x="786" y="357"/>
                </a:lnTo>
                <a:lnTo>
                  <a:pt x="786" y="357"/>
                </a:lnTo>
                <a:lnTo>
                  <a:pt x="786" y="359"/>
                </a:lnTo>
                <a:lnTo>
                  <a:pt x="786" y="359"/>
                </a:lnTo>
                <a:lnTo>
                  <a:pt x="786" y="361"/>
                </a:lnTo>
                <a:lnTo>
                  <a:pt x="784" y="361"/>
                </a:lnTo>
                <a:lnTo>
                  <a:pt x="786" y="361"/>
                </a:lnTo>
                <a:lnTo>
                  <a:pt x="786" y="361"/>
                </a:lnTo>
                <a:close/>
                <a:moveTo>
                  <a:pt x="21" y="1910"/>
                </a:moveTo>
                <a:lnTo>
                  <a:pt x="21" y="1910"/>
                </a:lnTo>
                <a:lnTo>
                  <a:pt x="21" y="1908"/>
                </a:lnTo>
                <a:lnTo>
                  <a:pt x="21" y="1908"/>
                </a:lnTo>
                <a:lnTo>
                  <a:pt x="21" y="1908"/>
                </a:lnTo>
                <a:lnTo>
                  <a:pt x="21" y="1908"/>
                </a:lnTo>
                <a:lnTo>
                  <a:pt x="21" y="1908"/>
                </a:lnTo>
                <a:lnTo>
                  <a:pt x="21" y="1910"/>
                </a:lnTo>
                <a:lnTo>
                  <a:pt x="21" y="1910"/>
                </a:lnTo>
                <a:lnTo>
                  <a:pt x="21" y="1910"/>
                </a:lnTo>
                <a:lnTo>
                  <a:pt x="21" y="1910"/>
                </a:lnTo>
                <a:lnTo>
                  <a:pt x="21" y="1910"/>
                </a:lnTo>
                <a:lnTo>
                  <a:pt x="21" y="1910"/>
                </a:lnTo>
                <a:lnTo>
                  <a:pt x="21" y="1910"/>
                </a:lnTo>
                <a:close/>
                <a:moveTo>
                  <a:pt x="27" y="1837"/>
                </a:moveTo>
                <a:lnTo>
                  <a:pt x="27" y="1837"/>
                </a:lnTo>
                <a:lnTo>
                  <a:pt x="25" y="1837"/>
                </a:lnTo>
                <a:lnTo>
                  <a:pt x="27" y="1839"/>
                </a:lnTo>
                <a:lnTo>
                  <a:pt x="27" y="1839"/>
                </a:lnTo>
                <a:lnTo>
                  <a:pt x="29" y="1839"/>
                </a:lnTo>
                <a:lnTo>
                  <a:pt x="29" y="1839"/>
                </a:lnTo>
                <a:lnTo>
                  <a:pt x="27" y="1837"/>
                </a:lnTo>
                <a:lnTo>
                  <a:pt x="27" y="1837"/>
                </a:lnTo>
                <a:close/>
                <a:moveTo>
                  <a:pt x="1012" y="191"/>
                </a:moveTo>
                <a:lnTo>
                  <a:pt x="1018" y="189"/>
                </a:lnTo>
                <a:lnTo>
                  <a:pt x="1018" y="189"/>
                </a:lnTo>
                <a:lnTo>
                  <a:pt x="1020" y="187"/>
                </a:lnTo>
                <a:lnTo>
                  <a:pt x="1020" y="185"/>
                </a:lnTo>
                <a:lnTo>
                  <a:pt x="1018" y="185"/>
                </a:lnTo>
                <a:lnTo>
                  <a:pt x="1008" y="185"/>
                </a:lnTo>
                <a:lnTo>
                  <a:pt x="1004" y="185"/>
                </a:lnTo>
                <a:lnTo>
                  <a:pt x="1002" y="185"/>
                </a:lnTo>
                <a:lnTo>
                  <a:pt x="997" y="185"/>
                </a:lnTo>
                <a:lnTo>
                  <a:pt x="981" y="187"/>
                </a:lnTo>
                <a:lnTo>
                  <a:pt x="974" y="189"/>
                </a:lnTo>
                <a:lnTo>
                  <a:pt x="970" y="191"/>
                </a:lnTo>
                <a:lnTo>
                  <a:pt x="968" y="191"/>
                </a:lnTo>
                <a:lnTo>
                  <a:pt x="968" y="191"/>
                </a:lnTo>
                <a:lnTo>
                  <a:pt x="966" y="193"/>
                </a:lnTo>
                <a:lnTo>
                  <a:pt x="966" y="193"/>
                </a:lnTo>
                <a:lnTo>
                  <a:pt x="966" y="193"/>
                </a:lnTo>
                <a:lnTo>
                  <a:pt x="966" y="195"/>
                </a:lnTo>
                <a:lnTo>
                  <a:pt x="968" y="197"/>
                </a:lnTo>
                <a:lnTo>
                  <a:pt x="968" y="197"/>
                </a:lnTo>
                <a:lnTo>
                  <a:pt x="968" y="199"/>
                </a:lnTo>
                <a:lnTo>
                  <a:pt x="968" y="199"/>
                </a:lnTo>
                <a:lnTo>
                  <a:pt x="968" y="199"/>
                </a:lnTo>
                <a:lnTo>
                  <a:pt x="968" y="201"/>
                </a:lnTo>
                <a:lnTo>
                  <a:pt x="968" y="201"/>
                </a:lnTo>
                <a:lnTo>
                  <a:pt x="968" y="201"/>
                </a:lnTo>
                <a:lnTo>
                  <a:pt x="970" y="204"/>
                </a:lnTo>
                <a:lnTo>
                  <a:pt x="972" y="204"/>
                </a:lnTo>
                <a:lnTo>
                  <a:pt x="976" y="206"/>
                </a:lnTo>
                <a:lnTo>
                  <a:pt x="981" y="208"/>
                </a:lnTo>
                <a:lnTo>
                  <a:pt x="983" y="208"/>
                </a:lnTo>
                <a:lnTo>
                  <a:pt x="985" y="208"/>
                </a:lnTo>
                <a:lnTo>
                  <a:pt x="997" y="206"/>
                </a:lnTo>
                <a:lnTo>
                  <a:pt x="999" y="206"/>
                </a:lnTo>
                <a:lnTo>
                  <a:pt x="1002" y="206"/>
                </a:lnTo>
                <a:lnTo>
                  <a:pt x="1004" y="206"/>
                </a:lnTo>
                <a:lnTo>
                  <a:pt x="1008" y="204"/>
                </a:lnTo>
                <a:lnTo>
                  <a:pt x="1012" y="201"/>
                </a:lnTo>
                <a:lnTo>
                  <a:pt x="1012" y="201"/>
                </a:lnTo>
                <a:lnTo>
                  <a:pt x="1012" y="199"/>
                </a:lnTo>
                <a:lnTo>
                  <a:pt x="1012" y="197"/>
                </a:lnTo>
                <a:lnTo>
                  <a:pt x="1012" y="195"/>
                </a:lnTo>
                <a:lnTo>
                  <a:pt x="1012" y="195"/>
                </a:lnTo>
                <a:lnTo>
                  <a:pt x="1012" y="195"/>
                </a:lnTo>
                <a:lnTo>
                  <a:pt x="1010" y="195"/>
                </a:lnTo>
                <a:lnTo>
                  <a:pt x="1004" y="195"/>
                </a:lnTo>
                <a:lnTo>
                  <a:pt x="1002" y="193"/>
                </a:lnTo>
                <a:lnTo>
                  <a:pt x="1002" y="193"/>
                </a:lnTo>
                <a:lnTo>
                  <a:pt x="1002" y="193"/>
                </a:lnTo>
                <a:lnTo>
                  <a:pt x="1004" y="193"/>
                </a:lnTo>
                <a:lnTo>
                  <a:pt x="1012" y="191"/>
                </a:lnTo>
                <a:close/>
                <a:moveTo>
                  <a:pt x="1463" y="243"/>
                </a:moveTo>
                <a:lnTo>
                  <a:pt x="1460" y="245"/>
                </a:lnTo>
                <a:lnTo>
                  <a:pt x="1458" y="248"/>
                </a:lnTo>
                <a:lnTo>
                  <a:pt x="1456" y="250"/>
                </a:lnTo>
                <a:lnTo>
                  <a:pt x="1452" y="252"/>
                </a:lnTo>
                <a:lnTo>
                  <a:pt x="1454" y="254"/>
                </a:lnTo>
                <a:lnTo>
                  <a:pt x="1456" y="254"/>
                </a:lnTo>
                <a:lnTo>
                  <a:pt x="1458" y="254"/>
                </a:lnTo>
                <a:lnTo>
                  <a:pt x="1460" y="252"/>
                </a:lnTo>
                <a:lnTo>
                  <a:pt x="1463" y="252"/>
                </a:lnTo>
                <a:lnTo>
                  <a:pt x="1463" y="250"/>
                </a:lnTo>
                <a:lnTo>
                  <a:pt x="1463" y="250"/>
                </a:lnTo>
                <a:lnTo>
                  <a:pt x="1465" y="248"/>
                </a:lnTo>
                <a:lnTo>
                  <a:pt x="1465" y="245"/>
                </a:lnTo>
                <a:lnTo>
                  <a:pt x="1465" y="243"/>
                </a:lnTo>
                <a:lnTo>
                  <a:pt x="1463" y="243"/>
                </a:lnTo>
                <a:close/>
                <a:moveTo>
                  <a:pt x="1236" y="122"/>
                </a:moveTo>
                <a:lnTo>
                  <a:pt x="1226" y="122"/>
                </a:lnTo>
                <a:lnTo>
                  <a:pt x="1219" y="122"/>
                </a:lnTo>
                <a:lnTo>
                  <a:pt x="1205" y="120"/>
                </a:lnTo>
                <a:lnTo>
                  <a:pt x="1207" y="124"/>
                </a:lnTo>
                <a:lnTo>
                  <a:pt x="1209" y="124"/>
                </a:lnTo>
                <a:lnTo>
                  <a:pt x="1209" y="126"/>
                </a:lnTo>
                <a:lnTo>
                  <a:pt x="1211" y="130"/>
                </a:lnTo>
                <a:lnTo>
                  <a:pt x="1217" y="134"/>
                </a:lnTo>
                <a:lnTo>
                  <a:pt x="1219" y="134"/>
                </a:lnTo>
                <a:lnTo>
                  <a:pt x="1222" y="134"/>
                </a:lnTo>
                <a:lnTo>
                  <a:pt x="1224" y="136"/>
                </a:lnTo>
                <a:lnTo>
                  <a:pt x="1228" y="136"/>
                </a:lnTo>
                <a:lnTo>
                  <a:pt x="1232" y="134"/>
                </a:lnTo>
                <a:lnTo>
                  <a:pt x="1238" y="132"/>
                </a:lnTo>
                <a:lnTo>
                  <a:pt x="1240" y="132"/>
                </a:lnTo>
                <a:lnTo>
                  <a:pt x="1238" y="134"/>
                </a:lnTo>
                <a:lnTo>
                  <a:pt x="1238" y="134"/>
                </a:lnTo>
                <a:lnTo>
                  <a:pt x="1228" y="139"/>
                </a:lnTo>
                <a:lnTo>
                  <a:pt x="1224" y="139"/>
                </a:lnTo>
                <a:lnTo>
                  <a:pt x="1222" y="139"/>
                </a:lnTo>
                <a:lnTo>
                  <a:pt x="1222" y="143"/>
                </a:lnTo>
                <a:lnTo>
                  <a:pt x="1222" y="145"/>
                </a:lnTo>
                <a:lnTo>
                  <a:pt x="1228" y="145"/>
                </a:lnTo>
                <a:lnTo>
                  <a:pt x="1230" y="147"/>
                </a:lnTo>
                <a:lnTo>
                  <a:pt x="1230" y="147"/>
                </a:lnTo>
                <a:lnTo>
                  <a:pt x="1234" y="145"/>
                </a:lnTo>
                <a:lnTo>
                  <a:pt x="1240" y="145"/>
                </a:lnTo>
                <a:lnTo>
                  <a:pt x="1243" y="143"/>
                </a:lnTo>
                <a:lnTo>
                  <a:pt x="1245" y="143"/>
                </a:lnTo>
                <a:lnTo>
                  <a:pt x="1247" y="143"/>
                </a:lnTo>
                <a:lnTo>
                  <a:pt x="1247" y="145"/>
                </a:lnTo>
                <a:lnTo>
                  <a:pt x="1245" y="145"/>
                </a:lnTo>
                <a:lnTo>
                  <a:pt x="1245" y="147"/>
                </a:lnTo>
                <a:lnTo>
                  <a:pt x="1245" y="147"/>
                </a:lnTo>
                <a:lnTo>
                  <a:pt x="1245" y="147"/>
                </a:lnTo>
                <a:lnTo>
                  <a:pt x="1247" y="147"/>
                </a:lnTo>
                <a:lnTo>
                  <a:pt x="1253" y="145"/>
                </a:lnTo>
                <a:lnTo>
                  <a:pt x="1255" y="145"/>
                </a:lnTo>
                <a:lnTo>
                  <a:pt x="1259" y="143"/>
                </a:lnTo>
                <a:lnTo>
                  <a:pt x="1263" y="143"/>
                </a:lnTo>
                <a:lnTo>
                  <a:pt x="1266" y="143"/>
                </a:lnTo>
                <a:lnTo>
                  <a:pt x="1268" y="143"/>
                </a:lnTo>
                <a:lnTo>
                  <a:pt x="1272" y="145"/>
                </a:lnTo>
                <a:lnTo>
                  <a:pt x="1280" y="145"/>
                </a:lnTo>
                <a:lnTo>
                  <a:pt x="1284" y="145"/>
                </a:lnTo>
                <a:lnTo>
                  <a:pt x="1284" y="145"/>
                </a:lnTo>
                <a:lnTo>
                  <a:pt x="1276" y="147"/>
                </a:lnTo>
                <a:lnTo>
                  <a:pt x="1268" y="147"/>
                </a:lnTo>
                <a:lnTo>
                  <a:pt x="1266" y="151"/>
                </a:lnTo>
                <a:lnTo>
                  <a:pt x="1263" y="151"/>
                </a:lnTo>
                <a:lnTo>
                  <a:pt x="1259" y="151"/>
                </a:lnTo>
                <a:lnTo>
                  <a:pt x="1257" y="151"/>
                </a:lnTo>
                <a:lnTo>
                  <a:pt x="1247" y="155"/>
                </a:lnTo>
                <a:lnTo>
                  <a:pt x="1243" y="157"/>
                </a:lnTo>
                <a:lnTo>
                  <a:pt x="1243" y="157"/>
                </a:lnTo>
                <a:lnTo>
                  <a:pt x="1245" y="157"/>
                </a:lnTo>
                <a:lnTo>
                  <a:pt x="1245" y="159"/>
                </a:lnTo>
                <a:lnTo>
                  <a:pt x="1247" y="159"/>
                </a:lnTo>
                <a:lnTo>
                  <a:pt x="1255" y="162"/>
                </a:lnTo>
                <a:lnTo>
                  <a:pt x="1257" y="164"/>
                </a:lnTo>
                <a:lnTo>
                  <a:pt x="1257" y="164"/>
                </a:lnTo>
                <a:lnTo>
                  <a:pt x="1253" y="164"/>
                </a:lnTo>
                <a:lnTo>
                  <a:pt x="1251" y="164"/>
                </a:lnTo>
                <a:lnTo>
                  <a:pt x="1251" y="164"/>
                </a:lnTo>
                <a:lnTo>
                  <a:pt x="1253" y="166"/>
                </a:lnTo>
                <a:lnTo>
                  <a:pt x="1255" y="168"/>
                </a:lnTo>
                <a:lnTo>
                  <a:pt x="1257" y="168"/>
                </a:lnTo>
                <a:lnTo>
                  <a:pt x="1259" y="170"/>
                </a:lnTo>
                <a:lnTo>
                  <a:pt x="1261" y="168"/>
                </a:lnTo>
                <a:lnTo>
                  <a:pt x="1263" y="168"/>
                </a:lnTo>
                <a:lnTo>
                  <a:pt x="1276" y="170"/>
                </a:lnTo>
                <a:lnTo>
                  <a:pt x="1276" y="170"/>
                </a:lnTo>
                <a:lnTo>
                  <a:pt x="1270" y="172"/>
                </a:lnTo>
                <a:lnTo>
                  <a:pt x="1263" y="172"/>
                </a:lnTo>
                <a:lnTo>
                  <a:pt x="1263" y="174"/>
                </a:lnTo>
                <a:lnTo>
                  <a:pt x="1263" y="174"/>
                </a:lnTo>
                <a:lnTo>
                  <a:pt x="1266" y="176"/>
                </a:lnTo>
                <a:lnTo>
                  <a:pt x="1270" y="178"/>
                </a:lnTo>
                <a:lnTo>
                  <a:pt x="1276" y="180"/>
                </a:lnTo>
                <a:lnTo>
                  <a:pt x="1284" y="183"/>
                </a:lnTo>
                <a:lnTo>
                  <a:pt x="1291" y="183"/>
                </a:lnTo>
                <a:lnTo>
                  <a:pt x="1295" y="183"/>
                </a:lnTo>
                <a:lnTo>
                  <a:pt x="1299" y="183"/>
                </a:lnTo>
                <a:lnTo>
                  <a:pt x="1299" y="183"/>
                </a:lnTo>
                <a:lnTo>
                  <a:pt x="1299" y="180"/>
                </a:lnTo>
                <a:lnTo>
                  <a:pt x="1297" y="180"/>
                </a:lnTo>
                <a:lnTo>
                  <a:pt x="1297" y="180"/>
                </a:lnTo>
                <a:lnTo>
                  <a:pt x="1295" y="178"/>
                </a:lnTo>
                <a:lnTo>
                  <a:pt x="1295" y="178"/>
                </a:lnTo>
                <a:lnTo>
                  <a:pt x="1297" y="178"/>
                </a:lnTo>
                <a:lnTo>
                  <a:pt x="1299" y="178"/>
                </a:lnTo>
                <a:lnTo>
                  <a:pt x="1301" y="178"/>
                </a:lnTo>
                <a:lnTo>
                  <a:pt x="1303" y="178"/>
                </a:lnTo>
                <a:lnTo>
                  <a:pt x="1305" y="180"/>
                </a:lnTo>
                <a:lnTo>
                  <a:pt x="1305" y="180"/>
                </a:lnTo>
                <a:lnTo>
                  <a:pt x="1310" y="183"/>
                </a:lnTo>
                <a:lnTo>
                  <a:pt x="1310" y="183"/>
                </a:lnTo>
                <a:lnTo>
                  <a:pt x="1312" y="183"/>
                </a:lnTo>
                <a:lnTo>
                  <a:pt x="1312" y="183"/>
                </a:lnTo>
                <a:lnTo>
                  <a:pt x="1312" y="180"/>
                </a:lnTo>
                <a:lnTo>
                  <a:pt x="1310" y="178"/>
                </a:lnTo>
                <a:lnTo>
                  <a:pt x="1307" y="176"/>
                </a:lnTo>
                <a:lnTo>
                  <a:pt x="1303" y="172"/>
                </a:lnTo>
                <a:lnTo>
                  <a:pt x="1303" y="170"/>
                </a:lnTo>
                <a:lnTo>
                  <a:pt x="1303" y="168"/>
                </a:lnTo>
                <a:lnTo>
                  <a:pt x="1303" y="170"/>
                </a:lnTo>
                <a:lnTo>
                  <a:pt x="1305" y="170"/>
                </a:lnTo>
                <a:lnTo>
                  <a:pt x="1310" y="174"/>
                </a:lnTo>
                <a:lnTo>
                  <a:pt x="1312" y="176"/>
                </a:lnTo>
                <a:lnTo>
                  <a:pt x="1318" y="180"/>
                </a:lnTo>
                <a:lnTo>
                  <a:pt x="1318" y="183"/>
                </a:lnTo>
                <a:lnTo>
                  <a:pt x="1320" y="183"/>
                </a:lnTo>
                <a:lnTo>
                  <a:pt x="1322" y="183"/>
                </a:lnTo>
                <a:lnTo>
                  <a:pt x="1322" y="180"/>
                </a:lnTo>
                <a:lnTo>
                  <a:pt x="1324" y="178"/>
                </a:lnTo>
                <a:lnTo>
                  <a:pt x="1324" y="176"/>
                </a:lnTo>
                <a:lnTo>
                  <a:pt x="1324" y="174"/>
                </a:lnTo>
                <a:lnTo>
                  <a:pt x="1322" y="170"/>
                </a:lnTo>
                <a:lnTo>
                  <a:pt x="1322" y="170"/>
                </a:lnTo>
                <a:lnTo>
                  <a:pt x="1322" y="170"/>
                </a:lnTo>
                <a:lnTo>
                  <a:pt x="1324" y="170"/>
                </a:lnTo>
                <a:lnTo>
                  <a:pt x="1328" y="172"/>
                </a:lnTo>
                <a:lnTo>
                  <a:pt x="1331" y="172"/>
                </a:lnTo>
                <a:lnTo>
                  <a:pt x="1333" y="172"/>
                </a:lnTo>
                <a:lnTo>
                  <a:pt x="1333" y="172"/>
                </a:lnTo>
                <a:lnTo>
                  <a:pt x="1333" y="170"/>
                </a:lnTo>
                <a:lnTo>
                  <a:pt x="1333" y="170"/>
                </a:lnTo>
                <a:lnTo>
                  <a:pt x="1333" y="168"/>
                </a:lnTo>
                <a:lnTo>
                  <a:pt x="1333" y="168"/>
                </a:lnTo>
                <a:lnTo>
                  <a:pt x="1331" y="168"/>
                </a:lnTo>
                <a:lnTo>
                  <a:pt x="1328" y="166"/>
                </a:lnTo>
                <a:lnTo>
                  <a:pt x="1331" y="166"/>
                </a:lnTo>
                <a:lnTo>
                  <a:pt x="1331" y="164"/>
                </a:lnTo>
                <a:lnTo>
                  <a:pt x="1331" y="162"/>
                </a:lnTo>
                <a:lnTo>
                  <a:pt x="1331" y="159"/>
                </a:lnTo>
                <a:lnTo>
                  <a:pt x="1331" y="157"/>
                </a:lnTo>
                <a:lnTo>
                  <a:pt x="1333" y="157"/>
                </a:lnTo>
                <a:lnTo>
                  <a:pt x="1335" y="155"/>
                </a:lnTo>
                <a:lnTo>
                  <a:pt x="1335" y="155"/>
                </a:lnTo>
                <a:lnTo>
                  <a:pt x="1335" y="155"/>
                </a:lnTo>
                <a:lnTo>
                  <a:pt x="1335" y="157"/>
                </a:lnTo>
                <a:lnTo>
                  <a:pt x="1333" y="159"/>
                </a:lnTo>
                <a:lnTo>
                  <a:pt x="1333" y="159"/>
                </a:lnTo>
                <a:lnTo>
                  <a:pt x="1333" y="162"/>
                </a:lnTo>
                <a:lnTo>
                  <a:pt x="1335" y="164"/>
                </a:lnTo>
                <a:lnTo>
                  <a:pt x="1335" y="166"/>
                </a:lnTo>
                <a:lnTo>
                  <a:pt x="1339" y="166"/>
                </a:lnTo>
                <a:lnTo>
                  <a:pt x="1341" y="166"/>
                </a:lnTo>
                <a:lnTo>
                  <a:pt x="1343" y="162"/>
                </a:lnTo>
                <a:lnTo>
                  <a:pt x="1345" y="162"/>
                </a:lnTo>
                <a:lnTo>
                  <a:pt x="1347" y="159"/>
                </a:lnTo>
                <a:lnTo>
                  <a:pt x="1347" y="157"/>
                </a:lnTo>
                <a:lnTo>
                  <a:pt x="1349" y="157"/>
                </a:lnTo>
                <a:lnTo>
                  <a:pt x="1351" y="157"/>
                </a:lnTo>
                <a:lnTo>
                  <a:pt x="1354" y="157"/>
                </a:lnTo>
                <a:lnTo>
                  <a:pt x="1356" y="155"/>
                </a:lnTo>
                <a:lnTo>
                  <a:pt x="1360" y="153"/>
                </a:lnTo>
                <a:lnTo>
                  <a:pt x="1372" y="149"/>
                </a:lnTo>
                <a:lnTo>
                  <a:pt x="1375" y="149"/>
                </a:lnTo>
                <a:lnTo>
                  <a:pt x="1377" y="147"/>
                </a:lnTo>
                <a:lnTo>
                  <a:pt x="1375" y="147"/>
                </a:lnTo>
                <a:lnTo>
                  <a:pt x="1375" y="145"/>
                </a:lnTo>
                <a:lnTo>
                  <a:pt x="1368" y="139"/>
                </a:lnTo>
                <a:lnTo>
                  <a:pt x="1366" y="136"/>
                </a:lnTo>
                <a:lnTo>
                  <a:pt x="1366" y="136"/>
                </a:lnTo>
                <a:lnTo>
                  <a:pt x="1366" y="136"/>
                </a:lnTo>
                <a:lnTo>
                  <a:pt x="1364" y="139"/>
                </a:lnTo>
                <a:lnTo>
                  <a:pt x="1362" y="141"/>
                </a:lnTo>
                <a:lnTo>
                  <a:pt x="1362" y="141"/>
                </a:lnTo>
                <a:lnTo>
                  <a:pt x="1360" y="139"/>
                </a:lnTo>
                <a:lnTo>
                  <a:pt x="1360" y="136"/>
                </a:lnTo>
                <a:lnTo>
                  <a:pt x="1358" y="136"/>
                </a:lnTo>
                <a:lnTo>
                  <a:pt x="1358" y="136"/>
                </a:lnTo>
                <a:lnTo>
                  <a:pt x="1351" y="136"/>
                </a:lnTo>
                <a:lnTo>
                  <a:pt x="1349" y="136"/>
                </a:lnTo>
                <a:lnTo>
                  <a:pt x="1349" y="136"/>
                </a:lnTo>
                <a:lnTo>
                  <a:pt x="1343" y="139"/>
                </a:lnTo>
                <a:lnTo>
                  <a:pt x="1343" y="139"/>
                </a:lnTo>
                <a:lnTo>
                  <a:pt x="1343" y="136"/>
                </a:lnTo>
                <a:lnTo>
                  <a:pt x="1345" y="134"/>
                </a:lnTo>
                <a:lnTo>
                  <a:pt x="1347" y="130"/>
                </a:lnTo>
                <a:lnTo>
                  <a:pt x="1347" y="128"/>
                </a:lnTo>
                <a:lnTo>
                  <a:pt x="1345" y="126"/>
                </a:lnTo>
                <a:lnTo>
                  <a:pt x="1345" y="122"/>
                </a:lnTo>
                <a:lnTo>
                  <a:pt x="1343" y="122"/>
                </a:lnTo>
                <a:lnTo>
                  <a:pt x="1339" y="122"/>
                </a:lnTo>
                <a:lnTo>
                  <a:pt x="1335" y="122"/>
                </a:lnTo>
                <a:lnTo>
                  <a:pt x="1335" y="122"/>
                </a:lnTo>
                <a:lnTo>
                  <a:pt x="1335" y="120"/>
                </a:lnTo>
                <a:lnTo>
                  <a:pt x="1339" y="118"/>
                </a:lnTo>
                <a:lnTo>
                  <a:pt x="1339" y="118"/>
                </a:lnTo>
                <a:lnTo>
                  <a:pt x="1339" y="113"/>
                </a:lnTo>
                <a:lnTo>
                  <a:pt x="1339" y="113"/>
                </a:lnTo>
                <a:lnTo>
                  <a:pt x="1337" y="111"/>
                </a:lnTo>
                <a:lnTo>
                  <a:pt x="1333" y="111"/>
                </a:lnTo>
                <a:lnTo>
                  <a:pt x="1331" y="109"/>
                </a:lnTo>
                <a:lnTo>
                  <a:pt x="1326" y="109"/>
                </a:lnTo>
                <a:lnTo>
                  <a:pt x="1324" y="111"/>
                </a:lnTo>
                <a:lnTo>
                  <a:pt x="1324" y="111"/>
                </a:lnTo>
                <a:lnTo>
                  <a:pt x="1324" y="113"/>
                </a:lnTo>
                <a:lnTo>
                  <a:pt x="1324" y="115"/>
                </a:lnTo>
                <a:lnTo>
                  <a:pt x="1324" y="115"/>
                </a:lnTo>
                <a:lnTo>
                  <a:pt x="1326" y="118"/>
                </a:lnTo>
                <a:lnTo>
                  <a:pt x="1328" y="120"/>
                </a:lnTo>
                <a:lnTo>
                  <a:pt x="1331" y="120"/>
                </a:lnTo>
                <a:lnTo>
                  <a:pt x="1331" y="120"/>
                </a:lnTo>
                <a:lnTo>
                  <a:pt x="1328" y="120"/>
                </a:lnTo>
                <a:lnTo>
                  <a:pt x="1324" y="120"/>
                </a:lnTo>
                <a:lnTo>
                  <a:pt x="1320" y="120"/>
                </a:lnTo>
                <a:lnTo>
                  <a:pt x="1318" y="118"/>
                </a:lnTo>
                <a:lnTo>
                  <a:pt x="1316" y="115"/>
                </a:lnTo>
                <a:lnTo>
                  <a:pt x="1316" y="115"/>
                </a:lnTo>
                <a:lnTo>
                  <a:pt x="1316" y="111"/>
                </a:lnTo>
                <a:lnTo>
                  <a:pt x="1316" y="111"/>
                </a:lnTo>
                <a:lnTo>
                  <a:pt x="1316" y="111"/>
                </a:lnTo>
                <a:lnTo>
                  <a:pt x="1316" y="111"/>
                </a:lnTo>
                <a:lnTo>
                  <a:pt x="1316" y="109"/>
                </a:lnTo>
                <a:lnTo>
                  <a:pt x="1316" y="109"/>
                </a:lnTo>
                <a:lnTo>
                  <a:pt x="1316" y="109"/>
                </a:lnTo>
                <a:lnTo>
                  <a:pt x="1316" y="107"/>
                </a:lnTo>
                <a:lnTo>
                  <a:pt x="1314" y="107"/>
                </a:lnTo>
                <a:lnTo>
                  <a:pt x="1312" y="107"/>
                </a:lnTo>
                <a:lnTo>
                  <a:pt x="1310" y="107"/>
                </a:lnTo>
                <a:lnTo>
                  <a:pt x="1307" y="107"/>
                </a:lnTo>
                <a:lnTo>
                  <a:pt x="1305" y="107"/>
                </a:lnTo>
                <a:lnTo>
                  <a:pt x="1301" y="107"/>
                </a:lnTo>
                <a:lnTo>
                  <a:pt x="1297" y="105"/>
                </a:lnTo>
                <a:lnTo>
                  <a:pt x="1295" y="105"/>
                </a:lnTo>
                <a:lnTo>
                  <a:pt x="1295" y="103"/>
                </a:lnTo>
                <a:lnTo>
                  <a:pt x="1295" y="103"/>
                </a:lnTo>
                <a:lnTo>
                  <a:pt x="1295" y="101"/>
                </a:lnTo>
                <a:lnTo>
                  <a:pt x="1289" y="99"/>
                </a:lnTo>
                <a:lnTo>
                  <a:pt x="1284" y="97"/>
                </a:lnTo>
                <a:lnTo>
                  <a:pt x="1278" y="88"/>
                </a:lnTo>
                <a:lnTo>
                  <a:pt x="1276" y="86"/>
                </a:lnTo>
                <a:lnTo>
                  <a:pt x="1274" y="84"/>
                </a:lnTo>
                <a:lnTo>
                  <a:pt x="1272" y="82"/>
                </a:lnTo>
                <a:lnTo>
                  <a:pt x="1270" y="82"/>
                </a:lnTo>
                <a:lnTo>
                  <a:pt x="1259" y="80"/>
                </a:lnTo>
                <a:lnTo>
                  <a:pt x="1255" y="78"/>
                </a:lnTo>
                <a:lnTo>
                  <a:pt x="1251" y="80"/>
                </a:lnTo>
                <a:lnTo>
                  <a:pt x="1245" y="80"/>
                </a:lnTo>
                <a:lnTo>
                  <a:pt x="1243" y="80"/>
                </a:lnTo>
                <a:lnTo>
                  <a:pt x="1243" y="80"/>
                </a:lnTo>
                <a:lnTo>
                  <a:pt x="1243" y="80"/>
                </a:lnTo>
                <a:lnTo>
                  <a:pt x="1243" y="82"/>
                </a:lnTo>
                <a:lnTo>
                  <a:pt x="1243" y="82"/>
                </a:lnTo>
                <a:lnTo>
                  <a:pt x="1243" y="82"/>
                </a:lnTo>
                <a:lnTo>
                  <a:pt x="1245" y="84"/>
                </a:lnTo>
                <a:lnTo>
                  <a:pt x="1247" y="84"/>
                </a:lnTo>
                <a:lnTo>
                  <a:pt x="1255" y="84"/>
                </a:lnTo>
                <a:lnTo>
                  <a:pt x="1257" y="84"/>
                </a:lnTo>
                <a:lnTo>
                  <a:pt x="1257" y="86"/>
                </a:lnTo>
                <a:lnTo>
                  <a:pt x="1257" y="86"/>
                </a:lnTo>
                <a:lnTo>
                  <a:pt x="1257" y="88"/>
                </a:lnTo>
                <a:lnTo>
                  <a:pt x="1255" y="88"/>
                </a:lnTo>
                <a:lnTo>
                  <a:pt x="1253" y="88"/>
                </a:lnTo>
                <a:lnTo>
                  <a:pt x="1249" y="88"/>
                </a:lnTo>
                <a:lnTo>
                  <a:pt x="1243" y="88"/>
                </a:lnTo>
                <a:lnTo>
                  <a:pt x="1238" y="90"/>
                </a:lnTo>
                <a:lnTo>
                  <a:pt x="1232" y="88"/>
                </a:lnTo>
                <a:lnTo>
                  <a:pt x="1228" y="90"/>
                </a:lnTo>
                <a:lnTo>
                  <a:pt x="1224" y="95"/>
                </a:lnTo>
                <a:lnTo>
                  <a:pt x="1224" y="97"/>
                </a:lnTo>
                <a:lnTo>
                  <a:pt x="1228" y="97"/>
                </a:lnTo>
                <a:lnTo>
                  <a:pt x="1234" y="99"/>
                </a:lnTo>
                <a:lnTo>
                  <a:pt x="1236" y="103"/>
                </a:lnTo>
                <a:lnTo>
                  <a:pt x="1243" y="105"/>
                </a:lnTo>
                <a:lnTo>
                  <a:pt x="1245" y="105"/>
                </a:lnTo>
                <a:lnTo>
                  <a:pt x="1247" y="105"/>
                </a:lnTo>
                <a:lnTo>
                  <a:pt x="1238" y="105"/>
                </a:lnTo>
                <a:lnTo>
                  <a:pt x="1236" y="105"/>
                </a:lnTo>
                <a:lnTo>
                  <a:pt x="1232" y="105"/>
                </a:lnTo>
                <a:lnTo>
                  <a:pt x="1232" y="103"/>
                </a:lnTo>
                <a:lnTo>
                  <a:pt x="1228" y="101"/>
                </a:lnTo>
                <a:lnTo>
                  <a:pt x="1224" y="101"/>
                </a:lnTo>
                <a:lnTo>
                  <a:pt x="1222" y="101"/>
                </a:lnTo>
                <a:lnTo>
                  <a:pt x="1217" y="101"/>
                </a:lnTo>
                <a:lnTo>
                  <a:pt x="1215" y="101"/>
                </a:lnTo>
                <a:lnTo>
                  <a:pt x="1215" y="105"/>
                </a:lnTo>
                <a:lnTo>
                  <a:pt x="1217" y="109"/>
                </a:lnTo>
                <a:lnTo>
                  <a:pt x="1222" y="111"/>
                </a:lnTo>
                <a:lnTo>
                  <a:pt x="1224" y="111"/>
                </a:lnTo>
                <a:lnTo>
                  <a:pt x="1222" y="111"/>
                </a:lnTo>
                <a:lnTo>
                  <a:pt x="1217" y="111"/>
                </a:lnTo>
                <a:lnTo>
                  <a:pt x="1215" y="111"/>
                </a:lnTo>
                <a:lnTo>
                  <a:pt x="1211" y="113"/>
                </a:lnTo>
                <a:lnTo>
                  <a:pt x="1211" y="113"/>
                </a:lnTo>
                <a:lnTo>
                  <a:pt x="1211" y="113"/>
                </a:lnTo>
                <a:lnTo>
                  <a:pt x="1211" y="115"/>
                </a:lnTo>
                <a:lnTo>
                  <a:pt x="1213" y="115"/>
                </a:lnTo>
                <a:lnTo>
                  <a:pt x="1213" y="115"/>
                </a:lnTo>
                <a:lnTo>
                  <a:pt x="1217" y="118"/>
                </a:lnTo>
                <a:lnTo>
                  <a:pt x="1217" y="118"/>
                </a:lnTo>
                <a:lnTo>
                  <a:pt x="1222" y="118"/>
                </a:lnTo>
                <a:lnTo>
                  <a:pt x="1226" y="120"/>
                </a:lnTo>
                <a:lnTo>
                  <a:pt x="1228" y="120"/>
                </a:lnTo>
                <a:lnTo>
                  <a:pt x="1238" y="118"/>
                </a:lnTo>
                <a:lnTo>
                  <a:pt x="1243" y="118"/>
                </a:lnTo>
                <a:lnTo>
                  <a:pt x="1243" y="118"/>
                </a:lnTo>
                <a:lnTo>
                  <a:pt x="1238" y="120"/>
                </a:lnTo>
                <a:lnTo>
                  <a:pt x="1236" y="120"/>
                </a:lnTo>
                <a:lnTo>
                  <a:pt x="1236" y="122"/>
                </a:lnTo>
                <a:lnTo>
                  <a:pt x="1236" y="122"/>
                </a:lnTo>
                <a:lnTo>
                  <a:pt x="1236" y="122"/>
                </a:lnTo>
                <a:lnTo>
                  <a:pt x="1236" y="122"/>
                </a:lnTo>
                <a:close/>
                <a:moveTo>
                  <a:pt x="1159" y="128"/>
                </a:moveTo>
                <a:lnTo>
                  <a:pt x="1159" y="128"/>
                </a:lnTo>
                <a:lnTo>
                  <a:pt x="1161" y="128"/>
                </a:lnTo>
                <a:lnTo>
                  <a:pt x="1165" y="128"/>
                </a:lnTo>
                <a:lnTo>
                  <a:pt x="1169" y="130"/>
                </a:lnTo>
                <a:lnTo>
                  <a:pt x="1169" y="130"/>
                </a:lnTo>
                <a:lnTo>
                  <a:pt x="1169" y="130"/>
                </a:lnTo>
                <a:lnTo>
                  <a:pt x="1171" y="132"/>
                </a:lnTo>
                <a:lnTo>
                  <a:pt x="1173" y="132"/>
                </a:lnTo>
                <a:lnTo>
                  <a:pt x="1175" y="132"/>
                </a:lnTo>
                <a:lnTo>
                  <a:pt x="1175" y="132"/>
                </a:lnTo>
                <a:lnTo>
                  <a:pt x="1178" y="130"/>
                </a:lnTo>
                <a:lnTo>
                  <a:pt x="1178" y="128"/>
                </a:lnTo>
                <a:lnTo>
                  <a:pt x="1175" y="124"/>
                </a:lnTo>
                <a:lnTo>
                  <a:pt x="1175" y="124"/>
                </a:lnTo>
                <a:lnTo>
                  <a:pt x="1175" y="122"/>
                </a:lnTo>
                <a:lnTo>
                  <a:pt x="1173" y="120"/>
                </a:lnTo>
                <a:lnTo>
                  <a:pt x="1171" y="120"/>
                </a:lnTo>
                <a:lnTo>
                  <a:pt x="1167" y="120"/>
                </a:lnTo>
                <a:lnTo>
                  <a:pt x="1163" y="120"/>
                </a:lnTo>
                <a:lnTo>
                  <a:pt x="1161" y="120"/>
                </a:lnTo>
                <a:lnTo>
                  <a:pt x="1159" y="122"/>
                </a:lnTo>
                <a:lnTo>
                  <a:pt x="1159" y="122"/>
                </a:lnTo>
                <a:lnTo>
                  <a:pt x="1157" y="124"/>
                </a:lnTo>
                <a:lnTo>
                  <a:pt x="1157" y="124"/>
                </a:lnTo>
                <a:lnTo>
                  <a:pt x="1157" y="126"/>
                </a:lnTo>
                <a:lnTo>
                  <a:pt x="1159" y="128"/>
                </a:lnTo>
                <a:close/>
                <a:moveTo>
                  <a:pt x="1186" y="170"/>
                </a:moveTo>
                <a:lnTo>
                  <a:pt x="1188" y="170"/>
                </a:lnTo>
                <a:lnTo>
                  <a:pt x="1184" y="172"/>
                </a:lnTo>
                <a:lnTo>
                  <a:pt x="1184" y="172"/>
                </a:lnTo>
                <a:lnTo>
                  <a:pt x="1184" y="172"/>
                </a:lnTo>
                <a:lnTo>
                  <a:pt x="1184" y="174"/>
                </a:lnTo>
                <a:lnTo>
                  <a:pt x="1184" y="174"/>
                </a:lnTo>
                <a:lnTo>
                  <a:pt x="1186" y="176"/>
                </a:lnTo>
                <a:lnTo>
                  <a:pt x="1186" y="176"/>
                </a:lnTo>
                <a:lnTo>
                  <a:pt x="1188" y="178"/>
                </a:lnTo>
                <a:lnTo>
                  <a:pt x="1190" y="180"/>
                </a:lnTo>
                <a:lnTo>
                  <a:pt x="1190" y="180"/>
                </a:lnTo>
                <a:lnTo>
                  <a:pt x="1199" y="180"/>
                </a:lnTo>
                <a:lnTo>
                  <a:pt x="1203" y="183"/>
                </a:lnTo>
                <a:lnTo>
                  <a:pt x="1203" y="183"/>
                </a:lnTo>
                <a:lnTo>
                  <a:pt x="1203" y="183"/>
                </a:lnTo>
                <a:lnTo>
                  <a:pt x="1203" y="185"/>
                </a:lnTo>
                <a:lnTo>
                  <a:pt x="1199" y="185"/>
                </a:lnTo>
                <a:lnTo>
                  <a:pt x="1192" y="185"/>
                </a:lnTo>
                <a:lnTo>
                  <a:pt x="1192" y="185"/>
                </a:lnTo>
                <a:lnTo>
                  <a:pt x="1194" y="187"/>
                </a:lnTo>
                <a:lnTo>
                  <a:pt x="1196" y="189"/>
                </a:lnTo>
                <a:lnTo>
                  <a:pt x="1201" y="189"/>
                </a:lnTo>
                <a:lnTo>
                  <a:pt x="1203" y="191"/>
                </a:lnTo>
                <a:lnTo>
                  <a:pt x="1203" y="191"/>
                </a:lnTo>
                <a:lnTo>
                  <a:pt x="1201" y="193"/>
                </a:lnTo>
                <a:lnTo>
                  <a:pt x="1203" y="193"/>
                </a:lnTo>
                <a:lnTo>
                  <a:pt x="1203" y="193"/>
                </a:lnTo>
                <a:lnTo>
                  <a:pt x="1205" y="193"/>
                </a:lnTo>
                <a:lnTo>
                  <a:pt x="1209" y="193"/>
                </a:lnTo>
                <a:lnTo>
                  <a:pt x="1209" y="191"/>
                </a:lnTo>
                <a:lnTo>
                  <a:pt x="1217" y="191"/>
                </a:lnTo>
                <a:lnTo>
                  <a:pt x="1222" y="191"/>
                </a:lnTo>
                <a:lnTo>
                  <a:pt x="1226" y="189"/>
                </a:lnTo>
                <a:lnTo>
                  <a:pt x="1226" y="189"/>
                </a:lnTo>
                <a:lnTo>
                  <a:pt x="1228" y="189"/>
                </a:lnTo>
                <a:lnTo>
                  <a:pt x="1230" y="189"/>
                </a:lnTo>
                <a:lnTo>
                  <a:pt x="1232" y="185"/>
                </a:lnTo>
                <a:lnTo>
                  <a:pt x="1232" y="185"/>
                </a:lnTo>
                <a:lnTo>
                  <a:pt x="1232" y="183"/>
                </a:lnTo>
                <a:lnTo>
                  <a:pt x="1230" y="183"/>
                </a:lnTo>
                <a:lnTo>
                  <a:pt x="1226" y="180"/>
                </a:lnTo>
                <a:lnTo>
                  <a:pt x="1228" y="180"/>
                </a:lnTo>
                <a:lnTo>
                  <a:pt x="1232" y="178"/>
                </a:lnTo>
                <a:lnTo>
                  <a:pt x="1232" y="176"/>
                </a:lnTo>
                <a:lnTo>
                  <a:pt x="1232" y="176"/>
                </a:lnTo>
                <a:lnTo>
                  <a:pt x="1232" y="176"/>
                </a:lnTo>
                <a:lnTo>
                  <a:pt x="1230" y="174"/>
                </a:lnTo>
                <a:lnTo>
                  <a:pt x="1226" y="172"/>
                </a:lnTo>
                <a:lnTo>
                  <a:pt x="1224" y="172"/>
                </a:lnTo>
                <a:lnTo>
                  <a:pt x="1217" y="172"/>
                </a:lnTo>
                <a:lnTo>
                  <a:pt x="1213" y="172"/>
                </a:lnTo>
                <a:lnTo>
                  <a:pt x="1213" y="170"/>
                </a:lnTo>
                <a:lnTo>
                  <a:pt x="1213" y="170"/>
                </a:lnTo>
                <a:lnTo>
                  <a:pt x="1213" y="170"/>
                </a:lnTo>
                <a:lnTo>
                  <a:pt x="1211" y="168"/>
                </a:lnTo>
                <a:lnTo>
                  <a:pt x="1209" y="166"/>
                </a:lnTo>
                <a:lnTo>
                  <a:pt x="1203" y="166"/>
                </a:lnTo>
                <a:lnTo>
                  <a:pt x="1201" y="164"/>
                </a:lnTo>
                <a:lnTo>
                  <a:pt x="1196" y="164"/>
                </a:lnTo>
                <a:lnTo>
                  <a:pt x="1194" y="164"/>
                </a:lnTo>
                <a:lnTo>
                  <a:pt x="1188" y="162"/>
                </a:lnTo>
                <a:lnTo>
                  <a:pt x="1184" y="162"/>
                </a:lnTo>
                <a:lnTo>
                  <a:pt x="1184" y="164"/>
                </a:lnTo>
                <a:lnTo>
                  <a:pt x="1184" y="164"/>
                </a:lnTo>
                <a:lnTo>
                  <a:pt x="1184" y="166"/>
                </a:lnTo>
                <a:lnTo>
                  <a:pt x="1186" y="170"/>
                </a:lnTo>
                <a:close/>
                <a:moveTo>
                  <a:pt x="1173" y="231"/>
                </a:moveTo>
                <a:lnTo>
                  <a:pt x="1173" y="233"/>
                </a:lnTo>
                <a:lnTo>
                  <a:pt x="1175" y="235"/>
                </a:lnTo>
                <a:lnTo>
                  <a:pt x="1171" y="235"/>
                </a:lnTo>
                <a:lnTo>
                  <a:pt x="1169" y="233"/>
                </a:lnTo>
                <a:lnTo>
                  <a:pt x="1163" y="229"/>
                </a:lnTo>
                <a:lnTo>
                  <a:pt x="1161" y="229"/>
                </a:lnTo>
                <a:lnTo>
                  <a:pt x="1159" y="229"/>
                </a:lnTo>
                <a:lnTo>
                  <a:pt x="1152" y="231"/>
                </a:lnTo>
                <a:lnTo>
                  <a:pt x="1150" y="231"/>
                </a:lnTo>
                <a:lnTo>
                  <a:pt x="1146" y="233"/>
                </a:lnTo>
                <a:lnTo>
                  <a:pt x="1146" y="235"/>
                </a:lnTo>
                <a:lnTo>
                  <a:pt x="1146" y="235"/>
                </a:lnTo>
                <a:lnTo>
                  <a:pt x="1146" y="235"/>
                </a:lnTo>
                <a:lnTo>
                  <a:pt x="1150" y="237"/>
                </a:lnTo>
                <a:lnTo>
                  <a:pt x="1157" y="237"/>
                </a:lnTo>
                <a:lnTo>
                  <a:pt x="1159" y="237"/>
                </a:lnTo>
                <a:lnTo>
                  <a:pt x="1159" y="239"/>
                </a:lnTo>
                <a:lnTo>
                  <a:pt x="1159" y="239"/>
                </a:lnTo>
                <a:lnTo>
                  <a:pt x="1159" y="239"/>
                </a:lnTo>
                <a:lnTo>
                  <a:pt x="1155" y="239"/>
                </a:lnTo>
                <a:lnTo>
                  <a:pt x="1152" y="241"/>
                </a:lnTo>
                <a:lnTo>
                  <a:pt x="1152" y="241"/>
                </a:lnTo>
                <a:lnTo>
                  <a:pt x="1157" y="243"/>
                </a:lnTo>
                <a:lnTo>
                  <a:pt x="1159" y="243"/>
                </a:lnTo>
                <a:lnTo>
                  <a:pt x="1161" y="243"/>
                </a:lnTo>
                <a:lnTo>
                  <a:pt x="1165" y="243"/>
                </a:lnTo>
                <a:lnTo>
                  <a:pt x="1163" y="243"/>
                </a:lnTo>
                <a:lnTo>
                  <a:pt x="1159" y="243"/>
                </a:lnTo>
                <a:lnTo>
                  <a:pt x="1159" y="243"/>
                </a:lnTo>
                <a:lnTo>
                  <a:pt x="1157" y="245"/>
                </a:lnTo>
                <a:lnTo>
                  <a:pt x="1159" y="245"/>
                </a:lnTo>
                <a:lnTo>
                  <a:pt x="1159" y="248"/>
                </a:lnTo>
                <a:lnTo>
                  <a:pt x="1163" y="250"/>
                </a:lnTo>
                <a:lnTo>
                  <a:pt x="1163" y="250"/>
                </a:lnTo>
                <a:lnTo>
                  <a:pt x="1163" y="250"/>
                </a:lnTo>
                <a:lnTo>
                  <a:pt x="1161" y="250"/>
                </a:lnTo>
                <a:lnTo>
                  <a:pt x="1159" y="250"/>
                </a:lnTo>
                <a:lnTo>
                  <a:pt x="1157" y="250"/>
                </a:lnTo>
                <a:lnTo>
                  <a:pt x="1157" y="248"/>
                </a:lnTo>
                <a:lnTo>
                  <a:pt x="1146" y="241"/>
                </a:lnTo>
                <a:lnTo>
                  <a:pt x="1144" y="241"/>
                </a:lnTo>
                <a:lnTo>
                  <a:pt x="1144" y="239"/>
                </a:lnTo>
                <a:lnTo>
                  <a:pt x="1144" y="239"/>
                </a:lnTo>
                <a:lnTo>
                  <a:pt x="1142" y="237"/>
                </a:lnTo>
                <a:lnTo>
                  <a:pt x="1140" y="237"/>
                </a:lnTo>
                <a:lnTo>
                  <a:pt x="1138" y="235"/>
                </a:lnTo>
                <a:lnTo>
                  <a:pt x="1136" y="235"/>
                </a:lnTo>
                <a:lnTo>
                  <a:pt x="1134" y="235"/>
                </a:lnTo>
                <a:lnTo>
                  <a:pt x="1131" y="235"/>
                </a:lnTo>
                <a:lnTo>
                  <a:pt x="1131" y="237"/>
                </a:lnTo>
                <a:lnTo>
                  <a:pt x="1129" y="239"/>
                </a:lnTo>
                <a:lnTo>
                  <a:pt x="1127" y="239"/>
                </a:lnTo>
                <a:lnTo>
                  <a:pt x="1129" y="241"/>
                </a:lnTo>
                <a:lnTo>
                  <a:pt x="1131" y="241"/>
                </a:lnTo>
                <a:lnTo>
                  <a:pt x="1136" y="241"/>
                </a:lnTo>
                <a:lnTo>
                  <a:pt x="1138" y="241"/>
                </a:lnTo>
                <a:lnTo>
                  <a:pt x="1134" y="243"/>
                </a:lnTo>
                <a:lnTo>
                  <a:pt x="1131" y="245"/>
                </a:lnTo>
                <a:lnTo>
                  <a:pt x="1131" y="245"/>
                </a:lnTo>
                <a:lnTo>
                  <a:pt x="1134" y="248"/>
                </a:lnTo>
                <a:lnTo>
                  <a:pt x="1134" y="248"/>
                </a:lnTo>
                <a:lnTo>
                  <a:pt x="1138" y="248"/>
                </a:lnTo>
                <a:lnTo>
                  <a:pt x="1138" y="250"/>
                </a:lnTo>
                <a:lnTo>
                  <a:pt x="1138" y="250"/>
                </a:lnTo>
                <a:lnTo>
                  <a:pt x="1138" y="252"/>
                </a:lnTo>
                <a:lnTo>
                  <a:pt x="1138" y="252"/>
                </a:lnTo>
                <a:lnTo>
                  <a:pt x="1140" y="254"/>
                </a:lnTo>
                <a:lnTo>
                  <a:pt x="1140" y="254"/>
                </a:lnTo>
                <a:lnTo>
                  <a:pt x="1144" y="254"/>
                </a:lnTo>
                <a:lnTo>
                  <a:pt x="1144" y="254"/>
                </a:lnTo>
                <a:lnTo>
                  <a:pt x="1142" y="256"/>
                </a:lnTo>
                <a:lnTo>
                  <a:pt x="1140" y="256"/>
                </a:lnTo>
                <a:lnTo>
                  <a:pt x="1138" y="254"/>
                </a:lnTo>
                <a:lnTo>
                  <a:pt x="1136" y="254"/>
                </a:lnTo>
                <a:lnTo>
                  <a:pt x="1131" y="252"/>
                </a:lnTo>
                <a:lnTo>
                  <a:pt x="1127" y="252"/>
                </a:lnTo>
                <a:lnTo>
                  <a:pt x="1125" y="254"/>
                </a:lnTo>
                <a:lnTo>
                  <a:pt x="1127" y="254"/>
                </a:lnTo>
                <a:lnTo>
                  <a:pt x="1123" y="256"/>
                </a:lnTo>
                <a:lnTo>
                  <a:pt x="1119" y="258"/>
                </a:lnTo>
                <a:lnTo>
                  <a:pt x="1119" y="260"/>
                </a:lnTo>
                <a:lnTo>
                  <a:pt x="1119" y="262"/>
                </a:lnTo>
                <a:lnTo>
                  <a:pt x="1121" y="262"/>
                </a:lnTo>
                <a:lnTo>
                  <a:pt x="1123" y="262"/>
                </a:lnTo>
                <a:lnTo>
                  <a:pt x="1138" y="260"/>
                </a:lnTo>
                <a:lnTo>
                  <a:pt x="1142" y="260"/>
                </a:lnTo>
                <a:lnTo>
                  <a:pt x="1146" y="260"/>
                </a:lnTo>
                <a:lnTo>
                  <a:pt x="1161" y="258"/>
                </a:lnTo>
                <a:lnTo>
                  <a:pt x="1171" y="258"/>
                </a:lnTo>
                <a:lnTo>
                  <a:pt x="1171" y="258"/>
                </a:lnTo>
                <a:lnTo>
                  <a:pt x="1165" y="258"/>
                </a:lnTo>
                <a:lnTo>
                  <a:pt x="1163" y="258"/>
                </a:lnTo>
                <a:lnTo>
                  <a:pt x="1163" y="260"/>
                </a:lnTo>
                <a:lnTo>
                  <a:pt x="1159" y="260"/>
                </a:lnTo>
                <a:lnTo>
                  <a:pt x="1155" y="264"/>
                </a:lnTo>
                <a:lnTo>
                  <a:pt x="1148" y="266"/>
                </a:lnTo>
                <a:lnTo>
                  <a:pt x="1148" y="266"/>
                </a:lnTo>
                <a:lnTo>
                  <a:pt x="1148" y="266"/>
                </a:lnTo>
                <a:lnTo>
                  <a:pt x="1150" y="269"/>
                </a:lnTo>
                <a:lnTo>
                  <a:pt x="1155" y="269"/>
                </a:lnTo>
                <a:lnTo>
                  <a:pt x="1157" y="271"/>
                </a:lnTo>
                <a:lnTo>
                  <a:pt x="1157" y="271"/>
                </a:lnTo>
                <a:lnTo>
                  <a:pt x="1152" y="271"/>
                </a:lnTo>
                <a:lnTo>
                  <a:pt x="1152" y="273"/>
                </a:lnTo>
                <a:lnTo>
                  <a:pt x="1155" y="275"/>
                </a:lnTo>
                <a:lnTo>
                  <a:pt x="1155" y="277"/>
                </a:lnTo>
                <a:lnTo>
                  <a:pt x="1157" y="277"/>
                </a:lnTo>
                <a:lnTo>
                  <a:pt x="1161" y="277"/>
                </a:lnTo>
                <a:lnTo>
                  <a:pt x="1165" y="277"/>
                </a:lnTo>
                <a:lnTo>
                  <a:pt x="1167" y="277"/>
                </a:lnTo>
                <a:lnTo>
                  <a:pt x="1169" y="275"/>
                </a:lnTo>
                <a:lnTo>
                  <a:pt x="1169" y="277"/>
                </a:lnTo>
                <a:lnTo>
                  <a:pt x="1171" y="277"/>
                </a:lnTo>
                <a:lnTo>
                  <a:pt x="1173" y="277"/>
                </a:lnTo>
                <a:lnTo>
                  <a:pt x="1175" y="277"/>
                </a:lnTo>
                <a:lnTo>
                  <a:pt x="1178" y="277"/>
                </a:lnTo>
                <a:lnTo>
                  <a:pt x="1180" y="277"/>
                </a:lnTo>
                <a:lnTo>
                  <a:pt x="1184" y="277"/>
                </a:lnTo>
                <a:lnTo>
                  <a:pt x="1186" y="277"/>
                </a:lnTo>
                <a:lnTo>
                  <a:pt x="1188" y="277"/>
                </a:lnTo>
                <a:lnTo>
                  <a:pt x="1188" y="275"/>
                </a:lnTo>
                <a:lnTo>
                  <a:pt x="1188" y="275"/>
                </a:lnTo>
                <a:lnTo>
                  <a:pt x="1186" y="273"/>
                </a:lnTo>
                <a:lnTo>
                  <a:pt x="1186" y="273"/>
                </a:lnTo>
                <a:lnTo>
                  <a:pt x="1186" y="271"/>
                </a:lnTo>
                <a:lnTo>
                  <a:pt x="1188" y="271"/>
                </a:lnTo>
                <a:lnTo>
                  <a:pt x="1188" y="273"/>
                </a:lnTo>
                <a:lnTo>
                  <a:pt x="1190" y="275"/>
                </a:lnTo>
                <a:lnTo>
                  <a:pt x="1190" y="275"/>
                </a:lnTo>
                <a:lnTo>
                  <a:pt x="1192" y="273"/>
                </a:lnTo>
                <a:lnTo>
                  <a:pt x="1192" y="273"/>
                </a:lnTo>
                <a:lnTo>
                  <a:pt x="1192" y="273"/>
                </a:lnTo>
                <a:lnTo>
                  <a:pt x="1190" y="271"/>
                </a:lnTo>
                <a:lnTo>
                  <a:pt x="1190" y="264"/>
                </a:lnTo>
                <a:lnTo>
                  <a:pt x="1192" y="262"/>
                </a:lnTo>
                <a:lnTo>
                  <a:pt x="1196" y="264"/>
                </a:lnTo>
                <a:lnTo>
                  <a:pt x="1196" y="264"/>
                </a:lnTo>
                <a:lnTo>
                  <a:pt x="1199" y="264"/>
                </a:lnTo>
                <a:lnTo>
                  <a:pt x="1196" y="262"/>
                </a:lnTo>
                <a:lnTo>
                  <a:pt x="1196" y="258"/>
                </a:lnTo>
                <a:lnTo>
                  <a:pt x="1196" y="258"/>
                </a:lnTo>
                <a:lnTo>
                  <a:pt x="1190" y="256"/>
                </a:lnTo>
                <a:lnTo>
                  <a:pt x="1190" y="256"/>
                </a:lnTo>
                <a:lnTo>
                  <a:pt x="1192" y="254"/>
                </a:lnTo>
                <a:lnTo>
                  <a:pt x="1194" y="252"/>
                </a:lnTo>
                <a:lnTo>
                  <a:pt x="1194" y="252"/>
                </a:lnTo>
                <a:lnTo>
                  <a:pt x="1192" y="250"/>
                </a:lnTo>
                <a:lnTo>
                  <a:pt x="1192" y="250"/>
                </a:lnTo>
                <a:lnTo>
                  <a:pt x="1194" y="248"/>
                </a:lnTo>
                <a:lnTo>
                  <a:pt x="1194" y="245"/>
                </a:lnTo>
                <a:lnTo>
                  <a:pt x="1194" y="243"/>
                </a:lnTo>
                <a:lnTo>
                  <a:pt x="1194" y="243"/>
                </a:lnTo>
                <a:lnTo>
                  <a:pt x="1194" y="241"/>
                </a:lnTo>
                <a:lnTo>
                  <a:pt x="1192" y="239"/>
                </a:lnTo>
                <a:lnTo>
                  <a:pt x="1192" y="239"/>
                </a:lnTo>
                <a:lnTo>
                  <a:pt x="1192" y="237"/>
                </a:lnTo>
                <a:lnTo>
                  <a:pt x="1192" y="237"/>
                </a:lnTo>
                <a:lnTo>
                  <a:pt x="1192" y="235"/>
                </a:lnTo>
                <a:lnTo>
                  <a:pt x="1192" y="235"/>
                </a:lnTo>
                <a:lnTo>
                  <a:pt x="1192" y="233"/>
                </a:lnTo>
                <a:lnTo>
                  <a:pt x="1190" y="233"/>
                </a:lnTo>
                <a:lnTo>
                  <a:pt x="1188" y="233"/>
                </a:lnTo>
                <a:lnTo>
                  <a:pt x="1184" y="231"/>
                </a:lnTo>
                <a:lnTo>
                  <a:pt x="1184" y="231"/>
                </a:lnTo>
                <a:lnTo>
                  <a:pt x="1180" y="229"/>
                </a:lnTo>
                <a:lnTo>
                  <a:pt x="1178" y="227"/>
                </a:lnTo>
                <a:lnTo>
                  <a:pt x="1173" y="229"/>
                </a:lnTo>
                <a:lnTo>
                  <a:pt x="1173" y="231"/>
                </a:lnTo>
                <a:close/>
                <a:moveTo>
                  <a:pt x="1502" y="331"/>
                </a:moveTo>
                <a:lnTo>
                  <a:pt x="1500" y="329"/>
                </a:lnTo>
                <a:lnTo>
                  <a:pt x="1498" y="329"/>
                </a:lnTo>
                <a:lnTo>
                  <a:pt x="1498" y="327"/>
                </a:lnTo>
                <a:lnTo>
                  <a:pt x="1498" y="327"/>
                </a:lnTo>
                <a:lnTo>
                  <a:pt x="1496" y="325"/>
                </a:lnTo>
                <a:lnTo>
                  <a:pt x="1492" y="323"/>
                </a:lnTo>
                <a:lnTo>
                  <a:pt x="1492" y="323"/>
                </a:lnTo>
                <a:lnTo>
                  <a:pt x="1490" y="321"/>
                </a:lnTo>
                <a:lnTo>
                  <a:pt x="1490" y="319"/>
                </a:lnTo>
                <a:lnTo>
                  <a:pt x="1488" y="319"/>
                </a:lnTo>
                <a:lnTo>
                  <a:pt x="1477" y="315"/>
                </a:lnTo>
                <a:lnTo>
                  <a:pt x="1473" y="315"/>
                </a:lnTo>
                <a:lnTo>
                  <a:pt x="1458" y="315"/>
                </a:lnTo>
                <a:lnTo>
                  <a:pt x="1456" y="315"/>
                </a:lnTo>
                <a:lnTo>
                  <a:pt x="1450" y="315"/>
                </a:lnTo>
                <a:lnTo>
                  <a:pt x="1448" y="315"/>
                </a:lnTo>
                <a:lnTo>
                  <a:pt x="1444" y="313"/>
                </a:lnTo>
                <a:lnTo>
                  <a:pt x="1439" y="313"/>
                </a:lnTo>
                <a:lnTo>
                  <a:pt x="1437" y="313"/>
                </a:lnTo>
                <a:lnTo>
                  <a:pt x="1437" y="313"/>
                </a:lnTo>
                <a:lnTo>
                  <a:pt x="1437" y="313"/>
                </a:lnTo>
                <a:lnTo>
                  <a:pt x="1435" y="315"/>
                </a:lnTo>
                <a:lnTo>
                  <a:pt x="1435" y="317"/>
                </a:lnTo>
                <a:lnTo>
                  <a:pt x="1437" y="319"/>
                </a:lnTo>
                <a:lnTo>
                  <a:pt x="1437" y="321"/>
                </a:lnTo>
                <a:lnTo>
                  <a:pt x="1437" y="321"/>
                </a:lnTo>
                <a:lnTo>
                  <a:pt x="1437" y="321"/>
                </a:lnTo>
                <a:lnTo>
                  <a:pt x="1437" y="321"/>
                </a:lnTo>
                <a:lnTo>
                  <a:pt x="1437" y="323"/>
                </a:lnTo>
                <a:lnTo>
                  <a:pt x="1437" y="325"/>
                </a:lnTo>
                <a:lnTo>
                  <a:pt x="1437" y="325"/>
                </a:lnTo>
                <a:lnTo>
                  <a:pt x="1439" y="325"/>
                </a:lnTo>
                <a:lnTo>
                  <a:pt x="1444" y="327"/>
                </a:lnTo>
                <a:lnTo>
                  <a:pt x="1446" y="327"/>
                </a:lnTo>
                <a:lnTo>
                  <a:pt x="1446" y="329"/>
                </a:lnTo>
                <a:lnTo>
                  <a:pt x="1448" y="331"/>
                </a:lnTo>
                <a:lnTo>
                  <a:pt x="1448" y="333"/>
                </a:lnTo>
                <a:lnTo>
                  <a:pt x="1450" y="336"/>
                </a:lnTo>
                <a:lnTo>
                  <a:pt x="1450" y="338"/>
                </a:lnTo>
                <a:lnTo>
                  <a:pt x="1452" y="338"/>
                </a:lnTo>
                <a:lnTo>
                  <a:pt x="1456" y="340"/>
                </a:lnTo>
                <a:lnTo>
                  <a:pt x="1458" y="340"/>
                </a:lnTo>
                <a:lnTo>
                  <a:pt x="1460" y="340"/>
                </a:lnTo>
                <a:lnTo>
                  <a:pt x="1469" y="338"/>
                </a:lnTo>
                <a:lnTo>
                  <a:pt x="1473" y="336"/>
                </a:lnTo>
                <a:lnTo>
                  <a:pt x="1479" y="336"/>
                </a:lnTo>
                <a:lnTo>
                  <a:pt x="1492" y="338"/>
                </a:lnTo>
                <a:lnTo>
                  <a:pt x="1500" y="338"/>
                </a:lnTo>
                <a:lnTo>
                  <a:pt x="1504" y="338"/>
                </a:lnTo>
                <a:lnTo>
                  <a:pt x="1504" y="336"/>
                </a:lnTo>
                <a:lnTo>
                  <a:pt x="1504" y="336"/>
                </a:lnTo>
                <a:lnTo>
                  <a:pt x="1502" y="333"/>
                </a:lnTo>
                <a:lnTo>
                  <a:pt x="1502" y="333"/>
                </a:lnTo>
                <a:lnTo>
                  <a:pt x="1502" y="331"/>
                </a:lnTo>
                <a:lnTo>
                  <a:pt x="1502" y="331"/>
                </a:lnTo>
                <a:close/>
                <a:moveTo>
                  <a:pt x="1217" y="204"/>
                </a:moveTo>
                <a:lnTo>
                  <a:pt x="1240" y="204"/>
                </a:lnTo>
                <a:lnTo>
                  <a:pt x="1249" y="206"/>
                </a:lnTo>
                <a:lnTo>
                  <a:pt x="1249" y="204"/>
                </a:lnTo>
                <a:lnTo>
                  <a:pt x="1253" y="204"/>
                </a:lnTo>
                <a:lnTo>
                  <a:pt x="1253" y="204"/>
                </a:lnTo>
                <a:lnTo>
                  <a:pt x="1255" y="199"/>
                </a:lnTo>
                <a:lnTo>
                  <a:pt x="1259" y="199"/>
                </a:lnTo>
                <a:lnTo>
                  <a:pt x="1257" y="197"/>
                </a:lnTo>
                <a:lnTo>
                  <a:pt x="1255" y="195"/>
                </a:lnTo>
                <a:lnTo>
                  <a:pt x="1253" y="195"/>
                </a:lnTo>
                <a:lnTo>
                  <a:pt x="1253" y="195"/>
                </a:lnTo>
                <a:lnTo>
                  <a:pt x="1247" y="195"/>
                </a:lnTo>
                <a:lnTo>
                  <a:pt x="1236" y="195"/>
                </a:lnTo>
                <a:lnTo>
                  <a:pt x="1232" y="195"/>
                </a:lnTo>
                <a:lnTo>
                  <a:pt x="1228" y="195"/>
                </a:lnTo>
                <a:lnTo>
                  <a:pt x="1224" y="195"/>
                </a:lnTo>
                <a:lnTo>
                  <a:pt x="1222" y="195"/>
                </a:lnTo>
                <a:lnTo>
                  <a:pt x="1215" y="197"/>
                </a:lnTo>
                <a:lnTo>
                  <a:pt x="1213" y="197"/>
                </a:lnTo>
                <a:lnTo>
                  <a:pt x="1213" y="197"/>
                </a:lnTo>
                <a:lnTo>
                  <a:pt x="1213" y="199"/>
                </a:lnTo>
                <a:lnTo>
                  <a:pt x="1213" y="199"/>
                </a:lnTo>
                <a:lnTo>
                  <a:pt x="1215" y="204"/>
                </a:lnTo>
                <a:lnTo>
                  <a:pt x="1217" y="204"/>
                </a:lnTo>
                <a:close/>
                <a:moveTo>
                  <a:pt x="1305" y="289"/>
                </a:moveTo>
                <a:lnTo>
                  <a:pt x="1310" y="289"/>
                </a:lnTo>
                <a:lnTo>
                  <a:pt x="1312" y="289"/>
                </a:lnTo>
                <a:lnTo>
                  <a:pt x="1314" y="287"/>
                </a:lnTo>
                <a:lnTo>
                  <a:pt x="1316" y="287"/>
                </a:lnTo>
                <a:lnTo>
                  <a:pt x="1316" y="287"/>
                </a:lnTo>
                <a:lnTo>
                  <a:pt x="1316" y="285"/>
                </a:lnTo>
                <a:lnTo>
                  <a:pt x="1316" y="285"/>
                </a:lnTo>
                <a:lnTo>
                  <a:pt x="1316" y="285"/>
                </a:lnTo>
                <a:lnTo>
                  <a:pt x="1316" y="285"/>
                </a:lnTo>
                <a:lnTo>
                  <a:pt x="1318" y="285"/>
                </a:lnTo>
                <a:lnTo>
                  <a:pt x="1318" y="283"/>
                </a:lnTo>
                <a:lnTo>
                  <a:pt x="1318" y="283"/>
                </a:lnTo>
                <a:lnTo>
                  <a:pt x="1320" y="283"/>
                </a:lnTo>
                <a:lnTo>
                  <a:pt x="1320" y="283"/>
                </a:lnTo>
                <a:lnTo>
                  <a:pt x="1320" y="285"/>
                </a:lnTo>
                <a:lnTo>
                  <a:pt x="1320" y="285"/>
                </a:lnTo>
                <a:lnTo>
                  <a:pt x="1322" y="285"/>
                </a:lnTo>
                <a:lnTo>
                  <a:pt x="1322" y="283"/>
                </a:lnTo>
                <a:lnTo>
                  <a:pt x="1324" y="281"/>
                </a:lnTo>
                <a:lnTo>
                  <a:pt x="1326" y="283"/>
                </a:lnTo>
                <a:lnTo>
                  <a:pt x="1326" y="283"/>
                </a:lnTo>
                <a:lnTo>
                  <a:pt x="1328" y="283"/>
                </a:lnTo>
                <a:lnTo>
                  <a:pt x="1328" y="285"/>
                </a:lnTo>
                <a:lnTo>
                  <a:pt x="1326" y="287"/>
                </a:lnTo>
                <a:lnTo>
                  <a:pt x="1324" y="289"/>
                </a:lnTo>
                <a:lnTo>
                  <a:pt x="1324" y="289"/>
                </a:lnTo>
                <a:lnTo>
                  <a:pt x="1324" y="289"/>
                </a:lnTo>
                <a:lnTo>
                  <a:pt x="1326" y="292"/>
                </a:lnTo>
                <a:lnTo>
                  <a:pt x="1326" y="292"/>
                </a:lnTo>
                <a:lnTo>
                  <a:pt x="1333" y="292"/>
                </a:lnTo>
                <a:lnTo>
                  <a:pt x="1339" y="292"/>
                </a:lnTo>
                <a:lnTo>
                  <a:pt x="1343" y="292"/>
                </a:lnTo>
                <a:lnTo>
                  <a:pt x="1347" y="292"/>
                </a:lnTo>
                <a:lnTo>
                  <a:pt x="1351" y="292"/>
                </a:lnTo>
                <a:lnTo>
                  <a:pt x="1351" y="292"/>
                </a:lnTo>
                <a:lnTo>
                  <a:pt x="1351" y="289"/>
                </a:lnTo>
                <a:lnTo>
                  <a:pt x="1351" y="289"/>
                </a:lnTo>
                <a:lnTo>
                  <a:pt x="1358" y="292"/>
                </a:lnTo>
                <a:lnTo>
                  <a:pt x="1358" y="289"/>
                </a:lnTo>
                <a:lnTo>
                  <a:pt x="1360" y="289"/>
                </a:lnTo>
                <a:lnTo>
                  <a:pt x="1362" y="292"/>
                </a:lnTo>
                <a:lnTo>
                  <a:pt x="1364" y="292"/>
                </a:lnTo>
                <a:lnTo>
                  <a:pt x="1368" y="292"/>
                </a:lnTo>
                <a:lnTo>
                  <a:pt x="1368" y="289"/>
                </a:lnTo>
                <a:lnTo>
                  <a:pt x="1368" y="289"/>
                </a:lnTo>
                <a:lnTo>
                  <a:pt x="1370" y="289"/>
                </a:lnTo>
                <a:lnTo>
                  <a:pt x="1370" y="289"/>
                </a:lnTo>
                <a:lnTo>
                  <a:pt x="1370" y="289"/>
                </a:lnTo>
                <a:lnTo>
                  <a:pt x="1372" y="292"/>
                </a:lnTo>
                <a:lnTo>
                  <a:pt x="1375" y="292"/>
                </a:lnTo>
                <a:lnTo>
                  <a:pt x="1375" y="292"/>
                </a:lnTo>
                <a:lnTo>
                  <a:pt x="1375" y="289"/>
                </a:lnTo>
                <a:lnTo>
                  <a:pt x="1377" y="289"/>
                </a:lnTo>
                <a:lnTo>
                  <a:pt x="1377" y="289"/>
                </a:lnTo>
                <a:lnTo>
                  <a:pt x="1379" y="289"/>
                </a:lnTo>
                <a:lnTo>
                  <a:pt x="1381" y="292"/>
                </a:lnTo>
                <a:lnTo>
                  <a:pt x="1385" y="292"/>
                </a:lnTo>
                <a:lnTo>
                  <a:pt x="1387" y="292"/>
                </a:lnTo>
                <a:lnTo>
                  <a:pt x="1393" y="289"/>
                </a:lnTo>
                <a:lnTo>
                  <a:pt x="1395" y="289"/>
                </a:lnTo>
                <a:lnTo>
                  <a:pt x="1398" y="289"/>
                </a:lnTo>
                <a:lnTo>
                  <a:pt x="1400" y="287"/>
                </a:lnTo>
                <a:lnTo>
                  <a:pt x="1400" y="287"/>
                </a:lnTo>
                <a:lnTo>
                  <a:pt x="1400" y="283"/>
                </a:lnTo>
                <a:lnTo>
                  <a:pt x="1400" y="283"/>
                </a:lnTo>
                <a:lnTo>
                  <a:pt x="1398" y="281"/>
                </a:lnTo>
                <a:lnTo>
                  <a:pt x="1398" y="281"/>
                </a:lnTo>
                <a:lnTo>
                  <a:pt x="1398" y="281"/>
                </a:lnTo>
                <a:lnTo>
                  <a:pt x="1398" y="281"/>
                </a:lnTo>
                <a:lnTo>
                  <a:pt x="1400" y="281"/>
                </a:lnTo>
                <a:lnTo>
                  <a:pt x="1402" y="283"/>
                </a:lnTo>
                <a:lnTo>
                  <a:pt x="1404" y="283"/>
                </a:lnTo>
                <a:lnTo>
                  <a:pt x="1404" y="283"/>
                </a:lnTo>
                <a:lnTo>
                  <a:pt x="1404" y="283"/>
                </a:lnTo>
                <a:lnTo>
                  <a:pt x="1404" y="285"/>
                </a:lnTo>
                <a:lnTo>
                  <a:pt x="1404" y="285"/>
                </a:lnTo>
                <a:lnTo>
                  <a:pt x="1404" y="287"/>
                </a:lnTo>
                <a:lnTo>
                  <a:pt x="1406" y="289"/>
                </a:lnTo>
                <a:lnTo>
                  <a:pt x="1406" y="289"/>
                </a:lnTo>
                <a:lnTo>
                  <a:pt x="1410" y="292"/>
                </a:lnTo>
                <a:lnTo>
                  <a:pt x="1410" y="292"/>
                </a:lnTo>
                <a:lnTo>
                  <a:pt x="1414" y="292"/>
                </a:lnTo>
                <a:lnTo>
                  <a:pt x="1419" y="292"/>
                </a:lnTo>
                <a:lnTo>
                  <a:pt x="1421" y="292"/>
                </a:lnTo>
                <a:lnTo>
                  <a:pt x="1423" y="292"/>
                </a:lnTo>
                <a:lnTo>
                  <a:pt x="1425" y="292"/>
                </a:lnTo>
                <a:lnTo>
                  <a:pt x="1429" y="289"/>
                </a:lnTo>
                <a:lnTo>
                  <a:pt x="1431" y="289"/>
                </a:lnTo>
                <a:lnTo>
                  <a:pt x="1444" y="289"/>
                </a:lnTo>
                <a:lnTo>
                  <a:pt x="1446" y="289"/>
                </a:lnTo>
                <a:lnTo>
                  <a:pt x="1446" y="287"/>
                </a:lnTo>
                <a:lnTo>
                  <a:pt x="1446" y="285"/>
                </a:lnTo>
                <a:lnTo>
                  <a:pt x="1446" y="285"/>
                </a:lnTo>
                <a:lnTo>
                  <a:pt x="1446" y="283"/>
                </a:lnTo>
                <a:lnTo>
                  <a:pt x="1446" y="283"/>
                </a:lnTo>
                <a:lnTo>
                  <a:pt x="1446" y="283"/>
                </a:lnTo>
                <a:lnTo>
                  <a:pt x="1444" y="281"/>
                </a:lnTo>
                <a:lnTo>
                  <a:pt x="1444" y="279"/>
                </a:lnTo>
                <a:lnTo>
                  <a:pt x="1444" y="279"/>
                </a:lnTo>
                <a:lnTo>
                  <a:pt x="1446" y="281"/>
                </a:lnTo>
                <a:lnTo>
                  <a:pt x="1450" y="281"/>
                </a:lnTo>
                <a:lnTo>
                  <a:pt x="1456" y="281"/>
                </a:lnTo>
                <a:lnTo>
                  <a:pt x="1458" y="279"/>
                </a:lnTo>
                <a:lnTo>
                  <a:pt x="1456" y="279"/>
                </a:lnTo>
                <a:lnTo>
                  <a:pt x="1456" y="277"/>
                </a:lnTo>
                <a:lnTo>
                  <a:pt x="1454" y="277"/>
                </a:lnTo>
                <a:lnTo>
                  <a:pt x="1452" y="277"/>
                </a:lnTo>
                <a:lnTo>
                  <a:pt x="1448" y="277"/>
                </a:lnTo>
                <a:lnTo>
                  <a:pt x="1446" y="277"/>
                </a:lnTo>
                <a:lnTo>
                  <a:pt x="1446" y="277"/>
                </a:lnTo>
                <a:lnTo>
                  <a:pt x="1444" y="277"/>
                </a:lnTo>
                <a:lnTo>
                  <a:pt x="1444" y="275"/>
                </a:lnTo>
                <a:lnTo>
                  <a:pt x="1450" y="275"/>
                </a:lnTo>
                <a:lnTo>
                  <a:pt x="1454" y="271"/>
                </a:lnTo>
                <a:lnTo>
                  <a:pt x="1456" y="271"/>
                </a:lnTo>
                <a:lnTo>
                  <a:pt x="1456" y="269"/>
                </a:lnTo>
                <a:lnTo>
                  <a:pt x="1454" y="266"/>
                </a:lnTo>
                <a:lnTo>
                  <a:pt x="1454" y="264"/>
                </a:lnTo>
                <a:lnTo>
                  <a:pt x="1452" y="264"/>
                </a:lnTo>
                <a:lnTo>
                  <a:pt x="1448" y="264"/>
                </a:lnTo>
                <a:lnTo>
                  <a:pt x="1446" y="264"/>
                </a:lnTo>
                <a:lnTo>
                  <a:pt x="1444" y="262"/>
                </a:lnTo>
                <a:lnTo>
                  <a:pt x="1448" y="262"/>
                </a:lnTo>
                <a:lnTo>
                  <a:pt x="1448" y="260"/>
                </a:lnTo>
                <a:lnTo>
                  <a:pt x="1446" y="260"/>
                </a:lnTo>
                <a:lnTo>
                  <a:pt x="1444" y="258"/>
                </a:lnTo>
                <a:lnTo>
                  <a:pt x="1442" y="258"/>
                </a:lnTo>
                <a:lnTo>
                  <a:pt x="1433" y="258"/>
                </a:lnTo>
                <a:lnTo>
                  <a:pt x="1433" y="258"/>
                </a:lnTo>
                <a:lnTo>
                  <a:pt x="1431" y="258"/>
                </a:lnTo>
                <a:lnTo>
                  <a:pt x="1431" y="258"/>
                </a:lnTo>
                <a:lnTo>
                  <a:pt x="1431" y="256"/>
                </a:lnTo>
                <a:lnTo>
                  <a:pt x="1431" y="256"/>
                </a:lnTo>
                <a:lnTo>
                  <a:pt x="1425" y="254"/>
                </a:lnTo>
                <a:lnTo>
                  <a:pt x="1419" y="254"/>
                </a:lnTo>
                <a:lnTo>
                  <a:pt x="1414" y="254"/>
                </a:lnTo>
                <a:lnTo>
                  <a:pt x="1412" y="254"/>
                </a:lnTo>
                <a:lnTo>
                  <a:pt x="1404" y="256"/>
                </a:lnTo>
                <a:lnTo>
                  <a:pt x="1402" y="256"/>
                </a:lnTo>
                <a:lnTo>
                  <a:pt x="1395" y="254"/>
                </a:lnTo>
                <a:lnTo>
                  <a:pt x="1391" y="254"/>
                </a:lnTo>
                <a:lnTo>
                  <a:pt x="1391" y="254"/>
                </a:lnTo>
                <a:lnTo>
                  <a:pt x="1389" y="256"/>
                </a:lnTo>
                <a:lnTo>
                  <a:pt x="1383" y="258"/>
                </a:lnTo>
                <a:lnTo>
                  <a:pt x="1381" y="258"/>
                </a:lnTo>
                <a:lnTo>
                  <a:pt x="1377" y="258"/>
                </a:lnTo>
                <a:lnTo>
                  <a:pt x="1370" y="260"/>
                </a:lnTo>
                <a:lnTo>
                  <a:pt x="1368" y="260"/>
                </a:lnTo>
                <a:lnTo>
                  <a:pt x="1362" y="262"/>
                </a:lnTo>
                <a:lnTo>
                  <a:pt x="1360" y="262"/>
                </a:lnTo>
                <a:lnTo>
                  <a:pt x="1364" y="264"/>
                </a:lnTo>
                <a:lnTo>
                  <a:pt x="1362" y="266"/>
                </a:lnTo>
                <a:lnTo>
                  <a:pt x="1358" y="266"/>
                </a:lnTo>
                <a:lnTo>
                  <a:pt x="1356" y="264"/>
                </a:lnTo>
                <a:lnTo>
                  <a:pt x="1354" y="264"/>
                </a:lnTo>
                <a:lnTo>
                  <a:pt x="1349" y="262"/>
                </a:lnTo>
                <a:lnTo>
                  <a:pt x="1343" y="260"/>
                </a:lnTo>
                <a:lnTo>
                  <a:pt x="1341" y="260"/>
                </a:lnTo>
                <a:lnTo>
                  <a:pt x="1339" y="262"/>
                </a:lnTo>
                <a:lnTo>
                  <a:pt x="1339" y="262"/>
                </a:lnTo>
                <a:lnTo>
                  <a:pt x="1339" y="262"/>
                </a:lnTo>
                <a:lnTo>
                  <a:pt x="1337" y="260"/>
                </a:lnTo>
                <a:lnTo>
                  <a:pt x="1331" y="262"/>
                </a:lnTo>
                <a:lnTo>
                  <a:pt x="1324" y="258"/>
                </a:lnTo>
                <a:lnTo>
                  <a:pt x="1324" y="258"/>
                </a:lnTo>
                <a:lnTo>
                  <a:pt x="1322" y="258"/>
                </a:lnTo>
                <a:lnTo>
                  <a:pt x="1322" y="258"/>
                </a:lnTo>
                <a:lnTo>
                  <a:pt x="1320" y="260"/>
                </a:lnTo>
                <a:lnTo>
                  <a:pt x="1320" y="260"/>
                </a:lnTo>
                <a:lnTo>
                  <a:pt x="1320" y="262"/>
                </a:lnTo>
                <a:lnTo>
                  <a:pt x="1322" y="262"/>
                </a:lnTo>
                <a:lnTo>
                  <a:pt x="1320" y="264"/>
                </a:lnTo>
                <a:lnTo>
                  <a:pt x="1320" y="264"/>
                </a:lnTo>
                <a:lnTo>
                  <a:pt x="1320" y="264"/>
                </a:lnTo>
                <a:lnTo>
                  <a:pt x="1314" y="260"/>
                </a:lnTo>
                <a:lnTo>
                  <a:pt x="1314" y="260"/>
                </a:lnTo>
                <a:lnTo>
                  <a:pt x="1310" y="260"/>
                </a:lnTo>
                <a:lnTo>
                  <a:pt x="1310" y="260"/>
                </a:lnTo>
                <a:lnTo>
                  <a:pt x="1314" y="258"/>
                </a:lnTo>
                <a:lnTo>
                  <a:pt x="1314" y="258"/>
                </a:lnTo>
                <a:lnTo>
                  <a:pt x="1316" y="256"/>
                </a:lnTo>
                <a:lnTo>
                  <a:pt x="1316" y="256"/>
                </a:lnTo>
                <a:lnTo>
                  <a:pt x="1314" y="254"/>
                </a:lnTo>
                <a:lnTo>
                  <a:pt x="1312" y="252"/>
                </a:lnTo>
                <a:lnTo>
                  <a:pt x="1310" y="252"/>
                </a:lnTo>
                <a:lnTo>
                  <a:pt x="1307" y="252"/>
                </a:lnTo>
                <a:lnTo>
                  <a:pt x="1307" y="250"/>
                </a:lnTo>
                <a:lnTo>
                  <a:pt x="1305" y="250"/>
                </a:lnTo>
                <a:lnTo>
                  <a:pt x="1303" y="250"/>
                </a:lnTo>
                <a:lnTo>
                  <a:pt x="1301" y="248"/>
                </a:lnTo>
                <a:lnTo>
                  <a:pt x="1301" y="248"/>
                </a:lnTo>
                <a:lnTo>
                  <a:pt x="1293" y="245"/>
                </a:lnTo>
                <a:lnTo>
                  <a:pt x="1293" y="245"/>
                </a:lnTo>
                <a:lnTo>
                  <a:pt x="1289" y="243"/>
                </a:lnTo>
                <a:lnTo>
                  <a:pt x="1284" y="243"/>
                </a:lnTo>
                <a:lnTo>
                  <a:pt x="1284" y="241"/>
                </a:lnTo>
                <a:lnTo>
                  <a:pt x="1287" y="241"/>
                </a:lnTo>
                <a:lnTo>
                  <a:pt x="1293" y="243"/>
                </a:lnTo>
                <a:lnTo>
                  <a:pt x="1299" y="243"/>
                </a:lnTo>
                <a:lnTo>
                  <a:pt x="1312" y="243"/>
                </a:lnTo>
                <a:lnTo>
                  <a:pt x="1314" y="241"/>
                </a:lnTo>
                <a:lnTo>
                  <a:pt x="1316" y="241"/>
                </a:lnTo>
                <a:lnTo>
                  <a:pt x="1316" y="241"/>
                </a:lnTo>
                <a:lnTo>
                  <a:pt x="1314" y="239"/>
                </a:lnTo>
                <a:lnTo>
                  <a:pt x="1291" y="235"/>
                </a:lnTo>
                <a:lnTo>
                  <a:pt x="1284" y="235"/>
                </a:lnTo>
                <a:lnTo>
                  <a:pt x="1282" y="235"/>
                </a:lnTo>
                <a:lnTo>
                  <a:pt x="1282" y="233"/>
                </a:lnTo>
                <a:lnTo>
                  <a:pt x="1284" y="233"/>
                </a:lnTo>
                <a:lnTo>
                  <a:pt x="1284" y="233"/>
                </a:lnTo>
                <a:lnTo>
                  <a:pt x="1287" y="233"/>
                </a:lnTo>
                <a:lnTo>
                  <a:pt x="1291" y="233"/>
                </a:lnTo>
                <a:lnTo>
                  <a:pt x="1295" y="235"/>
                </a:lnTo>
                <a:lnTo>
                  <a:pt x="1297" y="233"/>
                </a:lnTo>
                <a:lnTo>
                  <a:pt x="1295" y="233"/>
                </a:lnTo>
                <a:lnTo>
                  <a:pt x="1295" y="233"/>
                </a:lnTo>
                <a:lnTo>
                  <a:pt x="1293" y="231"/>
                </a:lnTo>
                <a:lnTo>
                  <a:pt x="1289" y="229"/>
                </a:lnTo>
                <a:lnTo>
                  <a:pt x="1284" y="229"/>
                </a:lnTo>
                <a:lnTo>
                  <a:pt x="1282" y="229"/>
                </a:lnTo>
                <a:lnTo>
                  <a:pt x="1278" y="229"/>
                </a:lnTo>
                <a:lnTo>
                  <a:pt x="1270" y="231"/>
                </a:lnTo>
                <a:lnTo>
                  <a:pt x="1263" y="231"/>
                </a:lnTo>
                <a:lnTo>
                  <a:pt x="1261" y="231"/>
                </a:lnTo>
                <a:lnTo>
                  <a:pt x="1255" y="235"/>
                </a:lnTo>
                <a:lnTo>
                  <a:pt x="1253" y="235"/>
                </a:lnTo>
                <a:lnTo>
                  <a:pt x="1253" y="233"/>
                </a:lnTo>
                <a:lnTo>
                  <a:pt x="1255" y="233"/>
                </a:lnTo>
                <a:lnTo>
                  <a:pt x="1255" y="231"/>
                </a:lnTo>
                <a:lnTo>
                  <a:pt x="1257" y="229"/>
                </a:lnTo>
                <a:lnTo>
                  <a:pt x="1257" y="229"/>
                </a:lnTo>
                <a:lnTo>
                  <a:pt x="1257" y="229"/>
                </a:lnTo>
                <a:lnTo>
                  <a:pt x="1257" y="227"/>
                </a:lnTo>
                <a:lnTo>
                  <a:pt x="1257" y="227"/>
                </a:lnTo>
                <a:lnTo>
                  <a:pt x="1257" y="224"/>
                </a:lnTo>
                <a:lnTo>
                  <a:pt x="1257" y="224"/>
                </a:lnTo>
                <a:lnTo>
                  <a:pt x="1255" y="224"/>
                </a:lnTo>
                <a:lnTo>
                  <a:pt x="1251" y="222"/>
                </a:lnTo>
                <a:lnTo>
                  <a:pt x="1249" y="220"/>
                </a:lnTo>
                <a:lnTo>
                  <a:pt x="1247" y="220"/>
                </a:lnTo>
                <a:lnTo>
                  <a:pt x="1245" y="220"/>
                </a:lnTo>
                <a:lnTo>
                  <a:pt x="1243" y="220"/>
                </a:lnTo>
                <a:lnTo>
                  <a:pt x="1236" y="220"/>
                </a:lnTo>
                <a:lnTo>
                  <a:pt x="1230" y="218"/>
                </a:lnTo>
                <a:lnTo>
                  <a:pt x="1222" y="216"/>
                </a:lnTo>
                <a:lnTo>
                  <a:pt x="1219" y="216"/>
                </a:lnTo>
                <a:lnTo>
                  <a:pt x="1215" y="216"/>
                </a:lnTo>
                <a:lnTo>
                  <a:pt x="1211" y="218"/>
                </a:lnTo>
                <a:lnTo>
                  <a:pt x="1209" y="218"/>
                </a:lnTo>
                <a:lnTo>
                  <a:pt x="1207" y="218"/>
                </a:lnTo>
                <a:lnTo>
                  <a:pt x="1207" y="220"/>
                </a:lnTo>
                <a:lnTo>
                  <a:pt x="1205" y="220"/>
                </a:lnTo>
                <a:lnTo>
                  <a:pt x="1205" y="220"/>
                </a:lnTo>
                <a:lnTo>
                  <a:pt x="1205" y="222"/>
                </a:lnTo>
                <a:lnTo>
                  <a:pt x="1207" y="222"/>
                </a:lnTo>
                <a:lnTo>
                  <a:pt x="1211" y="224"/>
                </a:lnTo>
                <a:lnTo>
                  <a:pt x="1211" y="224"/>
                </a:lnTo>
                <a:lnTo>
                  <a:pt x="1211" y="224"/>
                </a:lnTo>
                <a:lnTo>
                  <a:pt x="1209" y="227"/>
                </a:lnTo>
                <a:lnTo>
                  <a:pt x="1207" y="224"/>
                </a:lnTo>
                <a:lnTo>
                  <a:pt x="1205" y="224"/>
                </a:lnTo>
                <a:lnTo>
                  <a:pt x="1205" y="224"/>
                </a:lnTo>
                <a:lnTo>
                  <a:pt x="1205" y="227"/>
                </a:lnTo>
                <a:lnTo>
                  <a:pt x="1205" y="227"/>
                </a:lnTo>
                <a:lnTo>
                  <a:pt x="1205" y="227"/>
                </a:lnTo>
                <a:lnTo>
                  <a:pt x="1207" y="227"/>
                </a:lnTo>
                <a:lnTo>
                  <a:pt x="1217" y="231"/>
                </a:lnTo>
                <a:lnTo>
                  <a:pt x="1219" y="231"/>
                </a:lnTo>
                <a:lnTo>
                  <a:pt x="1222" y="231"/>
                </a:lnTo>
                <a:lnTo>
                  <a:pt x="1222" y="231"/>
                </a:lnTo>
                <a:lnTo>
                  <a:pt x="1219" y="233"/>
                </a:lnTo>
                <a:lnTo>
                  <a:pt x="1217" y="233"/>
                </a:lnTo>
                <a:lnTo>
                  <a:pt x="1217" y="233"/>
                </a:lnTo>
                <a:lnTo>
                  <a:pt x="1217" y="235"/>
                </a:lnTo>
                <a:lnTo>
                  <a:pt x="1219" y="235"/>
                </a:lnTo>
                <a:lnTo>
                  <a:pt x="1226" y="237"/>
                </a:lnTo>
                <a:lnTo>
                  <a:pt x="1228" y="241"/>
                </a:lnTo>
                <a:lnTo>
                  <a:pt x="1232" y="241"/>
                </a:lnTo>
                <a:lnTo>
                  <a:pt x="1236" y="239"/>
                </a:lnTo>
                <a:lnTo>
                  <a:pt x="1238" y="239"/>
                </a:lnTo>
                <a:lnTo>
                  <a:pt x="1240" y="239"/>
                </a:lnTo>
                <a:lnTo>
                  <a:pt x="1249" y="241"/>
                </a:lnTo>
                <a:lnTo>
                  <a:pt x="1251" y="239"/>
                </a:lnTo>
                <a:lnTo>
                  <a:pt x="1251" y="239"/>
                </a:lnTo>
                <a:lnTo>
                  <a:pt x="1253" y="239"/>
                </a:lnTo>
                <a:lnTo>
                  <a:pt x="1255" y="237"/>
                </a:lnTo>
                <a:lnTo>
                  <a:pt x="1257" y="237"/>
                </a:lnTo>
                <a:lnTo>
                  <a:pt x="1259" y="237"/>
                </a:lnTo>
                <a:lnTo>
                  <a:pt x="1261" y="241"/>
                </a:lnTo>
                <a:lnTo>
                  <a:pt x="1266" y="245"/>
                </a:lnTo>
                <a:lnTo>
                  <a:pt x="1268" y="250"/>
                </a:lnTo>
                <a:lnTo>
                  <a:pt x="1270" y="252"/>
                </a:lnTo>
                <a:lnTo>
                  <a:pt x="1272" y="252"/>
                </a:lnTo>
                <a:lnTo>
                  <a:pt x="1272" y="254"/>
                </a:lnTo>
                <a:lnTo>
                  <a:pt x="1274" y="256"/>
                </a:lnTo>
                <a:lnTo>
                  <a:pt x="1274" y="258"/>
                </a:lnTo>
                <a:lnTo>
                  <a:pt x="1274" y="258"/>
                </a:lnTo>
                <a:lnTo>
                  <a:pt x="1274" y="260"/>
                </a:lnTo>
                <a:lnTo>
                  <a:pt x="1270" y="264"/>
                </a:lnTo>
                <a:lnTo>
                  <a:pt x="1270" y="266"/>
                </a:lnTo>
                <a:lnTo>
                  <a:pt x="1268" y="266"/>
                </a:lnTo>
                <a:lnTo>
                  <a:pt x="1268" y="266"/>
                </a:lnTo>
                <a:lnTo>
                  <a:pt x="1270" y="269"/>
                </a:lnTo>
                <a:lnTo>
                  <a:pt x="1270" y="271"/>
                </a:lnTo>
                <a:lnTo>
                  <a:pt x="1270" y="271"/>
                </a:lnTo>
                <a:lnTo>
                  <a:pt x="1272" y="273"/>
                </a:lnTo>
                <a:lnTo>
                  <a:pt x="1274" y="273"/>
                </a:lnTo>
                <a:lnTo>
                  <a:pt x="1274" y="275"/>
                </a:lnTo>
                <a:lnTo>
                  <a:pt x="1272" y="275"/>
                </a:lnTo>
                <a:lnTo>
                  <a:pt x="1272" y="275"/>
                </a:lnTo>
                <a:lnTo>
                  <a:pt x="1274" y="279"/>
                </a:lnTo>
                <a:lnTo>
                  <a:pt x="1276" y="283"/>
                </a:lnTo>
                <a:lnTo>
                  <a:pt x="1276" y="285"/>
                </a:lnTo>
                <a:lnTo>
                  <a:pt x="1280" y="285"/>
                </a:lnTo>
                <a:lnTo>
                  <a:pt x="1282" y="287"/>
                </a:lnTo>
                <a:lnTo>
                  <a:pt x="1282" y="287"/>
                </a:lnTo>
                <a:lnTo>
                  <a:pt x="1284" y="287"/>
                </a:lnTo>
                <a:lnTo>
                  <a:pt x="1287" y="287"/>
                </a:lnTo>
                <a:lnTo>
                  <a:pt x="1287" y="287"/>
                </a:lnTo>
                <a:lnTo>
                  <a:pt x="1287" y="285"/>
                </a:lnTo>
                <a:lnTo>
                  <a:pt x="1287" y="285"/>
                </a:lnTo>
                <a:lnTo>
                  <a:pt x="1291" y="283"/>
                </a:lnTo>
                <a:lnTo>
                  <a:pt x="1291" y="283"/>
                </a:lnTo>
                <a:lnTo>
                  <a:pt x="1291" y="285"/>
                </a:lnTo>
                <a:lnTo>
                  <a:pt x="1291" y="285"/>
                </a:lnTo>
                <a:lnTo>
                  <a:pt x="1293" y="285"/>
                </a:lnTo>
                <a:lnTo>
                  <a:pt x="1295" y="287"/>
                </a:lnTo>
                <a:lnTo>
                  <a:pt x="1299" y="287"/>
                </a:lnTo>
                <a:lnTo>
                  <a:pt x="1303" y="289"/>
                </a:lnTo>
                <a:lnTo>
                  <a:pt x="1305" y="289"/>
                </a:lnTo>
                <a:close/>
                <a:moveTo>
                  <a:pt x="1307" y="208"/>
                </a:moveTo>
                <a:lnTo>
                  <a:pt x="1307" y="206"/>
                </a:lnTo>
                <a:lnTo>
                  <a:pt x="1305" y="204"/>
                </a:lnTo>
                <a:lnTo>
                  <a:pt x="1301" y="199"/>
                </a:lnTo>
                <a:lnTo>
                  <a:pt x="1297" y="199"/>
                </a:lnTo>
                <a:lnTo>
                  <a:pt x="1295" y="199"/>
                </a:lnTo>
                <a:lnTo>
                  <a:pt x="1291" y="199"/>
                </a:lnTo>
                <a:lnTo>
                  <a:pt x="1289" y="199"/>
                </a:lnTo>
                <a:lnTo>
                  <a:pt x="1289" y="199"/>
                </a:lnTo>
                <a:lnTo>
                  <a:pt x="1287" y="199"/>
                </a:lnTo>
                <a:lnTo>
                  <a:pt x="1287" y="201"/>
                </a:lnTo>
                <a:lnTo>
                  <a:pt x="1287" y="204"/>
                </a:lnTo>
                <a:lnTo>
                  <a:pt x="1287" y="206"/>
                </a:lnTo>
                <a:lnTo>
                  <a:pt x="1287" y="206"/>
                </a:lnTo>
                <a:lnTo>
                  <a:pt x="1289" y="208"/>
                </a:lnTo>
                <a:lnTo>
                  <a:pt x="1301" y="212"/>
                </a:lnTo>
                <a:lnTo>
                  <a:pt x="1303" y="212"/>
                </a:lnTo>
                <a:lnTo>
                  <a:pt x="1305" y="210"/>
                </a:lnTo>
                <a:lnTo>
                  <a:pt x="1307" y="210"/>
                </a:lnTo>
                <a:lnTo>
                  <a:pt x="1307" y="210"/>
                </a:lnTo>
                <a:lnTo>
                  <a:pt x="1307" y="208"/>
                </a:lnTo>
                <a:lnTo>
                  <a:pt x="1307" y="208"/>
                </a:lnTo>
                <a:close/>
                <a:moveTo>
                  <a:pt x="1307" y="227"/>
                </a:moveTo>
                <a:lnTo>
                  <a:pt x="1307" y="227"/>
                </a:lnTo>
                <a:lnTo>
                  <a:pt x="1307" y="227"/>
                </a:lnTo>
                <a:lnTo>
                  <a:pt x="1307" y="224"/>
                </a:lnTo>
                <a:lnTo>
                  <a:pt x="1307" y="224"/>
                </a:lnTo>
                <a:lnTo>
                  <a:pt x="1305" y="222"/>
                </a:lnTo>
                <a:lnTo>
                  <a:pt x="1301" y="222"/>
                </a:lnTo>
                <a:lnTo>
                  <a:pt x="1297" y="224"/>
                </a:lnTo>
                <a:lnTo>
                  <a:pt x="1297" y="224"/>
                </a:lnTo>
                <a:lnTo>
                  <a:pt x="1295" y="227"/>
                </a:lnTo>
                <a:lnTo>
                  <a:pt x="1295" y="227"/>
                </a:lnTo>
                <a:lnTo>
                  <a:pt x="1297" y="229"/>
                </a:lnTo>
                <a:lnTo>
                  <a:pt x="1299" y="231"/>
                </a:lnTo>
                <a:lnTo>
                  <a:pt x="1301" y="233"/>
                </a:lnTo>
                <a:lnTo>
                  <a:pt x="1303" y="233"/>
                </a:lnTo>
                <a:lnTo>
                  <a:pt x="1303" y="233"/>
                </a:lnTo>
                <a:lnTo>
                  <a:pt x="1305" y="233"/>
                </a:lnTo>
                <a:lnTo>
                  <a:pt x="1307" y="233"/>
                </a:lnTo>
                <a:lnTo>
                  <a:pt x="1307" y="233"/>
                </a:lnTo>
                <a:lnTo>
                  <a:pt x="1307" y="233"/>
                </a:lnTo>
                <a:lnTo>
                  <a:pt x="1307" y="233"/>
                </a:lnTo>
                <a:lnTo>
                  <a:pt x="1307" y="231"/>
                </a:lnTo>
                <a:lnTo>
                  <a:pt x="1307" y="231"/>
                </a:lnTo>
                <a:lnTo>
                  <a:pt x="1307" y="229"/>
                </a:lnTo>
                <a:lnTo>
                  <a:pt x="1307" y="229"/>
                </a:lnTo>
                <a:lnTo>
                  <a:pt x="1307" y="227"/>
                </a:lnTo>
                <a:close/>
                <a:moveTo>
                  <a:pt x="832" y="243"/>
                </a:moveTo>
                <a:lnTo>
                  <a:pt x="832" y="243"/>
                </a:lnTo>
                <a:lnTo>
                  <a:pt x="832" y="243"/>
                </a:lnTo>
                <a:lnTo>
                  <a:pt x="832" y="243"/>
                </a:lnTo>
                <a:lnTo>
                  <a:pt x="832" y="245"/>
                </a:lnTo>
                <a:lnTo>
                  <a:pt x="832" y="245"/>
                </a:lnTo>
                <a:lnTo>
                  <a:pt x="832" y="245"/>
                </a:lnTo>
                <a:lnTo>
                  <a:pt x="832" y="248"/>
                </a:lnTo>
                <a:lnTo>
                  <a:pt x="832" y="248"/>
                </a:lnTo>
                <a:lnTo>
                  <a:pt x="832" y="248"/>
                </a:lnTo>
                <a:lnTo>
                  <a:pt x="832" y="250"/>
                </a:lnTo>
                <a:lnTo>
                  <a:pt x="832" y="250"/>
                </a:lnTo>
                <a:lnTo>
                  <a:pt x="834" y="250"/>
                </a:lnTo>
                <a:lnTo>
                  <a:pt x="836" y="250"/>
                </a:lnTo>
                <a:lnTo>
                  <a:pt x="840" y="248"/>
                </a:lnTo>
                <a:lnTo>
                  <a:pt x="842" y="248"/>
                </a:lnTo>
                <a:lnTo>
                  <a:pt x="844" y="248"/>
                </a:lnTo>
                <a:lnTo>
                  <a:pt x="849" y="250"/>
                </a:lnTo>
                <a:lnTo>
                  <a:pt x="851" y="250"/>
                </a:lnTo>
                <a:lnTo>
                  <a:pt x="851" y="250"/>
                </a:lnTo>
                <a:lnTo>
                  <a:pt x="855" y="248"/>
                </a:lnTo>
                <a:lnTo>
                  <a:pt x="857" y="243"/>
                </a:lnTo>
                <a:lnTo>
                  <a:pt x="857" y="243"/>
                </a:lnTo>
                <a:lnTo>
                  <a:pt x="857" y="243"/>
                </a:lnTo>
                <a:lnTo>
                  <a:pt x="859" y="243"/>
                </a:lnTo>
                <a:lnTo>
                  <a:pt x="859" y="243"/>
                </a:lnTo>
                <a:lnTo>
                  <a:pt x="859" y="248"/>
                </a:lnTo>
                <a:lnTo>
                  <a:pt x="861" y="248"/>
                </a:lnTo>
                <a:lnTo>
                  <a:pt x="861" y="250"/>
                </a:lnTo>
                <a:lnTo>
                  <a:pt x="863" y="252"/>
                </a:lnTo>
                <a:lnTo>
                  <a:pt x="863" y="254"/>
                </a:lnTo>
                <a:lnTo>
                  <a:pt x="863" y="254"/>
                </a:lnTo>
                <a:lnTo>
                  <a:pt x="867" y="252"/>
                </a:lnTo>
                <a:lnTo>
                  <a:pt x="870" y="252"/>
                </a:lnTo>
                <a:lnTo>
                  <a:pt x="874" y="250"/>
                </a:lnTo>
                <a:lnTo>
                  <a:pt x="874" y="250"/>
                </a:lnTo>
                <a:lnTo>
                  <a:pt x="876" y="250"/>
                </a:lnTo>
                <a:lnTo>
                  <a:pt x="876" y="250"/>
                </a:lnTo>
                <a:lnTo>
                  <a:pt x="876" y="248"/>
                </a:lnTo>
                <a:lnTo>
                  <a:pt x="876" y="248"/>
                </a:lnTo>
                <a:lnTo>
                  <a:pt x="876" y="248"/>
                </a:lnTo>
                <a:lnTo>
                  <a:pt x="874" y="245"/>
                </a:lnTo>
                <a:lnTo>
                  <a:pt x="874" y="245"/>
                </a:lnTo>
                <a:lnTo>
                  <a:pt x="874" y="243"/>
                </a:lnTo>
                <a:lnTo>
                  <a:pt x="874" y="243"/>
                </a:lnTo>
                <a:lnTo>
                  <a:pt x="874" y="241"/>
                </a:lnTo>
                <a:lnTo>
                  <a:pt x="874" y="239"/>
                </a:lnTo>
                <a:lnTo>
                  <a:pt x="876" y="239"/>
                </a:lnTo>
                <a:lnTo>
                  <a:pt x="876" y="239"/>
                </a:lnTo>
                <a:lnTo>
                  <a:pt x="876" y="239"/>
                </a:lnTo>
                <a:lnTo>
                  <a:pt x="878" y="239"/>
                </a:lnTo>
                <a:lnTo>
                  <a:pt x="878" y="241"/>
                </a:lnTo>
                <a:lnTo>
                  <a:pt x="880" y="243"/>
                </a:lnTo>
                <a:lnTo>
                  <a:pt x="882" y="245"/>
                </a:lnTo>
                <a:lnTo>
                  <a:pt x="882" y="245"/>
                </a:lnTo>
                <a:lnTo>
                  <a:pt x="884" y="243"/>
                </a:lnTo>
                <a:lnTo>
                  <a:pt x="884" y="243"/>
                </a:lnTo>
                <a:lnTo>
                  <a:pt x="886" y="241"/>
                </a:lnTo>
                <a:lnTo>
                  <a:pt x="886" y="239"/>
                </a:lnTo>
                <a:lnTo>
                  <a:pt x="888" y="239"/>
                </a:lnTo>
                <a:lnTo>
                  <a:pt x="888" y="237"/>
                </a:lnTo>
                <a:lnTo>
                  <a:pt x="888" y="235"/>
                </a:lnTo>
                <a:lnTo>
                  <a:pt x="886" y="235"/>
                </a:lnTo>
                <a:lnTo>
                  <a:pt x="886" y="233"/>
                </a:lnTo>
                <a:lnTo>
                  <a:pt x="886" y="233"/>
                </a:lnTo>
                <a:lnTo>
                  <a:pt x="888" y="233"/>
                </a:lnTo>
                <a:lnTo>
                  <a:pt x="891" y="233"/>
                </a:lnTo>
                <a:lnTo>
                  <a:pt x="891" y="233"/>
                </a:lnTo>
                <a:lnTo>
                  <a:pt x="893" y="231"/>
                </a:lnTo>
                <a:lnTo>
                  <a:pt x="893" y="229"/>
                </a:lnTo>
                <a:lnTo>
                  <a:pt x="893" y="227"/>
                </a:lnTo>
                <a:lnTo>
                  <a:pt x="895" y="227"/>
                </a:lnTo>
                <a:lnTo>
                  <a:pt x="895" y="227"/>
                </a:lnTo>
                <a:lnTo>
                  <a:pt x="897" y="224"/>
                </a:lnTo>
                <a:lnTo>
                  <a:pt x="901" y="224"/>
                </a:lnTo>
                <a:lnTo>
                  <a:pt x="901" y="224"/>
                </a:lnTo>
                <a:lnTo>
                  <a:pt x="901" y="224"/>
                </a:lnTo>
                <a:lnTo>
                  <a:pt x="901" y="227"/>
                </a:lnTo>
                <a:lnTo>
                  <a:pt x="899" y="229"/>
                </a:lnTo>
                <a:lnTo>
                  <a:pt x="899" y="231"/>
                </a:lnTo>
                <a:lnTo>
                  <a:pt x="899" y="233"/>
                </a:lnTo>
                <a:lnTo>
                  <a:pt x="899" y="235"/>
                </a:lnTo>
                <a:lnTo>
                  <a:pt x="899" y="237"/>
                </a:lnTo>
                <a:lnTo>
                  <a:pt x="901" y="237"/>
                </a:lnTo>
                <a:lnTo>
                  <a:pt x="903" y="239"/>
                </a:lnTo>
                <a:lnTo>
                  <a:pt x="905" y="239"/>
                </a:lnTo>
                <a:lnTo>
                  <a:pt x="907" y="239"/>
                </a:lnTo>
                <a:lnTo>
                  <a:pt x="909" y="239"/>
                </a:lnTo>
                <a:lnTo>
                  <a:pt x="911" y="239"/>
                </a:lnTo>
                <a:lnTo>
                  <a:pt x="911" y="239"/>
                </a:lnTo>
                <a:lnTo>
                  <a:pt x="911" y="237"/>
                </a:lnTo>
                <a:lnTo>
                  <a:pt x="911" y="237"/>
                </a:lnTo>
                <a:lnTo>
                  <a:pt x="914" y="235"/>
                </a:lnTo>
                <a:lnTo>
                  <a:pt x="911" y="233"/>
                </a:lnTo>
                <a:lnTo>
                  <a:pt x="914" y="233"/>
                </a:lnTo>
                <a:lnTo>
                  <a:pt x="920" y="231"/>
                </a:lnTo>
                <a:lnTo>
                  <a:pt x="924" y="231"/>
                </a:lnTo>
                <a:lnTo>
                  <a:pt x="926" y="229"/>
                </a:lnTo>
                <a:lnTo>
                  <a:pt x="928" y="229"/>
                </a:lnTo>
                <a:lnTo>
                  <a:pt x="928" y="227"/>
                </a:lnTo>
                <a:lnTo>
                  <a:pt x="928" y="227"/>
                </a:lnTo>
                <a:lnTo>
                  <a:pt x="926" y="224"/>
                </a:lnTo>
                <a:lnTo>
                  <a:pt x="924" y="222"/>
                </a:lnTo>
                <a:lnTo>
                  <a:pt x="924" y="222"/>
                </a:lnTo>
                <a:lnTo>
                  <a:pt x="924" y="220"/>
                </a:lnTo>
                <a:lnTo>
                  <a:pt x="926" y="220"/>
                </a:lnTo>
                <a:lnTo>
                  <a:pt x="928" y="220"/>
                </a:lnTo>
                <a:lnTo>
                  <a:pt x="930" y="220"/>
                </a:lnTo>
                <a:lnTo>
                  <a:pt x="928" y="220"/>
                </a:lnTo>
                <a:lnTo>
                  <a:pt x="926" y="218"/>
                </a:lnTo>
                <a:lnTo>
                  <a:pt x="924" y="216"/>
                </a:lnTo>
                <a:lnTo>
                  <a:pt x="922" y="214"/>
                </a:lnTo>
                <a:lnTo>
                  <a:pt x="924" y="214"/>
                </a:lnTo>
                <a:lnTo>
                  <a:pt x="932" y="210"/>
                </a:lnTo>
                <a:lnTo>
                  <a:pt x="935" y="210"/>
                </a:lnTo>
                <a:lnTo>
                  <a:pt x="935" y="210"/>
                </a:lnTo>
                <a:lnTo>
                  <a:pt x="935" y="208"/>
                </a:lnTo>
                <a:lnTo>
                  <a:pt x="935" y="208"/>
                </a:lnTo>
                <a:lnTo>
                  <a:pt x="926" y="204"/>
                </a:lnTo>
                <a:lnTo>
                  <a:pt x="924" y="204"/>
                </a:lnTo>
                <a:lnTo>
                  <a:pt x="922" y="201"/>
                </a:lnTo>
                <a:lnTo>
                  <a:pt x="920" y="201"/>
                </a:lnTo>
                <a:lnTo>
                  <a:pt x="916" y="201"/>
                </a:lnTo>
                <a:lnTo>
                  <a:pt x="914" y="204"/>
                </a:lnTo>
                <a:lnTo>
                  <a:pt x="911" y="204"/>
                </a:lnTo>
                <a:lnTo>
                  <a:pt x="911" y="206"/>
                </a:lnTo>
                <a:lnTo>
                  <a:pt x="911" y="206"/>
                </a:lnTo>
                <a:lnTo>
                  <a:pt x="916" y="206"/>
                </a:lnTo>
                <a:lnTo>
                  <a:pt x="918" y="208"/>
                </a:lnTo>
                <a:lnTo>
                  <a:pt x="916" y="208"/>
                </a:lnTo>
                <a:lnTo>
                  <a:pt x="916" y="208"/>
                </a:lnTo>
                <a:lnTo>
                  <a:pt x="911" y="208"/>
                </a:lnTo>
                <a:lnTo>
                  <a:pt x="911" y="208"/>
                </a:lnTo>
                <a:lnTo>
                  <a:pt x="909" y="208"/>
                </a:lnTo>
                <a:lnTo>
                  <a:pt x="909" y="210"/>
                </a:lnTo>
                <a:lnTo>
                  <a:pt x="907" y="210"/>
                </a:lnTo>
                <a:lnTo>
                  <a:pt x="899" y="208"/>
                </a:lnTo>
                <a:lnTo>
                  <a:pt x="886" y="208"/>
                </a:lnTo>
                <a:lnTo>
                  <a:pt x="882" y="210"/>
                </a:lnTo>
                <a:lnTo>
                  <a:pt x="880" y="212"/>
                </a:lnTo>
                <a:lnTo>
                  <a:pt x="876" y="214"/>
                </a:lnTo>
                <a:lnTo>
                  <a:pt x="872" y="216"/>
                </a:lnTo>
                <a:lnTo>
                  <a:pt x="865" y="220"/>
                </a:lnTo>
                <a:lnTo>
                  <a:pt x="865" y="220"/>
                </a:lnTo>
                <a:lnTo>
                  <a:pt x="863" y="222"/>
                </a:lnTo>
                <a:lnTo>
                  <a:pt x="863" y="224"/>
                </a:lnTo>
                <a:lnTo>
                  <a:pt x="861" y="224"/>
                </a:lnTo>
                <a:lnTo>
                  <a:pt x="855" y="229"/>
                </a:lnTo>
                <a:lnTo>
                  <a:pt x="853" y="229"/>
                </a:lnTo>
                <a:lnTo>
                  <a:pt x="853" y="231"/>
                </a:lnTo>
                <a:lnTo>
                  <a:pt x="847" y="235"/>
                </a:lnTo>
                <a:lnTo>
                  <a:pt x="847" y="235"/>
                </a:lnTo>
                <a:lnTo>
                  <a:pt x="834" y="237"/>
                </a:lnTo>
                <a:lnTo>
                  <a:pt x="834" y="237"/>
                </a:lnTo>
                <a:lnTo>
                  <a:pt x="832" y="237"/>
                </a:lnTo>
                <a:lnTo>
                  <a:pt x="830" y="241"/>
                </a:lnTo>
                <a:lnTo>
                  <a:pt x="828" y="243"/>
                </a:lnTo>
                <a:lnTo>
                  <a:pt x="828" y="243"/>
                </a:lnTo>
                <a:lnTo>
                  <a:pt x="830" y="243"/>
                </a:lnTo>
                <a:lnTo>
                  <a:pt x="832" y="243"/>
                </a:lnTo>
                <a:close/>
                <a:moveTo>
                  <a:pt x="947" y="195"/>
                </a:moveTo>
                <a:lnTo>
                  <a:pt x="951" y="197"/>
                </a:lnTo>
                <a:lnTo>
                  <a:pt x="955" y="197"/>
                </a:lnTo>
                <a:lnTo>
                  <a:pt x="958" y="195"/>
                </a:lnTo>
                <a:lnTo>
                  <a:pt x="960" y="195"/>
                </a:lnTo>
                <a:lnTo>
                  <a:pt x="962" y="193"/>
                </a:lnTo>
                <a:lnTo>
                  <a:pt x="962" y="193"/>
                </a:lnTo>
                <a:lnTo>
                  <a:pt x="960" y="191"/>
                </a:lnTo>
                <a:lnTo>
                  <a:pt x="960" y="191"/>
                </a:lnTo>
                <a:lnTo>
                  <a:pt x="960" y="191"/>
                </a:lnTo>
                <a:lnTo>
                  <a:pt x="958" y="191"/>
                </a:lnTo>
                <a:lnTo>
                  <a:pt x="955" y="189"/>
                </a:lnTo>
                <a:lnTo>
                  <a:pt x="953" y="189"/>
                </a:lnTo>
                <a:lnTo>
                  <a:pt x="951" y="187"/>
                </a:lnTo>
                <a:lnTo>
                  <a:pt x="951" y="187"/>
                </a:lnTo>
                <a:lnTo>
                  <a:pt x="951" y="187"/>
                </a:lnTo>
                <a:lnTo>
                  <a:pt x="951" y="185"/>
                </a:lnTo>
                <a:lnTo>
                  <a:pt x="947" y="187"/>
                </a:lnTo>
                <a:lnTo>
                  <a:pt x="945" y="187"/>
                </a:lnTo>
                <a:lnTo>
                  <a:pt x="945" y="189"/>
                </a:lnTo>
                <a:lnTo>
                  <a:pt x="943" y="189"/>
                </a:lnTo>
                <a:lnTo>
                  <a:pt x="941" y="189"/>
                </a:lnTo>
                <a:lnTo>
                  <a:pt x="943" y="191"/>
                </a:lnTo>
                <a:lnTo>
                  <a:pt x="947" y="195"/>
                </a:lnTo>
                <a:close/>
                <a:moveTo>
                  <a:pt x="958" y="222"/>
                </a:moveTo>
                <a:lnTo>
                  <a:pt x="949" y="222"/>
                </a:lnTo>
                <a:lnTo>
                  <a:pt x="947" y="222"/>
                </a:lnTo>
                <a:lnTo>
                  <a:pt x="945" y="224"/>
                </a:lnTo>
                <a:lnTo>
                  <a:pt x="945" y="224"/>
                </a:lnTo>
                <a:lnTo>
                  <a:pt x="945" y="227"/>
                </a:lnTo>
                <a:lnTo>
                  <a:pt x="960" y="227"/>
                </a:lnTo>
                <a:lnTo>
                  <a:pt x="962" y="227"/>
                </a:lnTo>
                <a:lnTo>
                  <a:pt x="964" y="224"/>
                </a:lnTo>
                <a:lnTo>
                  <a:pt x="964" y="224"/>
                </a:lnTo>
                <a:lnTo>
                  <a:pt x="962" y="222"/>
                </a:lnTo>
                <a:lnTo>
                  <a:pt x="960" y="222"/>
                </a:lnTo>
                <a:lnTo>
                  <a:pt x="958" y="222"/>
                </a:lnTo>
                <a:close/>
                <a:moveTo>
                  <a:pt x="851" y="254"/>
                </a:moveTo>
                <a:lnTo>
                  <a:pt x="851" y="256"/>
                </a:lnTo>
                <a:lnTo>
                  <a:pt x="853" y="256"/>
                </a:lnTo>
                <a:lnTo>
                  <a:pt x="853" y="256"/>
                </a:lnTo>
                <a:lnTo>
                  <a:pt x="855" y="256"/>
                </a:lnTo>
                <a:lnTo>
                  <a:pt x="855" y="254"/>
                </a:lnTo>
                <a:lnTo>
                  <a:pt x="855" y="254"/>
                </a:lnTo>
                <a:lnTo>
                  <a:pt x="857" y="252"/>
                </a:lnTo>
                <a:lnTo>
                  <a:pt x="857" y="252"/>
                </a:lnTo>
                <a:lnTo>
                  <a:pt x="857" y="250"/>
                </a:lnTo>
                <a:lnTo>
                  <a:pt x="857" y="250"/>
                </a:lnTo>
                <a:lnTo>
                  <a:pt x="855" y="250"/>
                </a:lnTo>
                <a:lnTo>
                  <a:pt x="855" y="252"/>
                </a:lnTo>
                <a:lnTo>
                  <a:pt x="855" y="252"/>
                </a:lnTo>
                <a:lnTo>
                  <a:pt x="855" y="252"/>
                </a:lnTo>
                <a:lnTo>
                  <a:pt x="855" y="252"/>
                </a:lnTo>
                <a:lnTo>
                  <a:pt x="851" y="254"/>
                </a:lnTo>
                <a:close/>
                <a:moveTo>
                  <a:pt x="905" y="245"/>
                </a:moveTo>
                <a:lnTo>
                  <a:pt x="903" y="245"/>
                </a:lnTo>
                <a:lnTo>
                  <a:pt x="901" y="245"/>
                </a:lnTo>
                <a:lnTo>
                  <a:pt x="899" y="245"/>
                </a:lnTo>
                <a:lnTo>
                  <a:pt x="897" y="248"/>
                </a:lnTo>
                <a:lnTo>
                  <a:pt x="893" y="250"/>
                </a:lnTo>
                <a:lnTo>
                  <a:pt x="888" y="252"/>
                </a:lnTo>
                <a:lnTo>
                  <a:pt x="884" y="256"/>
                </a:lnTo>
                <a:lnTo>
                  <a:pt x="880" y="258"/>
                </a:lnTo>
                <a:lnTo>
                  <a:pt x="880" y="258"/>
                </a:lnTo>
                <a:lnTo>
                  <a:pt x="878" y="260"/>
                </a:lnTo>
                <a:lnTo>
                  <a:pt x="878" y="260"/>
                </a:lnTo>
                <a:lnTo>
                  <a:pt x="880" y="260"/>
                </a:lnTo>
                <a:lnTo>
                  <a:pt x="882" y="260"/>
                </a:lnTo>
                <a:lnTo>
                  <a:pt x="886" y="262"/>
                </a:lnTo>
                <a:lnTo>
                  <a:pt x="888" y="262"/>
                </a:lnTo>
                <a:lnTo>
                  <a:pt x="893" y="260"/>
                </a:lnTo>
                <a:lnTo>
                  <a:pt x="895" y="260"/>
                </a:lnTo>
                <a:lnTo>
                  <a:pt x="899" y="254"/>
                </a:lnTo>
                <a:lnTo>
                  <a:pt x="903" y="250"/>
                </a:lnTo>
                <a:lnTo>
                  <a:pt x="903" y="250"/>
                </a:lnTo>
                <a:lnTo>
                  <a:pt x="905" y="245"/>
                </a:lnTo>
                <a:lnTo>
                  <a:pt x="905" y="245"/>
                </a:lnTo>
                <a:close/>
                <a:moveTo>
                  <a:pt x="1219" y="289"/>
                </a:moveTo>
                <a:lnTo>
                  <a:pt x="1226" y="292"/>
                </a:lnTo>
                <a:lnTo>
                  <a:pt x="1226" y="292"/>
                </a:lnTo>
                <a:lnTo>
                  <a:pt x="1228" y="292"/>
                </a:lnTo>
                <a:lnTo>
                  <a:pt x="1228" y="292"/>
                </a:lnTo>
                <a:lnTo>
                  <a:pt x="1228" y="289"/>
                </a:lnTo>
                <a:lnTo>
                  <a:pt x="1226" y="289"/>
                </a:lnTo>
                <a:lnTo>
                  <a:pt x="1224" y="287"/>
                </a:lnTo>
                <a:lnTo>
                  <a:pt x="1222" y="287"/>
                </a:lnTo>
                <a:lnTo>
                  <a:pt x="1222" y="287"/>
                </a:lnTo>
                <a:lnTo>
                  <a:pt x="1219" y="289"/>
                </a:lnTo>
                <a:lnTo>
                  <a:pt x="1219" y="289"/>
                </a:lnTo>
                <a:lnTo>
                  <a:pt x="1219" y="289"/>
                </a:lnTo>
                <a:lnTo>
                  <a:pt x="1219" y="289"/>
                </a:lnTo>
                <a:close/>
                <a:moveTo>
                  <a:pt x="958" y="241"/>
                </a:moveTo>
                <a:lnTo>
                  <a:pt x="955" y="239"/>
                </a:lnTo>
                <a:lnTo>
                  <a:pt x="955" y="239"/>
                </a:lnTo>
                <a:lnTo>
                  <a:pt x="955" y="237"/>
                </a:lnTo>
                <a:lnTo>
                  <a:pt x="955" y="237"/>
                </a:lnTo>
                <a:lnTo>
                  <a:pt x="953" y="235"/>
                </a:lnTo>
                <a:lnTo>
                  <a:pt x="953" y="235"/>
                </a:lnTo>
                <a:lnTo>
                  <a:pt x="951" y="235"/>
                </a:lnTo>
                <a:lnTo>
                  <a:pt x="949" y="233"/>
                </a:lnTo>
                <a:lnTo>
                  <a:pt x="945" y="233"/>
                </a:lnTo>
                <a:lnTo>
                  <a:pt x="941" y="233"/>
                </a:lnTo>
                <a:lnTo>
                  <a:pt x="932" y="235"/>
                </a:lnTo>
                <a:lnTo>
                  <a:pt x="930" y="237"/>
                </a:lnTo>
                <a:lnTo>
                  <a:pt x="930" y="239"/>
                </a:lnTo>
                <a:lnTo>
                  <a:pt x="930" y="239"/>
                </a:lnTo>
                <a:lnTo>
                  <a:pt x="930" y="241"/>
                </a:lnTo>
                <a:lnTo>
                  <a:pt x="930" y="241"/>
                </a:lnTo>
                <a:lnTo>
                  <a:pt x="932" y="241"/>
                </a:lnTo>
                <a:lnTo>
                  <a:pt x="941" y="241"/>
                </a:lnTo>
                <a:lnTo>
                  <a:pt x="943" y="243"/>
                </a:lnTo>
                <a:lnTo>
                  <a:pt x="945" y="243"/>
                </a:lnTo>
                <a:lnTo>
                  <a:pt x="943" y="243"/>
                </a:lnTo>
                <a:lnTo>
                  <a:pt x="930" y="243"/>
                </a:lnTo>
                <a:lnTo>
                  <a:pt x="926" y="241"/>
                </a:lnTo>
                <a:lnTo>
                  <a:pt x="924" y="243"/>
                </a:lnTo>
                <a:lnTo>
                  <a:pt x="920" y="243"/>
                </a:lnTo>
                <a:lnTo>
                  <a:pt x="918" y="245"/>
                </a:lnTo>
                <a:lnTo>
                  <a:pt x="918" y="245"/>
                </a:lnTo>
                <a:lnTo>
                  <a:pt x="920" y="248"/>
                </a:lnTo>
                <a:lnTo>
                  <a:pt x="918" y="248"/>
                </a:lnTo>
                <a:lnTo>
                  <a:pt x="918" y="250"/>
                </a:lnTo>
                <a:lnTo>
                  <a:pt x="918" y="250"/>
                </a:lnTo>
                <a:lnTo>
                  <a:pt x="920" y="252"/>
                </a:lnTo>
                <a:lnTo>
                  <a:pt x="922" y="252"/>
                </a:lnTo>
                <a:lnTo>
                  <a:pt x="932" y="252"/>
                </a:lnTo>
                <a:lnTo>
                  <a:pt x="941" y="252"/>
                </a:lnTo>
                <a:lnTo>
                  <a:pt x="939" y="252"/>
                </a:lnTo>
                <a:lnTo>
                  <a:pt x="935" y="254"/>
                </a:lnTo>
                <a:lnTo>
                  <a:pt x="930" y="254"/>
                </a:lnTo>
                <a:lnTo>
                  <a:pt x="922" y="254"/>
                </a:lnTo>
                <a:lnTo>
                  <a:pt x="916" y="256"/>
                </a:lnTo>
                <a:lnTo>
                  <a:pt x="914" y="256"/>
                </a:lnTo>
                <a:lnTo>
                  <a:pt x="911" y="256"/>
                </a:lnTo>
                <a:lnTo>
                  <a:pt x="909" y="258"/>
                </a:lnTo>
                <a:lnTo>
                  <a:pt x="911" y="260"/>
                </a:lnTo>
                <a:lnTo>
                  <a:pt x="911" y="260"/>
                </a:lnTo>
                <a:lnTo>
                  <a:pt x="922" y="260"/>
                </a:lnTo>
                <a:lnTo>
                  <a:pt x="926" y="260"/>
                </a:lnTo>
                <a:lnTo>
                  <a:pt x="941" y="256"/>
                </a:lnTo>
                <a:lnTo>
                  <a:pt x="941" y="258"/>
                </a:lnTo>
                <a:lnTo>
                  <a:pt x="939" y="258"/>
                </a:lnTo>
                <a:lnTo>
                  <a:pt x="939" y="258"/>
                </a:lnTo>
                <a:lnTo>
                  <a:pt x="937" y="260"/>
                </a:lnTo>
                <a:lnTo>
                  <a:pt x="926" y="262"/>
                </a:lnTo>
                <a:lnTo>
                  <a:pt x="924" y="264"/>
                </a:lnTo>
                <a:lnTo>
                  <a:pt x="914" y="264"/>
                </a:lnTo>
                <a:lnTo>
                  <a:pt x="911" y="264"/>
                </a:lnTo>
                <a:lnTo>
                  <a:pt x="909" y="264"/>
                </a:lnTo>
                <a:lnTo>
                  <a:pt x="907" y="264"/>
                </a:lnTo>
                <a:lnTo>
                  <a:pt x="907" y="264"/>
                </a:lnTo>
                <a:lnTo>
                  <a:pt x="905" y="266"/>
                </a:lnTo>
                <a:lnTo>
                  <a:pt x="905" y="269"/>
                </a:lnTo>
                <a:lnTo>
                  <a:pt x="903" y="269"/>
                </a:lnTo>
                <a:lnTo>
                  <a:pt x="903" y="269"/>
                </a:lnTo>
                <a:lnTo>
                  <a:pt x="905" y="271"/>
                </a:lnTo>
                <a:lnTo>
                  <a:pt x="905" y="271"/>
                </a:lnTo>
                <a:lnTo>
                  <a:pt x="914" y="273"/>
                </a:lnTo>
                <a:lnTo>
                  <a:pt x="916" y="273"/>
                </a:lnTo>
                <a:lnTo>
                  <a:pt x="920" y="273"/>
                </a:lnTo>
                <a:lnTo>
                  <a:pt x="926" y="277"/>
                </a:lnTo>
                <a:lnTo>
                  <a:pt x="930" y="279"/>
                </a:lnTo>
                <a:lnTo>
                  <a:pt x="932" y="279"/>
                </a:lnTo>
                <a:lnTo>
                  <a:pt x="932" y="277"/>
                </a:lnTo>
                <a:lnTo>
                  <a:pt x="932" y="275"/>
                </a:lnTo>
                <a:lnTo>
                  <a:pt x="935" y="275"/>
                </a:lnTo>
                <a:lnTo>
                  <a:pt x="935" y="275"/>
                </a:lnTo>
                <a:lnTo>
                  <a:pt x="937" y="275"/>
                </a:lnTo>
                <a:lnTo>
                  <a:pt x="937" y="275"/>
                </a:lnTo>
                <a:lnTo>
                  <a:pt x="937" y="275"/>
                </a:lnTo>
                <a:lnTo>
                  <a:pt x="939" y="277"/>
                </a:lnTo>
                <a:lnTo>
                  <a:pt x="941" y="277"/>
                </a:lnTo>
                <a:lnTo>
                  <a:pt x="941" y="277"/>
                </a:lnTo>
                <a:lnTo>
                  <a:pt x="941" y="277"/>
                </a:lnTo>
                <a:lnTo>
                  <a:pt x="943" y="277"/>
                </a:lnTo>
                <a:lnTo>
                  <a:pt x="949" y="275"/>
                </a:lnTo>
                <a:lnTo>
                  <a:pt x="951" y="273"/>
                </a:lnTo>
                <a:lnTo>
                  <a:pt x="951" y="273"/>
                </a:lnTo>
                <a:lnTo>
                  <a:pt x="949" y="271"/>
                </a:lnTo>
                <a:lnTo>
                  <a:pt x="949" y="269"/>
                </a:lnTo>
                <a:lnTo>
                  <a:pt x="949" y="269"/>
                </a:lnTo>
                <a:lnTo>
                  <a:pt x="949" y="269"/>
                </a:lnTo>
                <a:lnTo>
                  <a:pt x="951" y="271"/>
                </a:lnTo>
                <a:lnTo>
                  <a:pt x="953" y="271"/>
                </a:lnTo>
                <a:lnTo>
                  <a:pt x="953" y="269"/>
                </a:lnTo>
                <a:lnTo>
                  <a:pt x="955" y="266"/>
                </a:lnTo>
                <a:lnTo>
                  <a:pt x="955" y="264"/>
                </a:lnTo>
                <a:lnTo>
                  <a:pt x="955" y="264"/>
                </a:lnTo>
                <a:lnTo>
                  <a:pt x="955" y="264"/>
                </a:lnTo>
                <a:lnTo>
                  <a:pt x="958" y="266"/>
                </a:lnTo>
                <a:lnTo>
                  <a:pt x="958" y="266"/>
                </a:lnTo>
                <a:lnTo>
                  <a:pt x="962" y="266"/>
                </a:lnTo>
                <a:lnTo>
                  <a:pt x="964" y="264"/>
                </a:lnTo>
                <a:lnTo>
                  <a:pt x="964" y="266"/>
                </a:lnTo>
                <a:lnTo>
                  <a:pt x="960" y="269"/>
                </a:lnTo>
                <a:lnTo>
                  <a:pt x="960" y="269"/>
                </a:lnTo>
                <a:lnTo>
                  <a:pt x="958" y="271"/>
                </a:lnTo>
                <a:lnTo>
                  <a:pt x="958" y="271"/>
                </a:lnTo>
                <a:lnTo>
                  <a:pt x="958" y="273"/>
                </a:lnTo>
                <a:lnTo>
                  <a:pt x="958" y="273"/>
                </a:lnTo>
                <a:lnTo>
                  <a:pt x="958" y="275"/>
                </a:lnTo>
                <a:lnTo>
                  <a:pt x="960" y="275"/>
                </a:lnTo>
                <a:lnTo>
                  <a:pt x="960" y="275"/>
                </a:lnTo>
                <a:lnTo>
                  <a:pt x="966" y="275"/>
                </a:lnTo>
                <a:lnTo>
                  <a:pt x="972" y="275"/>
                </a:lnTo>
                <a:lnTo>
                  <a:pt x="972" y="275"/>
                </a:lnTo>
                <a:lnTo>
                  <a:pt x="974" y="273"/>
                </a:lnTo>
                <a:lnTo>
                  <a:pt x="974" y="273"/>
                </a:lnTo>
                <a:lnTo>
                  <a:pt x="976" y="271"/>
                </a:lnTo>
                <a:lnTo>
                  <a:pt x="976" y="271"/>
                </a:lnTo>
                <a:lnTo>
                  <a:pt x="979" y="271"/>
                </a:lnTo>
                <a:lnTo>
                  <a:pt x="981" y="273"/>
                </a:lnTo>
                <a:lnTo>
                  <a:pt x="983" y="273"/>
                </a:lnTo>
                <a:lnTo>
                  <a:pt x="985" y="273"/>
                </a:lnTo>
                <a:lnTo>
                  <a:pt x="989" y="273"/>
                </a:lnTo>
                <a:lnTo>
                  <a:pt x="991" y="273"/>
                </a:lnTo>
                <a:lnTo>
                  <a:pt x="993" y="273"/>
                </a:lnTo>
                <a:lnTo>
                  <a:pt x="997" y="271"/>
                </a:lnTo>
                <a:lnTo>
                  <a:pt x="997" y="271"/>
                </a:lnTo>
                <a:lnTo>
                  <a:pt x="999" y="271"/>
                </a:lnTo>
                <a:lnTo>
                  <a:pt x="999" y="271"/>
                </a:lnTo>
                <a:lnTo>
                  <a:pt x="995" y="273"/>
                </a:lnTo>
                <a:lnTo>
                  <a:pt x="993" y="275"/>
                </a:lnTo>
                <a:lnTo>
                  <a:pt x="989" y="277"/>
                </a:lnTo>
                <a:lnTo>
                  <a:pt x="989" y="277"/>
                </a:lnTo>
                <a:lnTo>
                  <a:pt x="985" y="277"/>
                </a:lnTo>
                <a:lnTo>
                  <a:pt x="983" y="277"/>
                </a:lnTo>
                <a:lnTo>
                  <a:pt x="976" y="277"/>
                </a:lnTo>
                <a:lnTo>
                  <a:pt x="972" y="279"/>
                </a:lnTo>
                <a:lnTo>
                  <a:pt x="966" y="281"/>
                </a:lnTo>
                <a:lnTo>
                  <a:pt x="958" y="283"/>
                </a:lnTo>
                <a:lnTo>
                  <a:pt x="953" y="283"/>
                </a:lnTo>
                <a:lnTo>
                  <a:pt x="951" y="285"/>
                </a:lnTo>
                <a:lnTo>
                  <a:pt x="951" y="287"/>
                </a:lnTo>
                <a:lnTo>
                  <a:pt x="951" y="289"/>
                </a:lnTo>
                <a:lnTo>
                  <a:pt x="953" y="289"/>
                </a:lnTo>
                <a:lnTo>
                  <a:pt x="958" y="292"/>
                </a:lnTo>
                <a:lnTo>
                  <a:pt x="962" y="294"/>
                </a:lnTo>
                <a:lnTo>
                  <a:pt x="964" y="294"/>
                </a:lnTo>
                <a:lnTo>
                  <a:pt x="970" y="294"/>
                </a:lnTo>
                <a:lnTo>
                  <a:pt x="979" y="294"/>
                </a:lnTo>
                <a:lnTo>
                  <a:pt x="989" y="292"/>
                </a:lnTo>
                <a:lnTo>
                  <a:pt x="995" y="289"/>
                </a:lnTo>
                <a:lnTo>
                  <a:pt x="999" y="287"/>
                </a:lnTo>
                <a:lnTo>
                  <a:pt x="1004" y="285"/>
                </a:lnTo>
                <a:lnTo>
                  <a:pt x="1006" y="285"/>
                </a:lnTo>
                <a:lnTo>
                  <a:pt x="1006" y="283"/>
                </a:lnTo>
                <a:lnTo>
                  <a:pt x="1008" y="283"/>
                </a:lnTo>
                <a:lnTo>
                  <a:pt x="1012" y="281"/>
                </a:lnTo>
                <a:lnTo>
                  <a:pt x="1020" y="281"/>
                </a:lnTo>
                <a:lnTo>
                  <a:pt x="1029" y="277"/>
                </a:lnTo>
                <a:lnTo>
                  <a:pt x="1031" y="275"/>
                </a:lnTo>
                <a:lnTo>
                  <a:pt x="1033" y="277"/>
                </a:lnTo>
                <a:lnTo>
                  <a:pt x="1033" y="277"/>
                </a:lnTo>
                <a:lnTo>
                  <a:pt x="1033" y="277"/>
                </a:lnTo>
                <a:lnTo>
                  <a:pt x="1033" y="277"/>
                </a:lnTo>
                <a:lnTo>
                  <a:pt x="1035" y="279"/>
                </a:lnTo>
                <a:lnTo>
                  <a:pt x="1037" y="279"/>
                </a:lnTo>
                <a:lnTo>
                  <a:pt x="1037" y="279"/>
                </a:lnTo>
                <a:lnTo>
                  <a:pt x="1039" y="279"/>
                </a:lnTo>
                <a:lnTo>
                  <a:pt x="1043" y="277"/>
                </a:lnTo>
                <a:lnTo>
                  <a:pt x="1046" y="277"/>
                </a:lnTo>
                <a:lnTo>
                  <a:pt x="1052" y="279"/>
                </a:lnTo>
                <a:lnTo>
                  <a:pt x="1056" y="279"/>
                </a:lnTo>
                <a:lnTo>
                  <a:pt x="1056" y="279"/>
                </a:lnTo>
                <a:lnTo>
                  <a:pt x="1058" y="279"/>
                </a:lnTo>
                <a:lnTo>
                  <a:pt x="1064" y="277"/>
                </a:lnTo>
                <a:lnTo>
                  <a:pt x="1071" y="275"/>
                </a:lnTo>
                <a:lnTo>
                  <a:pt x="1073" y="273"/>
                </a:lnTo>
                <a:lnTo>
                  <a:pt x="1075" y="273"/>
                </a:lnTo>
                <a:lnTo>
                  <a:pt x="1077" y="264"/>
                </a:lnTo>
                <a:lnTo>
                  <a:pt x="1077" y="262"/>
                </a:lnTo>
                <a:lnTo>
                  <a:pt x="1079" y="258"/>
                </a:lnTo>
                <a:lnTo>
                  <a:pt x="1079" y="256"/>
                </a:lnTo>
                <a:lnTo>
                  <a:pt x="1079" y="256"/>
                </a:lnTo>
                <a:lnTo>
                  <a:pt x="1079" y="252"/>
                </a:lnTo>
                <a:lnTo>
                  <a:pt x="1077" y="250"/>
                </a:lnTo>
                <a:lnTo>
                  <a:pt x="1077" y="250"/>
                </a:lnTo>
                <a:lnTo>
                  <a:pt x="1077" y="250"/>
                </a:lnTo>
                <a:lnTo>
                  <a:pt x="1073" y="248"/>
                </a:lnTo>
                <a:lnTo>
                  <a:pt x="1067" y="245"/>
                </a:lnTo>
                <a:lnTo>
                  <a:pt x="1064" y="248"/>
                </a:lnTo>
                <a:lnTo>
                  <a:pt x="1062" y="248"/>
                </a:lnTo>
                <a:lnTo>
                  <a:pt x="1060" y="250"/>
                </a:lnTo>
                <a:lnTo>
                  <a:pt x="1060" y="250"/>
                </a:lnTo>
                <a:lnTo>
                  <a:pt x="1060" y="250"/>
                </a:lnTo>
                <a:lnTo>
                  <a:pt x="1060" y="252"/>
                </a:lnTo>
                <a:lnTo>
                  <a:pt x="1060" y="254"/>
                </a:lnTo>
                <a:lnTo>
                  <a:pt x="1062" y="254"/>
                </a:lnTo>
                <a:lnTo>
                  <a:pt x="1062" y="254"/>
                </a:lnTo>
                <a:lnTo>
                  <a:pt x="1058" y="254"/>
                </a:lnTo>
                <a:lnTo>
                  <a:pt x="1058" y="256"/>
                </a:lnTo>
                <a:lnTo>
                  <a:pt x="1058" y="258"/>
                </a:lnTo>
                <a:lnTo>
                  <a:pt x="1058" y="258"/>
                </a:lnTo>
                <a:lnTo>
                  <a:pt x="1058" y="254"/>
                </a:lnTo>
                <a:lnTo>
                  <a:pt x="1056" y="252"/>
                </a:lnTo>
                <a:lnTo>
                  <a:pt x="1056" y="252"/>
                </a:lnTo>
                <a:lnTo>
                  <a:pt x="1056" y="252"/>
                </a:lnTo>
                <a:lnTo>
                  <a:pt x="1054" y="252"/>
                </a:lnTo>
                <a:lnTo>
                  <a:pt x="1052" y="252"/>
                </a:lnTo>
                <a:lnTo>
                  <a:pt x="1050" y="252"/>
                </a:lnTo>
                <a:lnTo>
                  <a:pt x="1048" y="252"/>
                </a:lnTo>
                <a:lnTo>
                  <a:pt x="1043" y="254"/>
                </a:lnTo>
                <a:lnTo>
                  <a:pt x="1043" y="254"/>
                </a:lnTo>
                <a:lnTo>
                  <a:pt x="1043" y="254"/>
                </a:lnTo>
                <a:lnTo>
                  <a:pt x="1043" y="254"/>
                </a:lnTo>
                <a:lnTo>
                  <a:pt x="1048" y="250"/>
                </a:lnTo>
                <a:lnTo>
                  <a:pt x="1048" y="250"/>
                </a:lnTo>
                <a:lnTo>
                  <a:pt x="1048" y="250"/>
                </a:lnTo>
                <a:lnTo>
                  <a:pt x="1048" y="248"/>
                </a:lnTo>
                <a:lnTo>
                  <a:pt x="1046" y="248"/>
                </a:lnTo>
                <a:lnTo>
                  <a:pt x="1046" y="248"/>
                </a:lnTo>
                <a:lnTo>
                  <a:pt x="1043" y="245"/>
                </a:lnTo>
                <a:lnTo>
                  <a:pt x="1041" y="248"/>
                </a:lnTo>
                <a:lnTo>
                  <a:pt x="1039" y="248"/>
                </a:lnTo>
                <a:lnTo>
                  <a:pt x="1037" y="245"/>
                </a:lnTo>
                <a:lnTo>
                  <a:pt x="1037" y="245"/>
                </a:lnTo>
                <a:lnTo>
                  <a:pt x="1037" y="245"/>
                </a:lnTo>
                <a:lnTo>
                  <a:pt x="1039" y="243"/>
                </a:lnTo>
                <a:lnTo>
                  <a:pt x="1041" y="241"/>
                </a:lnTo>
                <a:lnTo>
                  <a:pt x="1041" y="241"/>
                </a:lnTo>
                <a:lnTo>
                  <a:pt x="1039" y="239"/>
                </a:lnTo>
                <a:lnTo>
                  <a:pt x="1037" y="237"/>
                </a:lnTo>
                <a:lnTo>
                  <a:pt x="1035" y="235"/>
                </a:lnTo>
                <a:lnTo>
                  <a:pt x="1035" y="235"/>
                </a:lnTo>
                <a:lnTo>
                  <a:pt x="1035" y="233"/>
                </a:lnTo>
                <a:lnTo>
                  <a:pt x="1035" y="233"/>
                </a:lnTo>
                <a:lnTo>
                  <a:pt x="1033" y="231"/>
                </a:lnTo>
                <a:lnTo>
                  <a:pt x="1033" y="231"/>
                </a:lnTo>
                <a:lnTo>
                  <a:pt x="1035" y="229"/>
                </a:lnTo>
                <a:lnTo>
                  <a:pt x="1035" y="229"/>
                </a:lnTo>
                <a:lnTo>
                  <a:pt x="1037" y="227"/>
                </a:lnTo>
                <a:lnTo>
                  <a:pt x="1037" y="227"/>
                </a:lnTo>
                <a:lnTo>
                  <a:pt x="1035" y="227"/>
                </a:lnTo>
                <a:lnTo>
                  <a:pt x="1035" y="227"/>
                </a:lnTo>
                <a:lnTo>
                  <a:pt x="1031" y="224"/>
                </a:lnTo>
                <a:lnTo>
                  <a:pt x="1027" y="224"/>
                </a:lnTo>
                <a:lnTo>
                  <a:pt x="1025" y="224"/>
                </a:lnTo>
                <a:lnTo>
                  <a:pt x="1025" y="227"/>
                </a:lnTo>
                <a:lnTo>
                  <a:pt x="1020" y="229"/>
                </a:lnTo>
                <a:lnTo>
                  <a:pt x="1016" y="233"/>
                </a:lnTo>
                <a:lnTo>
                  <a:pt x="1014" y="233"/>
                </a:lnTo>
                <a:lnTo>
                  <a:pt x="1010" y="235"/>
                </a:lnTo>
                <a:lnTo>
                  <a:pt x="1010" y="237"/>
                </a:lnTo>
                <a:lnTo>
                  <a:pt x="1010" y="237"/>
                </a:lnTo>
                <a:lnTo>
                  <a:pt x="1010" y="239"/>
                </a:lnTo>
                <a:lnTo>
                  <a:pt x="1010" y="239"/>
                </a:lnTo>
                <a:lnTo>
                  <a:pt x="1012" y="239"/>
                </a:lnTo>
                <a:lnTo>
                  <a:pt x="1016" y="241"/>
                </a:lnTo>
                <a:lnTo>
                  <a:pt x="1018" y="241"/>
                </a:lnTo>
                <a:lnTo>
                  <a:pt x="1023" y="243"/>
                </a:lnTo>
                <a:lnTo>
                  <a:pt x="1023" y="245"/>
                </a:lnTo>
                <a:lnTo>
                  <a:pt x="1023" y="245"/>
                </a:lnTo>
                <a:lnTo>
                  <a:pt x="1023" y="248"/>
                </a:lnTo>
                <a:lnTo>
                  <a:pt x="1023" y="248"/>
                </a:lnTo>
                <a:lnTo>
                  <a:pt x="1016" y="250"/>
                </a:lnTo>
                <a:lnTo>
                  <a:pt x="1016" y="252"/>
                </a:lnTo>
                <a:lnTo>
                  <a:pt x="1029" y="258"/>
                </a:lnTo>
                <a:lnTo>
                  <a:pt x="1029" y="258"/>
                </a:lnTo>
                <a:lnTo>
                  <a:pt x="1031" y="260"/>
                </a:lnTo>
                <a:lnTo>
                  <a:pt x="1031" y="260"/>
                </a:lnTo>
                <a:lnTo>
                  <a:pt x="1029" y="262"/>
                </a:lnTo>
                <a:lnTo>
                  <a:pt x="1029" y="262"/>
                </a:lnTo>
                <a:lnTo>
                  <a:pt x="1027" y="262"/>
                </a:lnTo>
                <a:lnTo>
                  <a:pt x="1008" y="262"/>
                </a:lnTo>
                <a:lnTo>
                  <a:pt x="1004" y="260"/>
                </a:lnTo>
                <a:lnTo>
                  <a:pt x="1002" y="262"/>
                </a:lnTo>
                <a:lnTo>
                  <a:pt x="999" y="262"/>
                </a:lnTo>
                <a:lnTo>
                  <a:pt x="997" y="260"/>
                </a:lnTo>
                <a:lnTo>
                  <a:pt x="995" y="260"/>
                </a:lnTo>
                <a:lnTo>
                  <a:pt x="993" y="258"/>
                </a:lnTo>
                <a:lnTo>
                  <a:pt x="993" y="256"/>
                </a:lnTo>
                <a:lnTo>
                  <a:pt x="993" y="254"/>
                </a:lnTo>
                <a:lnTo>
                  <a:pt x="991" y="254"/>
                </a:lnTo>
                <a:lnTo>
                  <a:pt x="989" y="254"/>
                </a:lnTo>
                <a:lnTo>
                  <a:pt x="987" y="254"/>
                </a:lnTo>
                <a:lnTo>
                  <a:pt x="985" y="254"/>
                </a:lnTo>
                <a:lnTo>
                  <a:pt x="985" y="252"/>
                </a:lnTo>
                <a:lnTo>
                  <a:pt x="985" y="252"/>
                </a:lnTo>
                <a:lnTo>
                  <a:pt x="987" y="252"/>
                </a:lnTo>
                <a:lnTo>
                  <a:pt x="987" y="250"/>
                </a:lnTo>
                <a:lnTo>
                  <a:pt x="981" y="245"/>
                </a:lnTo>
                <a:lnTo>
                  <a:pt x="974" y="241"/>
                </a:lnTo>
                <a:lnTo>
                  <a:pt x="970" y="241"/>
                </a:lnTo>
                <a:lnTo>
                  <a:pt x="968" y="241"/>
                </a:lnTo>
                <a:lnTo>
                  <a:pt x="966" y="241"/>
                </a:lnTo>
                <a:lnTo>
                  <a:pt x="960" y="241"/>
                </a:lnTo>
                <a:lnTo>
                  <a:pt x="958" y="241"/>
                </a:lnTo>
                <a:close/>
                <a:moveTo>
                  <a:pt x="1075" y="201"/>
                </a:moveTo>
                <a:lnTo>
                  <a:pt x="1075" y="201"/>
                </a:lnTo>
                <a:lnTo>
                  <a:pt x="1077" y="204"/>
                </a:lnTo>
                <a:lnTo>
                  <a:pt x="1079" y="208"/>
                </a:lnTo>
                <a:lnTo>
                  <a:pt x="1081" y="210"/>
                </a:lnTo>
                <a:lnTo>
                  <a:pt x="1083" y="212"/>
                </a:lnTo>
                <a:lnTo>
                  <a:pt x="1085" y="214"/>
                </a:lnTo>
                <a:lnTo>
                  <a:pt x="1092" y="214"/>
                </a:lnTo>
                <a:lnTo>
                  <a:pt x="1094" y="214"/>
                </a:lnTo>
                <a:lnTo>
                  <a:pt x="1094" y="214"/>
                </a:lnTo>
                <a:lnTo>
                  <a:pt x="1094" y="212"/>
                </a:lnTo>
                <a:lnTo>
                  <a:pt x="1094" y="210"/>
                </a:lnTo>
                <a:lnTo>
                  <a:pt x="1094" y="210"/>
                </a:lnTo>
                <a:lnTo>
                  <a:pt x="1094" y="208"/>
                </a:lnTo>
                <a:lnTo>
                  <a:pt x="1090" y="206"/>
                </a:lnTo>
                <a:lnTo>
                  <a:pt x="1087" y="206"/>
                </a:lnTo>
                <a:lnTo>
                  <a:pt x="1087" y="206"/>
                </a:lnTo>
                <a:lnTo>
                  <a:pt x="1087" y="204"/>
                </a:lnTo>
                <a:lnTo>
                  <a:pt x="1085" y="201"/>
                </a:lnTo>
                <a:lnTo>
                  <a:pt x="1083" y="199"/>
                </a:lnTo>
                <a:lnTo>
                  <a:pt x="1079" y="197"/>
                </a:lnTo>
                <a:lnTo>
                  <a:pt x="1077" y="195"/>
                </a:lnTo>
                <a:lnTo>
                  <a:pt x="1075" y="195"/>
                </a:lnTo>
                <a:lnTo>
                  <a:pt x="1071" y="195"/>
                </a:lnTo>
                <a:lnTo>
                  <a:pt x="1071" y="197"/>
                </a:lnTo>
                <a:lnTo>
                  <a:pt x="1073" y="199"/>
                </a:lnTo>
                <a:lnTo>
                  <a:pt x="1075" y="201"/>
                </a:lnTo>
                <a:close/>
                <a:moveTo>
                  <a:pt x="968" y="178"/>
                </a:moveTo>
                <a:lnTo>
                  <a:pt x="970" y="178"/>
                </a:lnTo>
                <a:lnTo>
                  <a:pt x="976" y="176"/>
                </a:lnTo>
                <a:lnTo>
                  <a:pt x="983" y="176"/>
                </a:lnTo>
                <a:lnTo>
                  <a:pt x="989" y="178"/>
                </a:lnTo>
                <a:lnTo>
                  <a:pt x="991" y="178"/>
                </a:lnTo>
                <a:lnTo>
                  <a:pt x="993" y="178"/>
                </a:lnTo>
                <a:lnTo>
                  <a:pt x="995" y="178"/>
                </a:lnTo>
                <a:lnTo>
                  <a:pt x="995" y="176"/>
                </a:lnTo>
                <a:lnTo>
                  <a:pt x="997" y="176"/>
                </a:lnTo>
                <a:lnTo>
                  <a:pt x="999" y="176"/>
                </a:lnTo>
                <a:lnTo>
                  <a:pt x="1002" y="178"/>
                </a:lnTo>
                <a:lnTo>
                  <a:pt x="1004" y="178"/>
                </a:lnTo>
                <a:lnTo>
                  <a:pt x="1008" y="178"/>
                </a:lnTo>
                <a:lnTo>
                  <a:pt x="1010" y="178"/>
                </a:lnTo>
                <a:lnTo>
                  <a:pt x="1014" y="178"/>
                </a:lnTo>
                <a:lnTo>
                  <a:pt x="1018" y="178"/>
                </a:lnTo>
                <a:lnTo>
                  <a:pt x="1023" y="178"/>
                </a:lnTo>
                <a:lnTo>
                  <a:pt x="1023" y="178"/>
                </a:lnTo>
                <a:lnTo>
                  <a:pt x="1023" y="176"/>
                </a:lnTo>
                <a:lnTo>
                  <a:pt x="1025" y="174"/>
                </a:lnTo>
                <a:lnTo>
                  <a:pt x="1025" y="174"/>
                </a:lnTo>
                <a:lnTo>
                  <a:pt x="1023" y="172"/>
                </a:lnTo>
                <a:lnTo>
                  <a:pt x="1023" y="170"/>
                </a:lnTo>
                <a:lnTo>
                  <a:pt x="1020" y="170"/>
                </a:lnTo>
                <a:lnTo>
                  <a:pt x="1020" y="170"/>
                </a:lnTo>
                <a:lnTo>
                  <a:pt x="1018" y="170"/>
                </a:lnTo>
                <a:lnTo>
                  <a:pt x="1016" y="168"/>
                </a:lnTo>
                <a:lnTo>
                  <a:pt x="1014" y="166"/>
                </a:lnTo>
                <a:lnTo>
                  <a:pt x="1012" y="166"/>
                </a:lnTo>
                <a:lnTo>
                  <a:pt x="1008" y="164"/>
                </a:lnTo>
                <a:lnTo>
                  <a:pt x="1006" y="164"/>
                </a:lnTo>
                <a:lnTo>
                  <a:pt x="1002" y="166"/>
                </a:lnTo>
                <a:lnTo>
                  <a:pt x="999" y="166"/>
                </a:lnTo>
                <a:lnTo>
                  <a:pt x="993" y="168"/>
                </a:lnTo>
                <a:lnTo>
                  <a:pt x="991" y="170"/>
                </a:lnTo>
                <a:lnTo>
                  <a:pt x="989" y="170"/>
                </a:lnTo>
                <a:lnTo>
                  <a:pt x="983" y="170"/>
                </a:lnTo>
                <a:lnTo>
                  <a:pt x="976" y="172"/>
                </a:lnTo>
                <a:lnTo>
                  <a:pt x="972" y="174"/>
                </a:lnTo>
                <a:lnTo>
                  <a:pt x="968" y="174"/>
                </a:lnTo>
                <a:lnTo>
                  <a:pt x="966" y="176"/>
                </a:lnTo>
                <a:lnTo>
                  <a:pt x="966" y="178"/>
                </a:lnTo>
                <a:lnTo>
                  <a:pt x="968" y="178"/>
                </a:lnTo>
                <a:lnTo>
                  <a:pt x="968" y="178"/>
                </a:lnTo>
                <a:close/>
                <a:moveTo>
                  <a:pt x="1079" y="155"/>
                </a:moveTo>
                <a:lnTo>
                  <a:pt x="1081" y="155"/>
                </a:lnTo>
                <a:lnTo>
                  <a:pt x="1087" y="155"/>
                </a:lnTo>
                <a:lnTo>
                  <a:pt x="1090" y="155"/>
                </a:lnTo>
                <a:lnTo>
                  <a:pt x="1090" y="157"/>
                </a:lnTo>
                <a:lnTo>
                  <a:pt x="1087" y="159"/>
                </a:lnTo>
                <a:lnTo>
                  <a:pt x="1087" y="162"/>
                </a:lnTo>
                <a:lnTo>
                  <a:pt x="1087" y="162"/>
                </a:lnTo>
                <a:lnTo>
                  <a:pt x="1087" y="162"/>
                </a:lnTo>
                <a:lnTo>
                  <a:pt x="1090" y="162"/>
                </a:lnTo>
                <a:lnTo>
                  <a:pt x="1090" y="162"/>
                </a:lnTo>
                <a:lnTo>
                  <a:pt x="1096" y="157"/>
                </a:lnTo>
                <a:lnTo>
                  <a:pt x="1098" y="157"/>
                </a:lnTo>
                <a:lnTo>
                  <a:pt x="1100" y="157"/>
                </a:lnTo>
                <a:lnTo>
                  <a:pt x="1100" y="157"/>
                </a:lnTo>
                <a:lnTo>
                  <a:pt x="1102" y="159"/>
                </a:lnTo>
                <a:lnTo>
                  <a:pt x="1102" y="159"/>
                </a:lnTo>
                <a:lnTo>
                  <a:pt x="1098" y="162"/>
                </a:lnTo>
                <a:lnTo>
                  <a:pt x="1098" y="164"/>
                </a:lnTo>
                <a:lnTo>
                  <a:pt x="1098" y="164"/>
                </a:lnTo>
                <a:lnTo>
                  <a:pt x="1100" y="164"/>
                </a:lnTo>
                <a:lnTo>
                  <a:pt x="1108" y="164"/>
                </a:lnTo>
                <a:lnTo>
                  <a:pt x="1111" y="164"/>
                </a:lnTo>
                <a:lnTo>
                  <a:pt x="1111" y="166"/>
                </a:lnTo>
                <a:lnTo>
                  <a:pt x="1106" y="166"/>
                </a:lnTo>
                <a:lnTo>
                  <a:pt x="1102" y="168"/>
                </a:lnTo>
                <a:lnTo>
                  <a:pt x="1100" y="168"/>
                </a:lnTo>
                <a:lnTo>
                  <a:pt x="1106" y="168"/>
                </a:lnTo>
                <a:lnTo>
                  <a:pt x="1108" y="170"/>
                </a:lnTo>
                <a:lnTo>
                  <a:pt x="1106" y="170"/>
                </a:lnTo>
                <a:lnTo>
                  <a:pt x="1104" y="172"/>
                </a:lnTo>
                <a:lnTo>
                  <a:pt x="1098" y="170"/>
                </a:lnTo>
                <a:lnTo>
                  <a:pt x="1090" y="170"/>
                </a:lnTo>
                <a:lnTo>
                  <a:pt x="1090" y="170"/>
                </a:lnTo>
                <a:lnTo>
                  <a:pt x="1087" y="170"/>
                </a:lnTo>
                <a:lnTo>
                  <a:pt x="1087" y="172"/>
                </a:lnTo>
                <a:lnTo>
                  <a:pt x="1087" y="174"/>
                </a:lnTo>
                <a:lnTo>
                  <a:pt x="1087" y="176"/>
                </a:lnTo>
                <a:lnTo>
                  <a:pt x="1090" y="176"/>
                </a:lnTo>
                <a:lnTo>
                  <a:pt x="1094" y="178"/>
                </a:lnTo>
                <a:lnTo>
                  <a:pt x="1096" y="180"/>
                </a:lnTo>
                <a:lnTo>
                  <a:pt x="1102" y="180"/>
                </a:lnTo>
                <a:lnTo>
                  <a:pt x="1106" y="178"/>
                </a:lnTo>
                <a:lnTo>
                  <a:pt x="1119" y="176"/>
                </a:lnTo>
                <a:lnTo>
                  <a:pt x="1119" y="178"/>
                </a:lnTo>
                <a:lnTo>
                  <a:pt x="1119" y="178"/>
                </a:lnTo>
                <a:lnTo>
                  <a:pt x="1119" y="178"/>
                </a:lnTo>
                <a:lnTo>
                  <a:pt x="1121" y="180"/>
                </a:lnTo>
                <a:lnTo>
                  <a:pt x="1121" y="180"/>
                </a:lnTo>
                <a:lnTo>
                  <a:pt x="1125" y="178"/>
                </a:lnTo>
                <a:lnTo>
                  <a:pt x="1129" y="178"/>
                </a:lnTo>
                <a:lnTo>
                  <a:pt x="1131" y="180"/>
                </a:lnTo>
                <a:lnTo>
                  <a:pt x="1140" y="183"/>
                </a:lnTo>
                <a:lnTo>
                  <a:pt x="1144" y="183"/>
                </a:lnTo>
                <a:lnTo>
                  <a:pt x="1146" y="185"/>
                </a:lnTo>
                <a:lnTo>
                  <a:pt x="1146" y="185"/>
                </a:lnTo>
                <a:lnTo>
                  <a:pt x="1148" y="185"/>
                </a:lnTo>
                <a:lnTo>
                  <a:pt x="1148" y="189"/>
                </a:lnTo>
                <a:lnTo>
                  <a:pt x="1148" y="189"/>
                </a:lnTo>
                <a:lnTo>
                  <a:pt x="1148" y="191"/>
                </a:lnTo>
                <a:lnTo>
                  <a:pt x="1150" y="191"/>
                </a:lnTo>
                <a:lnTo>
                  <a:pt x="1155" y="193"/>
                </a:lnTo>
                <a:lnTo>
                  <a:pt x="1159" y="195"/>
                </a:lnTo>
                <a:lnTo>
                  <a:pt x="1163" y="193"/>
                </a:lnTo>
                <a:lnTo>
                  <a:pt x="1169" y="193"/>
                </a:lnTo>
                <a:lnTo>
                  <a:pt x="1171" y="193"/>
                </a:lnTo>
                <a:lnTo>
                  <a:pt x="1171" y="191"/>
                </a:lnTo>
                <a:lnTo>
                  <a:pt x="1173" y="189"/>
                </a:lnTo>
                <a:lnTo>
                  <a:pt x="1173" y="189"/>
                </a:lnTo>
                <a:lnTo>
                  <a:pt x="1173" y="187"/>
                </a:lnTo>
                <a:lnTo>
                  <a:pt x="1173" y="185"/>
                </a:lnTo>
                <a:lnTo>
                  <a:pt x="1171" y="185"/>
                </a:lnTo>
                <a:lnTo>
                  <a:pt x="1165" y="178"/>
                </a:lnTo>
                <a:lnTo>
                  <a:pt x="1163" y="178"/>
                </a:lnTo>
                <a:lnTo>
                  <a:pt x="1163" y="178"/>
                </a:lnTo>
                <a:lnTo>
                  <a:pt x="1163" y="176"/>
                </a:lnTo>
                <a:lnTo>
                  <a:pt x="1163" y="176"/>
                </a:lnTo>
                <a:lnTo>
                  <a:pt x="1161" y="174"/>
                </a:lnTo>
                <a:lnTo>
                  <a:pt x="1161" y="174"/>
                </a:lnTo>
                <a:lnTo>
                  <a:pt x="1163" y="172"/>
                </a:lnTo>
                <a:lnTo>
                  <a:pt x="1165" y="170"/>
                </a:lnTo>
                <a:lnTo>
                  <a:pt x="1165" y="170"/>
                </a:lnTo>
                <a:lnTo>
                  <a:pt x="1165" y="170"/>
                </a:lnTo>
                <a:lnTo>
                  <a:pt x="1163" y="168"/>
                </a:lnTo>
                <a:lnTo>
                  <a:pt x="1159" y="166"/>
                </a:lnTo>
                <a:lnTo>
                  <a:pt x="1152" y="162"/>
                </a:lnTo>
                <a:lnTo>
                  <a:pt x="1146" y="164"/>
                </a:lnTo>
                <a:lnTo>
                  <a:pt x="1142" y="164"/>
                </a:lnTo>
                <a:lnTo>
                  <a:pt x="1142" y="162"/>
                </a:lnTo>
                <a:lnTo>
                  <a:pt x="1142" y="162"/>
                </a:lnTo>
                <a:lnTo>
                  <a:pt x="1144" y="159"/>
                </a:lnTo>
                <a:lnTo>
                  <a:pt x="1144" y="157"/>
                </a:lnTo>
                <a:lnTo>
                  <a:pt x="1144" y="157"/>
                </a:lnTo>
                <a:lnTo>
                  <a:pt x="1142" y="157"/>
                </a:lnTo>
                <a:lnTo>
                  <a:pt x="1140" y="157"/>
                </a:lnTo>
                <a:lnTo>
                  <a:pt x="1134" y="153"/>
                </a:lnTo>
                <a:lnTo>
                  <a:pt x="1131" y="153"/>
                </a:lnTo>
                <a:lnTo>
                  <a:pt x="1129" y="153"/>
                </a:lnTo>
                <a:lnTo>
                  <a:pt x="1127" y="155"/>
                </a:lnTo>
                <a:lnTo>
                  <a:pt x="1125" y="155"/>
                </a:lnTo>
                <a:lnTo>
                  <a:pt x="1123" y="157"/>
                </a:lnTo>
                <a:lnTo>
                  <a:pt x="1123" y="159"/>
                </a:lnTo>
                <a:lnTo>
                  <a:pt x="1123" y="159"/>
                </a:lnTo>
                <a:lnTo>
                  <a:pt x="1121" y="159"/>
                </a:lnTo>
                <a:lnTo>
                  <a:pt x="1121" y="159"/>
                </a:lnTo>
                <a:lnTo>
                  <a:pt x="1121" y="159"/>
                </a:lnTo>
                <a:lnTo>
                  <a:pt x="1121" y="157"/>
                </a:lnTo>
                <a:lnTo>
                  <a:pt x="1119" y="157"/>
                </a:lnTo>
                <a:lnTo>
                  <a:pt x="1121" y="157"/>
                </a:lnTo>
                <a:lnTo>
                  <a:pt x="1121" y="155"/>
                </a:lnTo>
                <a:lnTo>
                  <a:pt x="1121" y="155"/>
                </a:lnTo>
                <a:lnTo>
                  <a:pt x="1121" y="153"/>
                </a:lnTo>
                <a:lnTo>
                  <a:pt x="1121" y="153"/>
                </a:lnTo>
                <a:lnTo>
                  <a:pt x="1117" y="149"/>
                </a:lnTo>
                <a:lnTo>
                  <a:pt x="1113" y="147"/>
                </a:lnTo>
                <a:lnTo>
                  <a:pt x="1108" y="147"/>
                </a:lnTo>
                <a:lnTo>
                  <a:pt x="1106" y="145"/>
                </a:lnTo>
                <a:lnTo>
                  <a:pt x="1102" y="145"/>
                </a:lnTo>
                <a:lnTo>
                  <a:pt x="1090" y="147"/>
                </a:lnTo>
                <a:lnTo>
                  <a:pt x="1081" y="147"/>
                </a:lnTo>
                <a:lnTo>
                  <a:pt x="1081" y="147"/>
                </a:lnTo>
                <a:lnTo>
                  <a:pt x="1079" y="149"/>
                </a:lnTo>
                <a:lnTo>
                  <a:pt x="1079" y="151"/>
                </a:lnTo>
                <a:lnTo>
                  <a:pt x="1079" y="153"/>
                </a:lnTo>
                <a:lnTo>
                  <a:pt x="1079" y="155"/>
                </a:lnTo>
                <a:lnTo>
                  <a:pt x="1079" y="155"/>
                </a:lnTo>
                <a:close/>
                <a:moveTo>
                  <a:pt x="1196" y="292"/>
                </a:moveTo>
                <a:lnTo>
                  <a:pt x="1199" y="289"/>
                </a:lnTo>
                <a:lnTo>
                  <a:pt x="1199" y="289"/>
                </a:lnTo>
                <a:lnTo>
                  <a:pt x="1199" y="289"/>
                </a:lnTo>
                <a:lnTo>
                  <a:pt x="1196" y="287"/>
                </a:lnTo>
                <a:lnTo>
                  <a:pt x="1194" y="289"/>
                </a:lnTo>
                <a:lnTo>
                  <a:pt x="1192" y="292"/>
                </a:lnTo>
                <a:lnTo>
                  <a:pt x="1192" y="292"/>
                </a:lnTo>
                <a:lnTo>
                  <a:pt x="1192" y="292"/>
                </a:lnTo>
                <a:lnTo>
                  <a:pt x="1196" y="292"/>
                </a:lnTo>
                <a:close/>
                <a:moveTo>
                  <a:pt x="5016" y="2426"/>
                </a:moveTo>
                <a:lnTo>
                  <a:pt x="5014" y="2426"/>
                </a:lnTo>
                <a:lnTo>
                  <a:pt x="5014" y="2426"/>
                </a:lnTo>
                <a:lnTo>
                  <a:pt x="5014" y="2428"/>
                </a:lnTo>
                <a:lnTo>
                  <a:pt x="5012" y="2430"/>
                </a:lnTo>
                <a:lnTo>
                  <a:pt x="5012" y="2430"/>
                </a:lnTo>
                <a:lnTo>
                  <a:pt x="5012" y="2430"/>
                </a:lnTo>
                <a:lnTo>
                  <a:pt x="5012" y="2430"/>
                </a:lnTo>
                <a:lnTo>
                  <a:pt x="5012" y="2430"/>
                </a:lnTo>
                <a:lnTo>
                  <a:pt x="5014" y="2430"/>
                </a:lnTo>
                <a:lnTo>
                  <a:pt x="5014" y="2430"/>
                </a:lnTo>
                <a:lnTo>
                  <a:pt x="5016" y="2432"/>
                </a:lnTo>
                <a:lnTo>
                  <a:pt x="5016" y="2432"/>
                </a:lnTo>
                <a:lnTo>
                  <a:pt x="5016" y="2430"/>
                </a:lnTo>
                <a:lnTo>
                  <a:pt x="5016" y="2430"/>
                </a:lnTo>
                <a:lnTo>
                  <a:pt x="5016" y="2428"/>
                </a:lnTo>
                <a:lnTo>
                  <a:pt x="5016" y="2428"/>
                </a:lnTo>
                <a:lnTo>
                  <a:pt x="5016" y="2428"/>
                </a:lnTo>
                <a:lnTo>
                  <a:pt x="5016" y="2428"/>
                </a:lnTo>
                <a:lnTo>
                  <a:pt x="5016" y="2426"/>
                </a:lnTo>
                <a:lnTo>
                  <a:pt x="5016" y="2426"/>
                </a:lnTo>
                <a:lnTo>
                  <a:pt x="5016" y="2426"/>
                </a:lnTo>
                <a:lnTo>
                  <a:pt x="5016" y="2426"/>
                </a:lnTo>
                <a:close/>
                <a:moveTo>
                  <a:pt x="4993" y="671"/>
                </a:moveTo>
                <a:lnTo>
                  <a:pt x="4993" y="669"/>
                </a:lnTo>
                <a:lnTo>
                  <a:pt x="4993" y="665"/>
                </a:lnTo>
                <a:lnTo>
                  <a:pt x="4991" y="663"/>
                </a:lnTo>
                <a:lnTo>
                  <a:pt x="4991" y="663"/>
                </a:lnTo>
                <a:lnTo>
                  <a:pt x="4987" y="667"/>
                </a:lnTo>
                <a:lnTo>
                  <a:pt x="4981" y="667"/>
                </a:lnTo>
                <a:lnTo>
                  <a:pt x="4981" y="669"/>
                </a:lnTo>
                <a:lnTo>
                  <a:pt x="4981" y="669"/>
                </a:lnTo>
                <a:lnTo>
                  <a:pt x="4981" y="673"/>
                </a:lnTo>
                <a:lnTo>
                  <a:pt x="4978" y="675"/>
                </a:lnTo>
                <a:lnTo>
                  <a:pt x="4974" y="677"/>
                </a:lnTo>
                <a:lnTo>
                  <a:pt x="4976" y="677"/>
                </a:lnTo>
                <a:lnTo>
                  <a:pt x="4976" y="677"/>
                </a:lnTo>
                <a:lnTo>
                  <a:pt x="4976" y="679"/>
                </a:lnTo>
                <a:lnTo>
                  <a:pt x="4978" y="677"/>
                </a:lnTo>
                <a:lnTo>
                  <a:pt x="4983" y="673"/>
                </a:lnTo>
                <a:lnTo>
                  <a:pt x="4987" y="671"/>
                </a:lnTo>
                <a:lnTo>
                  <a:pt x="4993" y="671"/>
                </a:lnTo>
                <a:close/>
                <a:moveTo>
                  <a:pt x="5022" y="1799"/>
                </a:moveTo>
                <a:lnTo>
                  <a:pt x="5025" y="1799"/>
                </a:lnTo>
                <a:lnTo>
                  <a:pt x="5025" y="1799"/>
                </a:lnTo>
                <a:lnTo>
                  <a:pt x="5027" y="1799"/>
                </a:lnTo>
                <a:lnTo>
                  <a:pt x="5025" y="1799"/>
                </a:lnTo>
                <a:lnTo>
                  <a:pt x="5025" y="1799"/>
                </a:lnTo>
                <a:lnTo>
                  <a:pt x="5025" y="1799"/>
                </a:lnTo>
                <a:lnTo>
                  <a:pt x="5022" y="1799"/>
                </a:lnTo>
                <a:close/>
                <a:moveTo>
                  <a:pt x="5016" y="744"/>
                </a:moveTo>
                <a:lnTo>
                  <a:pt x="5012" y="742"/>
                </a:lnTo>
                <a:lnTo>
                  <a:pt x="5010" y="744"/>
                </a:lnTo>
                <a:lnTo>
                  <a:pt x="5010" y="744"/>
                </a:lnTo>
                <a:lnTo>
                  <a:pt x="5012" y="747"/>
                </a:lnTo>
                <a:lnTo>
                  <a:pt x="5014" y="747"/>
                </a:lnTo>
                <a:lnTo>
                  <a:pt x="5014" y="749"/>
                </a:lnTo>
                <a:lnTo>
                  <a:pt x="5014" y="749"/>
                </a:lnTo>
                <a:lnTo>
                  <a:pt x="5016" y="751"/>
                </a:lnTo>
                <a:lnTo>
                  <a:pt x="5018" y="753"/>
                </a:lnTo>
                <a:lnTo>
                  <a:pt x="5018" y="753"/>
                </a:lnTo>
                <a:lnTo>
                  <a:pt x="5018" y="753"/>
                </a:lnTo>
                <a:lnTo>
                  <a:pt x="5020" y="755"/>
                </a:lnTo>
                <a:lnTo>
                  <a:pt x="5022" y="757"/>
                </a:lnTo>
                <a:lnTo>
                  <a:pt x="5022" y="753"/>
                </a:lnTo>
                <a:lnTo>
                  <a:pt x="5020" y="753"/>
                </a:lnTo>
                <a:lnTo>
                  <a:pt x="5020" y="751"/>
                </a:lnTo>
                <a:lnTo>
                  <a:pt x="5018" y="751"/>
                </a:lnTo>
                <a:lnTo>
                  <a:pt x="5016" y="747"/>
                </a:lnTo>
                <a:lnTo>
                  <a:pt x="5016" y="744"/>
                </a:lnTo>
                <a:lnTo>
                  <a:pt x="5016" y="744"/>
                </a:lnTo>
                <a:lnTo>
                  <a:pt x="5016" y="744"/>
                </a:lnTo>
                <a:close/>
                <a:moveTo>
                  <a:pt x="5020" y="1956"/>
                </a:moveTo>
                <a:lnTo>
                  <a:pt x="5025" y="1958"/>
                </a:lnTo>
                <a:lnTo>
                  <a:pt x="5025" y="1958"/>
                </a:lnTo>
                <a:lnTo>
                  <a:pt x="5027" y="1958"/>
                </a:lnTo>
                <a:lnTo>
                  <a:pt x="5027" y="1956"/>
                </a:lnTo>
                <a:lnTo>
                  <a:pt x="5027" y="1956"/>
                </a:lnTo>
                <a:lnTo>
                  <a:pt x="5027" y="1954"/>
                </a:lnTo>
                <a:lnTo>
                  <a:pt x="5025" y="1952"/>
                </a:lnTo>
                <a:lnTo>
                  <a:pt x="5022" y="1952"/>
                </a:lnTo>
                <a:lnTo>
                  <a:pt x="5020" y="1950"/>
                </a:lnTo>
                <a:lnTo>
                  <a:pt x="5020" y="1948"/>
                </a:lnTo>
                <a:lnTo>
                  <a:pt x="5016" y="1946"/>
                </a:lnTo>
                <a:lnTo>
                  <a:pt x="5014" y="1944"/>
                </a:lnTo>
                <a:lnTo>
                  <a:pt x="5012" y="1944"/>
                </a:lnTo>
                <a:lnTo>
                  <a:pt x="5010" y="1944"/>
                </a:lnTo>
                <a:lnTo>
                  <a:pt x="5010" y="1941"/>
                </a:lnTo>
                <a:lnTo>
                  <a:pt x="5010" y="1941"/>
                </a:lnTo>
                <a:lnTo>
                  <a:pt x="5008" y="1941"/>
                </a:lnTo>
                <a:lnTo>
                  <a:pt x="5006" y="1939"/>
                </a:lnTo>
                <a:lnTo>
                  <a:pt x="5004" y="1937"/>
                </a:lnTo>
                <a:lnTo>
                  <a:pt x="5004" y="1937"/>
                </a:lnTo>
                <a:lnTo>
                  <a:pt x="5004" y="1937"/>
                </a:lnTo>
                <a:lnTo>
                  <a:pt x="5004" y="1935"/>
                </a:lnTo>
                <a:lnTo>
                  <a:pt x="5004" y="1935"/>
                </a:lnTo>
                <a:lnTo>
                  <a:pt x="5001" y="1935"/>
                </a:lnTo>
                <a:lnTo>
                  <a:pt x="5001" y="1933"/>
                </a:lnTo>
                <a:lnTo>
                  <a:pt x="4999" y="1933"/>
                </a:lnTo>
                <a:lnTo>
                  <a:pt x="4997" y="1933"/>
                </a:lnTo>
                <a:lnTo>
                  <a:pt x="4993" y="1927"/>
                </a:lnTo>
                <a:lnTo>
                  <a:pt x="4989" y="1927"/>
                </a:lnTo>
                <a:lnTo>
                  <a:pt x="4989" y="1927"/>
                </a:lnTo>
                <a:lnTo>
                  <a:pt x="4987" y="1925"/>
                </a:lnTo>
                <a:lnTo>
                  <a:pt x="4985" y="1925"/>
                </a:lnTo>
                <a:lnTo>
                  <a:pt x="4985" y="1925"/>
                </a:lnTo>
                <a:lnTo>
                  <a:pt x="4985" y="1925"/>
                </a:lnTo>
                <a:lnTo>
                  <a:pt x="4985" y="1927"/>
                </a:lnTo>
                <a:lnTo>
                  <a:pt x="4985" y="1927"/>
                </a:lnTo>
                <a:lnTo>
                  <a:pt x="4987" y="1927"/>
                </a:lnTo>
                <a:lnTo>
                  <a:pt x="4987" y="1929"/>
                </a:lnTo>
                <a:lnTo>
                  <a:pt x="4987" y="1929"/>
                </a:lnTo>
                <a:lnTo>
                  <a:pt x="4989" y="1931"/>
                </a:lnTo>
                <a:lnTo>
                  <a:pt x="4989" y="1933"/>
                </a:lnTo>
                <a:lnTo>
                  <a:pt x="4991" y="1935"/>
                </a:lnTo>
                <a:lnTo>
                  <a:pt x="4991" y="1935"/>
                </a:lnTo>
                <a:lnTo>
                  <a:pt x="4993" y="1937"/>
                </a:lnTo>
                <a:lnTo>
                  <a:pt x="4995" y="1939"/>
                </a:lnTo>
                <a:lnTo>
                  <a:pt x="4997" y="1941"/>
                </a:lnTo>
                <a:lnTo>
                  <a:pt x="4997" y="1941"/>
                </a:lnTo>
                <a:lnTo>
                  <a:pt x="5001" y="1946"/>
                </a:lnTo>
                <a:lnTo>
                  <a:pt x="5004" y="1946"/>
                </a:lnTo>
                <a:lnTo>
                  <a:pt x="5004" y="1946"/>
                </a:lnTo>
                <a:lnTo>
                  <a:pt x="5008" y="1948"/>
                </a:lnTo>
                <a:lnTo>
                  <a:pt x="5010" y="1948"/>
                </a:lnTo>
                <a:lnTo>
                  <a:pt x="5010" y="1950"/>
                </a:lnTo>
                <a:lnTo>
                  <a:pt x="5012" y="1950"/>
                </a:lnTo>
                <a:lnTo>
                  <a:pt x="5014" y="1952"/>
                </a:lnTo>
                <a:lnTo>
                  <a:pt x="5014" y="1952"/>
                </a:lnTo>
                <a:lnTo>
                  <a:pt x="5014" y="1952"/>
                </a:lnTo>
                <a:lnTo>
                  <a:pt x="5016" y="1954"/>
                </a:lnTo>
                <a:lnTo>
                  <a:pt x="5016" y="1954"/>
                </a:lnTo>
                <a:lnTo>
                  <a:pt x="5018" y="1954"/>
                </a:lnTo>
                <a:lnTo>
                  <a:pt x="5018" y="1956"/>
                </a:lnTo>
                <a:lnTo>
                  <a:pt x="5020" y="1956"/>
                </a:lnTo>
                <a:lnTo>
                  <a:pt x="5020" y="1956"/>
                </a:lnTo>
                <a:lnTo>
                  <a:pt x="5020" y="1956"/>
                </a:lnTo>
                <a:close/>
                <a:moveTo>
                  <a:pt x="4968" y="1554"/>
                </a:moveTo>
                <a:lnTo>
                  <a:pt x="4968" y="1556"/>
                </a:lnTo>
                <a:lnTo>
                  <a:pt x="4968" y="1556"/>
                </a:lnTo>
                <a:lnTo>
                  <a:pt x="4970" y="1556"/>
                </a:lnTo>
                <a:lnTo>
                  <a:pt x="4968" y="1554"/>
                </a:lnTo>
                <a:lnTo>
                  <a:pt x="4968" y="1554"/>
                </a:lnTo>
                <a:close/>
                <a:moveTo>
                  <a:pt x="4945" y="1770"/>
                </a:moveTo>
                <a:lnTo>
                  <a:pt x="4945" y="1770"/>
                </a:lnTo>
                <a:lnTo>
                  <a:pt x="4945" y="1767"/>
                </a:lnTo>
                <a:lnTo>
                  <a:pt x="4945" y="1765"/>
                </a:lnTo>
                <a:lnTo>
                  <a:pt x="4943" y="1763"/>
                </a:lnTo>
                <a:lnTo>
                  <a:pt x="4943" y="1763"/>
                </a:lnTo>
                <a:lnTo>
                  <a:pt x="4943" y="1761"/>
                </a:lnTo>
                <a:lnTo>
                  <a:pt x="4943" y="1759"/>
                </a:lnTo>
                <a:lnTo>
                  <a:pt x="4941" y="1759"/>
                </a:lnTo>
                <a:lnTo>
                  <a:pt x="4941" y="1759"/>
                </a:lnTo>
                <a:lnTo>
                  <a:pt x="4939" y="1757"/>
                </a:lnTo>
                <a:lnTo>
                  <a:pt x="4939" y="1757"/>
                </a:lnTo>
                <a:lnTo>
                  <a:pt x="4941" y="1755"/>
                </a:lnTo>
                <a:lnTo>
                  <a:pt x="4941" y="1755"/>
                </a:lnTo>
                <a:lnTo>
                  <a:pt x="4937" y="1751"/>
                </a:lnTo>
                <a:lnTo>
                  <a:pt x="4937" y="1751"/>
                </a:lnTo>
                <a:lnTo>
                  <a:pt x="4937" y="1751"/>
                </a:lnTo>
                <a:lnTo>
                  <a:pt x="4934" y="1751"/>
                </a:lnTo>
                <a:lnTo>
                  <a:pt x="4934" y="1751"/>
                </a:lnTo>
                <a:lnTo>
                  <a:pt x="4934" y="1751"/>
                </a:lnTo>
                <a:lnTo>
                  <a:pt x="4937" y="1755"/>
                </a:lnTo>
                <a:lnTo>
                  <a:pt x="4934" y="1755"/>
                </a:lnTo>
                <a:lnTo>
                  <a:pt x="4937" y="1759"/>
                </a:lnTo>
                <a:lnTo>
                  <a:pt x="4939" y="1763"/>
                </a:lnTo>
                <a:lnTo>
                  <a:pt x="4941" y="1765"/>
                </a:lnTo>
                <a:lnTo>
                  <a:pt x="4941" y="1765"/>
                </a:lnTo>
                <a:lnTo>
                  <a:pt x="4943" y="1765"/>
                </a:lnTo>
                <a:lnTo>
                  <a:pt x="4945" y="1770"/>
                </a:lnTo>
                <a:lnTo>
                  <a:pt x="4945" y="1770"/>
                </a:lnTo>
                <a:close/>
                <a:moveTo>
                  <a:pt x="4960" y="1786"/>
                </a:moveTo>
                <a:lnTo>
                  <a:pt x="4957" y="1782"/>
                </a:lnTo>
                <a:lnTo>
                  <a:pt x="4955" y="1782"/>
                </a:lnTo>
                <a:lnTo>
                  <a:pt x="4955" y="1782"/>
                </a:lnTo>
                <a:lnTo>
                  <a:pt x="4953" y="1782"/>
                </a:lnTo>
                <a:lnTo>
                  <a:pt x="4953" y="1782"/>
                </a:lnTo>
                <a:lnTo>
                  <a:pt x="4951" y="1780"/>
                </a:lnTo>
                <a:lnTo>
                  <a:pt x="4951" y="1780"/>
                </a:lnTo>
                <a:lnTo>
                  <a:pt x="4949" y="1780"/>
                </a:lnTo>
                <a:lnTo>
                  <a:pt x="4947" y="1778"/>
                </a:lnTo>
                <a:lnTo>
                  <a:pt x="4945" y="1778"/>
                </a:lnTo>
                <a:lnTo>
                  <a:pt x="4945" y="1778"/>
                </a:lnTo>
                <a:lnTo>
                  <a:pt x="4945" y="1780"/>
                </a:lnTo>
                <a:lnTo>
                  <a:pt x="4945" y="1780"/>
                </a:lnTo>
                <a:lnTo>
                  <a:pt x="4945" y="1780"/>
                </a:lnTo>
                <a:lnTo>
                  <a:pt x="4947" y="1780"/>
                </a:lnTo>
                <a:lnTo>
                  <a:pt x="4947" y="1782"/>
                </a:lnTo>
                <a:lnTo>
                  <a:pt x="4947" y="1782"/>
                </a:lnTo>
                <a:lnTo>
                  <a:pt x="4947" y="1784"/>
                </a:lnTo>
                <a:lnTo>
                  <a:pt x="4951" y="1786"/>
                </a:lnTo>
                <a:lnTo>
                  <a:pt x="4953" y="1786"/>
                </a:lnTo>
                <a:lnTo>
                  <a:pt x="4955" y="1786"/>
                </a:lnTo>
                <a:lnTo>
                  <a:pt x="4955" y="1786"/>
                </a:lnTo>
                <a:lnTo>
                  <a:pt x="4957" y="1786"/>
                </a:lnTo>
                <a:lnTo>
                  <a:pt x="4960" y="1786"/>
                </a:lnTo>
                <a:lnTo>
                  <a:pt x="4960" y="1786"/>
                </a:lnTo>
                <a:lnTo>
                  <a:pt x="4960" y="1786"/>
                </a:lnTo>
                <a:lnTo>
                  <a:pt x="4960" y="1786"/>
                </a:lnTo>
                <a:close/>
                <a:moveTo>
                  <a:pt x="4930" y="1763"/>
                </a:moveTo>
                <a:lnTo>
                  <a:pt x="4930" y="1763"/>
                </a:lnTo>
                <a:lnTo>
                  <a:pt x="4930" y="1763"/>
                </a:lnTo>
                <a:lnTo>
                  <a:pt x="4930" y="1763"/>
                </a:lnTo>
                <a:lnTo>
                  <a:pt x="4930" y="1763"/>
                </a:lnTo>
                <a:lnTo>
                  <a:pt x="4932" y="1763"/>
                </a:lnTo>
                <a:lnTo>
                  <a:pt x="4930" y="1761"/>
                </a:lnTo>
                <a:lnTo>
                  <a:pt x="4930" y="1761"/>
                </a:lnTo>
                <a:lnTo>
                  <a:pt x="4928" y="1761"/>
                </a:lnTo>
                <a:lnTo>
                  <a:pt x="4928" y="1761"/>
                </a:lnTo>
                <a:lnTo>
                  <a:pt x="4926" y="1761"/>
                </a:lnTo>
                <a:lnTo>
                  <a:pt x="4928" y="1761"/>
                </a:lnTo>
                <a:lnTo>
                  <a:pt x="4928" y="1761"/>
                </a:lnTo>
                <a:lnTo>
                  <a:pt x="4930" y="1763"/>
                </a:lnTo>
                <a:close/>
                <a:moveTo>
                  <a:pt x="4947" y="1770"/>
                </a:moveTo>
                <a:lnTo>
                  <a:pt x="4947" y="1772"/>
                </a:lnTo>
                <a:lnTo>
                  <a:pt x="4947" y="1772"/>
                </a:lnTo>
                <a:lnTo>
                  <a:pt x="4949" y="1772"/>
                </a:lnTo>
                <a:lnTo>
                  <a:pt x="4949" y="1772"/>
                </a:lnTo>
                <a:lnTo>
                  <a:pt x="4949" y="1770"/>
                </a:lnTo>
                <a:lnTo>
                  <a:pt x="4947" y="1765"/>
                </a:lnTo>
                <a:lnTo>
                  <a:pt x="4945" y="1765"/>
                </a:lnTo>
                <a:lnTo>
                  <a:pt x="4947" y="1767"/>
                </a:lnTo>
                <a:lnTo>
                  <a:pt x="4947" y="1767"/>
                </a:lnTo>
                <a:lnTo>
                  <a:pt x="4947" y="1770"/>
                </a:lnTo>
                <a:lnTo>
                  <a:pt x="4947" y="1770"/>
                </a:lnTo>
                <a:close/>
                <a:moveTo>
                  <a:pt x="5043" y="1847"/>
                </a:moveTo>
                <a:lnTo>
                  <a:pt x="5043" y="1847"/>
                </a:lnTo>
                <a:lnTo>
                  <a:pt x="5043" y="1849"/>
                </a:lnTo>
                <a:lnTo>
                  <a:pt x="5043" y="1853"/>
                </a:lnTo>
                <a:lnTo>
                  <a:pt x="5043" y="1853"/>
                </a:lnTo>
                <a:lnTo>
                  <a:pt x="5043" y="1853"/>
                </a:lnTo>
                <a:lnTo>
                  <a:pt x="5043" y="1851"/>
                </a:lnTo>
                <a:lnTo>
                  <a:pt x="5043" y="1847"/>
                </a:lnTo>
                <a:close/>
                <a:moveTo>
                  <a:pt x="5048" y="1889"/>
                </a:moveTo>
                <a:lnTo>
                  <a:pt x="5050" y="1889"/>
                </a:lnTo>
                <a:lnTo>
                  <a:pt x="5050" y="1887"/>
                </a:lnTo>
                <a:lnTo>
                  <a:pt x="5050" y="1887"/>
                </a:lnTo>
                <a:lnTo>
                  <a:pt x="5048" y="1885"/>
                </a:lnTo>
                <a:lnTo>
                  <a:pt x="5045" y="1885"/>
                </a:lnTo>
                <a:lnTo>
                  <a:pt x="5045" y="1885"/>
                </a:lnTo>
                <a:lnTo>
                  <a:pt x="5045" y="1885"/>
                </a:lnTo>
                <a:lnTo>
                  <a:pt x="5045" y="1885"/>
                </a:lnTo>
                <a:lnTo>
                  <a:pt x="5043" y="1887"/>
                </a:lnTo>
                <a:lnTo>
                  <a:pt x="5043" y="1887"/>
                </a:lnTo>
                <a:lnTo>
                  <a:pt x="5043" y="1889"/>
                </a:lnTo>
                <a:lnTo>
                  <a:pt x="5045" y="1887"/>
                </a:lnTo>
                <a:lnTo>
                  <a:pt x="5045" y="1887"/>
                </a:lnTo>
                <a:lnTo>
                  <a:pt x="5045" y="1889"/>
                </a:lnTo>
                <a:lnTo>
                  <a:pt x="5045" y="1889"/>
                </a:lnTo>
                <a:lnTo>
                  <a:pt x="5048" y="1889"/>
                </a:lnTo>
                <a:close/>
                <a:moveTo>
                  <a:pt x="5048" y="1874"/>
                </a:moveTo>
                <a:lnTo>
                  <a:pt x="5045" y="1872"/>
                </a:lnTo>
                <a:lnTo>
                  <a:pt x="5045" y="1872"/>
                </a:lnTo>
                <a:lnTo>
                  <a:pt x="5045" y="1872"/>
                </a:lnTo>
                <a:lnTo>
                  <a:pt x="5043" y="1872"/>
                </a:lnTo>
                <a:lnTo>
                  <a:pt x="5043" y="1872"/>
                </a:lnTo>
                <a:lnTo>
                  <a:pt x="5043" y="1872"/>
                </a:lnTo>
                <a:lnTo>
                  <a:pt x="5043" y="1872"/>
                </a:lnTo>
                <a:lnTo>
                  <a:pt x="5043" y="1874"/>
                </a:lnTo>
                <a:lnTo>
                  <a:pt x="5043" y="1874"/>
                </a:lnTo>
                <a:lnTo>
                  <a:pt x="5045" y="1874"/>
                </a:lnTo>
                <a:lnTo>
                  <a:pt x="5045" y="1874"/>
                </a:lnTo>
                <a:lnTo>
                  <a:pt x="5048" y="1874"/>
                </a:lnTo>
                <a:lnTo>
                  <a:pt x="5048" y="1874"/>
                </a:lnTo>
                <a:lnTo>
                  <a:pt x="5048" y="1874"/>
                </a:lnTo>
                <a:lnTo>
                  <a:pt x="5048" y="1874"/>
                </a:lnTo>
                <a:close/>
                <a:moveTo>
                  <a:pt x="5041" y="1866"/>
                </a:moveTo>
                <a:lnTo>
                  <a:pt x="5041" y="1866"/>
                </a:lnTo>
                <a:lnTo>
                  <a:pt x="5041" y="1866"/>
                </a:lnTo>
                <a:lnTo>
                  <a:pt x="5041" y="1868"/>
                </a:lnTo>
                <a:lnTo>
                  <a:pt x="5043" y="1868"/>
                </a:lnTo>
                <a:lnTo>
                  <a:pt x="5045" y="1868"/>
                </a:lnTo>
                <a:lnTo>
                  <a:pt x="5045" y="1868"/>
                </a:lnTo>
                <a:lnTo>
                  <a:pt x="5045" y="1866"/>
                </a:lnTo>
                <a:lnTo>
                  <a:pt x="5045" y="1866"/>
                </a:lnTo>
                <a:lnTo>
                  <a:pt x="5043" y="1864"/>
                </a:lnTo>
                <a:lnTo>
                  <a:pt x="5043" y="1864"/>
                </a:lnTo>
                <a:lnTo>
                  <a:pt x="5043" y="1866"/>
                </a:lnTo>
                <a:lnTo>
                  <a:pt x="5041" y="1866"/>
                </a:lnTo>
                <a:close/>
                <a:moveTo>
                  <a:pt x="5041" y="1946"/>
                </a:moveTo>
                <a:lnTo>
                  <a:pt x="5041" y="1946"/>
                </a:lnTo>
                <a:lnTo>
                  <a:pt x="5041" y="1946"/>
                </a:lnTo>
                <a:lnTo>
                  <a:pt x="5043" y="1946"/>
                </a:lnTo>
                <a:lnTo>
                  <a:pt x="5043" y="1944"/>
                </a:lnTo>
                <a:lnTo>
                  <a:pt x="5043" y="1944"/>
                </a:lnTo>
                <a:lnTo>
                  <a:pt x="5041" y="1944"/>
                </a:lnTo>
                <a:lnTo>
                  <a:pt x="5041" y="1944"/>
                </a:lnTo>
                <a:lnTo>
                  <a:pt x="5041" y="1941"/>
                </a:lnTo>
                <a:lnTo>
                  <a:pt x="5041" y="1941"/>
                </a:lnTo>
                <a:lnTo>
                  <a:pt x="5041" y="1944"/>
                </a:lnTo>
                <a:lnTo>
                  <a:pt x="5039" y="1944"/>
                </a:lnTo>
                <a:lnTo>
                  <a:pt x="5039" y="1946"/>
                </a:lnTo>
                <a:lnTo>
                  <a:pt x="5039" y="1946"/>
                </a:lnTo>
                <a:lnTo>
                  <a:pt x="5041" y="1946"/>
                </a:lnTo>
                <a:close/>
                <a:moveTo>
                  <a:pt x="4937" y="1772"/>
                </a:moveTo>
                <a:lnTo>
                  <a:pt x="4937" y="1772"/>
                </a:lnTo>
                <a:lnTo>
                  <a:pt x="4934" y="1770"/>
                </a:lnTo>
                <a:lnTo>
                  <a:pt x="4932" y="1767"/>
                </a:lnTo>
                <a:lnTo>
                  <a:pt x="4930" y="1767"/>
                </a:lnTo>
                <a:lnTo>
                  <a:pt x="4926" y="1767"/>
                </a:lnTo>
                <a:lnTo>
                  <a:pt x="4926" y="1767"/>
                </a:lnTo>
                <a:lnTo>
                  <a:pt x="4922" y="1765"/>
                </a:lnTo>
                <a:lnTo>
                  <a:pt x="4922" y="1765"/>
                </a:lnTo>
                <a:lnTo>
                  <a:pt x="4920" y="1765"/>
                </a:lnTo>
                <a:lnTo>
                  <a:pt x="4920" y="1765"/>
                </a:lnTo>
                <a:lnTo>
                  <a:pt x="4920" y="1767"/>
                </a:lnTo>
                <a:lnTo>
                  <a:pt x="4920" y="1767"/>
                </a:lnTo>
                <a:lnTo>
                  <a:pt x="4922" y="1770"/>
                </a:lnTo>
                <a:lnTo>
                  <a:pt x="4922" y="1772"/>
                </a:lnTo>
                <a:lnTo>
                  <a:pt x="4922" y="1772"/>
                </a:lnTo>
                <a:lnTo>
                  <a:pt x="4924" y="1772"/>
                </a:lnTo>
                <a:lnTo>
                  <a:pt x="4926" y="1772"/>
                </a:lnTo>
                <a:lnTo>
                  <a:pt x="4930" y="1772"/>
                </a:lnTo>
                <a:lnTo>
                  <a:pt x="4932" y="1774"/>
                </a:lnTo>
                <a:lnTo>
                  <a:pt x="4934" y="1774"/>
                </a:lnTo>
                <a:lnTo>
                  <a:pt x="4937" y="1774"/>
                </a:lnTo>
                <a:lnTo>
                  <a:pt x="4937" y="1774"/>
                </a:lnTo>
                <a:lnTo>
                  <a:pt x="4937" y="1774"/>
                </a:lnTo>
                <a:lnTo>
                  <a:pt x="4937" y="1772"/>
                </a:lnTo>
                <a:lnTo>
                  <a:pt x="4937" y="1772"/>
                </a:lnTo>
                <a:close/>
                <a:moveTo>
                  <a:pt x="5027" y="1638"/>
                </a:moveTo>
                <a:lnTo>
                  <a:pt x="5027" y="1638"/>
                </a:lnTo>
                <a:lnTo>
                  <a:pt x="5027" y="1638"/>
                </a:lnTo>
                <a:lnTo>
                  <a:pt x="5027" y="1638"/>
                </a:lnTo>
                <a:lnTo>
                  <a:pt x="5027" y="1640"/>
                </a:lnTo>
                <a:lnTo>
                  <a:pt x="5027" y="1640"/>
                </a:lnTo>
                <a:lnTo>
                  <a:pt x="5027" y="1640"/>
                </a:lnTo>
                <a:lnTo>
                  <a:pt x="5027" y="1638"/>
                </a:lnTo>
                <a:close/>
                <a:moveTo>
                  <a:pt x="5022" y="1845"/>
                </a:moveTo>
                <a:lnTo>
                  <a:pt x="5020" y="1843"/>
                </a:lnTo>
                <a:lnTo>
                  <a:pt x="5020" y="1843"/>
                </a:lnTo>
                <a:lnTo>
                  <a:pt x="5020" y="1845"/>
                </a:lnTo>
                <a:lnTo>
                  <a:pt x="5020" y="1845"/>
                </a:lnTo>
                <a:lnTo>
                  <a:pt x="5022" y="1851"/>
                </a:lnTo>
                <a:lnTo>
                  <a:pt x="5022" y="1853"/>
                </a:lnTo>
                <a:lnTo>
                  <a:pt x="5022" y="1856"/>
                </a:lnTo>
                <a:lnTo>
                  <a:pt x="5025" y="1856"/>
                </a:lnTo>
                <a:lnTo>
                  <a:pt x="5025" y="1858"/>
                </a:lnTo>
                <a:lnTo>
                  <a:pt x="5025" y="1858"/>
                </a:lnTo>
                <a:lnTo>
                  <a:pt x="5027" y="1856"/>
                </a:lnTo>
                <a:lnTo>
                  <a:pt x="5029" y="1856"/>
                </a:lnTo>
                <a:lnTo>
                  <a:pt x="5031" y="1856"/>
                </a:lnTo>
                <a:lnTo>
                  <a:pt x="5031" y="1856"/>
                </a:lnTo>
                <a:lnTo>
                  <a:pt x="5029" y="1853"/>
                </a:lnTo>
                <a:lnTo>
                  <a:pt x="5029" y="1849"/>
                </a:lnTo>
                <a:lnTo>
                  <a:pt x="5029" y="1849"/>
                </a:lnTo>
                <a:lnTo>
                  <a:pt x="5029" y="1849"/>
                </a:lnTo>
                <a:lnTo>
                  <a:pt x="5029" y="1847"/>
                </a:lnTo>
                <a:lnTo>
                  <a:pt x="5029" y="1847"/>
                </a:lnTo>
                <a:lnTo>
                  <a:pt x="5027" y="1847"/>
                </a:lnTo>
                <a:lnTo>
                  <a:pt x="5027" y="1847"/>
                </a:lnTo>
                <a:lnTo>
                  <a:pt x="5027" y="1849"/>
                </a:lnTo>
                <a:lnTo>
                  <a:pt x="5027" y="1849"/>
                </a:lnTo>
                <a:lnTo>
                  <a:pt x="5025" y="1851"/>
                </a:lnTo>
                <a:lnTo>
                  <a:pt x="5025" y="1851"/>
                </a:lnTo>
                <a:lnTo>
                  <a:pt x="5022" y="1845"/>
                </a:lnTo>
                <a:lnTo>
                  <a:pt x="5022" y="1845"/>
                </a:lnTo>
                <a:close/>
                <a:moveTo>
                  <a:pt x="5025" y="1470"/>
                </a:moveTo>
                <a:lnTo>
                  <a:pt x="5027" y="1470"/>
                </a:lnTo>
                <a:lnTo>
                  <a:pt x="5025" y="1470"/>
                </a:lnTo>
                <a:lnTo>
                  <a:pt x="5025" y="1470"/>
                </a:lnTo>
                <a:lnTo>
                  <a:pt x="5025" y="1470"/>
                </a:lnTo>
                <a:lnTo>
                  <a:pt x="5025" y="1470"/>
                </a:lnTo>
                <a:lnTo>
                  <a:pt x="5025" y="1470"/>
                </a:lnTo>
                <a:close/>
                <a:moveTo>
                  <a:pt x="5043" y="1858"/>
                </a:moveTo>
                <a:lnTo>
                  <a:pt x="5043" y="1862"/>
                </a:lnTo>
                <a:lnTo>
                  <a:pt x="5043" y="1862"/>
                </a:lnTo>
                <a:lnTo>
                  <a:pt x="5045" y="1862"/>
                </a:lnTo>
                <a:lnTo>
                  <a:pt x="5045" y="1862"/>
                </a:lnTo>
                <a:lnTo>
                  <a:pt x="5045" y="1862"/>
                </a:lnTo>
                <a:lnTo>
                  <a:pt x="5043" y="1856"/>
                </a:lnTo>
                <a:lnTo>
                  <a:pt x="5043" y="1856"/>
                </a:lnTo>
                <a:lnTo>
                  <a:pt x="5043" y="1858"/>
                </a:lnTo>
                <a:close/>
                <a:moveTo>
                  <a:pt x="4895" y="1753"/>
                </a:moveTo>
                <a:lnTo>
                  <a:pt x="4895" y="1751"/>
                </a:lnTo>
                <a:lnTo>
                  <a:pt x="4893" y="1751"/>
                </a:lnTo>
                <a:lnTo>
                  <a:pt x="4893" y="1749"/>
                </a:lnTo>
                <a:lnTo>
                  <a:pt x="4890" y="1749"/>
                </a:lnTo>
                <a:lnTo>
                  <a:pt x="4890" y="1747"/>
                </a:lnTo>
                <a:lnTo>
                  <a:pt x="4888" y="1747"/>
                </a:lnTo>
                <a:lnTo>
                  <a:pt x="4888" y="1747"/>
                </a:lnTo>
                <a:lnTo>
                  <a:pt x="4886" y="1749"/>
                </a:lnTo>
                <a:lnTo>
                  <a:pt x="4886" y="1749"/>
                </a:lnTo>
                <a:lnTo>
                  <a:pt x="4886" y="1749"/>
                </a:lnTo>
                <a:lnTo>
                  <a:pt x="4886" y="1751"/>
                </a:lnTo>
                <a:lnTo>
                  <a:pt x="4886" y="1751"/>
                </a:lnTo>
                <a:lnTo>
                  <a:pt x="4886" y="1751"/>
                </a:lnTo>
                <a:lnTo>
                  <a:pt x="4886" y="1751"/>
                </a:lnTo>
                <a:lnTo>
                  <a:pt x="4890" y="1751"/>
                </a:lnTo>
                <a:lnTo>
                  <a:pt x="4890" y="1751"/>
                </a:lnTo>
                <a:lnTo>
                  <a:pt x="4890" y="1751"/>
                </a:lnTo>
                <a:lnTo>
                  <a:pt x="4890" y="1753"/>
                </a:lnTo>
                <a:lnTo>
                  <a:pt x="4893" y="1753"/>
                </a:lnTo>
                <a:lnTo>
                  <a:pt x="4893" y="1753"/>
                </a:lnTo>
                <a:lnTo>
                  <a:pt x="4895" y="1755"/>
                </a:lnTo>
                <a:lnTo>
                  <a:pt x="4895" y="1755"/>
                </a:lnTo>
                <a:lnTo>
                  <a:pt x="4895" y="1755"/>
                </a:lnTo>
                <a:lnTo>
                  <a:pt x="4895" y="1753"/>
                </a:lnTo>
                <a:close/>
                <a:moveTo>
                  <a:pt x="4886" y="1736"/>
                </a:moveTo>
                <a:lnTo>
                  <a:pt x="4886" y="1736"/>
                </a:lnTo>
                <a:lnTo>
                  <a:pt x="4886" y="1736"/>
                </a:lnTo>
                <a:lnTo>
                  <a:pt x="4886" y="1738"/>
                </a:lnTo>
                <a:lnTo>
                  <a:pt x="4888" y="1738"/>
                </a:lnTo>
                <a:lnTo>
                  <a:pt x="4890" y="1736"/>
                </a:lnTo>
                <a:lnTo>
                  <a:pt x="4888" y="1736"/>
                </a:lnTo>
                <a:lnTo>
                  <a:pt x="4888" y="1736"/>
                </a:lnTo>
                <a:lnTo>
                  <a:pt x="4888" y="1736"/>
                </a:lnTo>
                <a:lnTo>
                  <a:pt x="4886" y="1736"/>
                </a:lnTo>
                <a:lnTo>
                  <a:pt x="4884" y="1734"/>
                </a:lnTo>
                <a:lnTo>
                  <a:pt x="4884" y="1734"/>
                </a:lnTo>
                <a:lnTo>
                  <a:pt x="4884" y="1732"/>
                </a:lnTo>
                <a:lnTo>
                  <a:pt x="4882" y="1730"/>
                </a:lnTo>
                <a:lnTo>
                  <a:pt x="4878" y="1728"/>
                </a:lnTo>
                <a:lnTo>
                  <a:pt x="4876" y="1728"/>
                </a:lnTo>
                <a:lnTo>
                  <a:pt x="4874" y="1726"/>
                </a:lnTo>
                <a:lnTo>
                  <a:pt x="4874" y="1726"/>
                </a:lnTo>
                <a:lnTo>
                  <a:pt x="4874" y="1728"/>
                </a:lnTo>
                <a:lnTo>
                  <a:pt x="4876" y="1728"/>
                </a:lnTo>
                <a:lnTo>
                  <a:pt x="4878" y="1730"/>
                </a:lnTo>
                <a:lnTo>
                  <a:pt x="4880" y="1734"/>
                </a:lnTo>
                <a:lnTo>
                  <a:pt x="4884" y="1736"/>
                </a:lnTo>
                <a:lnTo>
                  <a:pt x="4886" y="1736"/>
                </a:lnTo>
                <a:close/>
                <a:moveTo>
                  <a:pt x="4890" y="1757"/>
                </a:moveTo>
                <a:lnTo>
                  <a:pt x="4890" y="1757"/>
                </a:lnTo>
                <a:lnTo>
                  <a:pt x="4888" y="1757"/>
                </a:lnTo>
                <a:lnTo>
                  <a:pt x="4888" y="1757"/>
                </a:lnTo>
                <a:lnTo>
                  <a:pt x="4890" y="1757"/>
                </a:lnTo>
                <a:lnTo>
                  <a:pt x="4893" y="1757"/>
                </a:lnTo>
                <a:lnTo>
                  <a:pt x="4893" y="1757"/>
                </a:lnTo>
                <a:lnTo>
                  <a:pt x="4890" y="1757"/>
                </a:lnTo>
                <a:lnTo>
                  <a:pt x="4890" y="1757"/>
                </a:lnTo>
                <a:close/>
                <a:moveTo>
                  <a:pt x="4888" y="1755"/>
                </a:moveTo>
                <a:lnTo>
                  <a:pt x="4888" y="1753"/>
                </a:lnTo>
                <a:lnTo>
                  <a:pt x="4888" y="1753"/>
                </a:lnTo>
                <a:lnTo>
                  <a:pt x="4886" y="1753"/>
                </a:lnTo>
                <a:lnTo>
                  <a:pt x="4886" y="1753"/>
                </a:lnTo>
                <a:lnTo>
                  <a:pt x="4886" y="1755"/>
                </a:lnTo>
                <a:lnTo>
                  <a:pt x="4886" y="1757"/>
                </a:lnTo>
                <a:lnTo>
                  <a:pt x="4888" y="1757"/>
                </a:lnTo>
                <a:lnTo>
                  <a:pt x="4888" y="1757"/>
                </a:lnTo>
                <a:lnTo>
                  <a:pt x="4886" y="1755"/>
                </a:lnTo>
                <a:lnTo>
                  <a:pt x="4886" y="1755"/>
                </a:lnTo>
                <a:lnTo>
                  <a:pt x="4888" y="1755"/>
                </a:lnTo>
                <a:close/>
                <a:moveTo>
                  <a:pt x="4876" y="1747"/>
                </a:moveTo>
                <a:lnTo>
                  <a:pt x="4876" y="1747"/>
                </a:lnTo>
                <a:lnTo>
                  <a:pt x="4876" y="1747"/>
                </a:lnTo>
                <a:lnTo>
                  <a:pt x="4876" y="1749"/>
                </a:lnTo>
                <a:lnTo>
                  <a:pt x="4876" y="1749"/>
                </a:lnTo>
                <a:lnTo>
                  <a:pt x="4876" y="1749"/>
                </a:lnTo>
                <a:lnTo>
                  <a:pt x="4876" y="1747"/>
                </a:lnTo>
                <a:lnTo>
                  <a:pt x="4876" y="1747"/>
                </a:lnTo>
                <a:close/>
                <a:moveTo>
                  <a:pt x="4884" y="1744"/>
                </a:moveTo>
                <a:lnTo>
                  <a:pt x="4884" y="1744"/>
                </a:lnTo>
                <a:lnTo>
                  <a:pt x="4882" y="1744"/>
                </a:lnTo>
                <a:lnTo>
                  <a:pt x="4882" y="1744"/>
                </a:lnTo>
                <a:lnTo>
                  <a:pt x="4882" y="1747"/>
                </a:lnTo>
                <a:lnTo>
                  <a:pt x="4882" y="1749"/>
                </a:lnTo>
                <a:lnTo>
                  <a:pt x="4884" y="1749"/>
                </a:lnTo>
                <a:lnTo>
                  <a:pt x="4884" y="1749"/>
                </a:lnTo>
                <a:lnTo>
                  <a:pt x="4884" y="1747"/>
                </a:lnTo>
                <a:lnTo>
                  <a:pt x="4884" y="1747"/>
                </a:lnTo>
                <a:lnTo>
                  <a:pt x="4884" y="1744"/>
                </a:lnTo>
                <a:lnTo>
                  <a:pt x="4884" y="1744"/>
                </a:lnTo>
                <a:close/>
                <a:moveTo>
                  <a:pt x="4878" y="1740"/>
                </a:moveTo>
                <a:lnTo>
                  <a:pt x="4876" y="1740"/>
                </a:lnTo>
                <a:lnTo>
                  <a:pt x="4876" y="1740"/>
                </a:lnTo>
                <a:lnTo>
                  <a:pt x="4876" y="1742"/>
                </a:lnTo>
                <a:lnTo>
                  <a:pt x="4876" y="1744"/>
                </a:lnTo>
                <a:lnTo>
                  <a:pt x="4876" y="1744"/>
                </a:lnTo>
                <a:lnTo>
                  <a:pt x="4878" y="1744"/>
                </a:lnTo>
                <a:lnTo>
                  <a:pt x="4878" y="1744"/>
                </a:lnTo>
                <a:lnTo>
                  <a:pt x="4878" y="1744"/>
                </a:lnTo>
                <a:lnTo>
                  <a:pt x="4878" y="1744"/>
                </a:lnTo>
                <a:lnTo>
                  <a:pt x="4880" y="1742"/>
                </a:lnTo>
                <a:lnTo>
                  <a:pt x="4880" y="1742"/>
                </a:lnTo>
                <a:lnTo>
                  <a:pt x="4878" y="1742"/>
                </a:lnTo>
                <a:lnTo>
                  <a:pt x="4878" y="1740"/>
                </a:lnTo>
                <a:close/>
                <a:moveTo>
                  <a:pt x="4865" y="1723"/>
                </a:moveTo>
                <a:lnTo>
                  <a:pt x="4865" y="1723"/>
                </a:lnTo>
                <a:lnTo>
                  <a:pt x="4863" y="1721"/>
                </a:lnTo>
                <a:lnTo>
                  <a:pt x="4863" y="1721"/>
                </a:lnTo>
                <a:lnTo>
                  <a:pt x="4861" y="1719"/>
                </a:lnTo>
                <a:lnTo>
                  <a:pt x="4861" y="1719"/>
                </a:lnTo>
                <a:lnTo>
                  <a:pt x="4859" y="1719"/>
                </a:lnTo>
                <a:lnTo>
                  <a:pt x="4859" y="1717"/>
                </a:lnTo>
                <a:lnTo>
                  <a:pt x="4857" y="1717"/>
                </a:lnTo>
                <a:lnTo>
                  <a:pt x="4857" y="1715"/>
                </a:lnTo>
                <a:lnTo>
                  <a:pt x="4857" y="1715"/>
                </a:lnTo>
                <a:lnTo>
                  <a:pt x="4857" y="1715"/>
                </a:lnTo>
                <a:lnTo>
                  <a:pt x="4855" y="1711"/>
                </a:lnTo>
                <a:lnTo>
                  <a:pt x="4853" y="1711"/>
                </a:lnTo>
                <a:lnTo>
                  <a:pt x="4851" y="1711"/>
                </a:lnTo>
                <a:lnTo>
                  <a:pt x="4851" y="1711"/>
                </a:lnTo>
                <a:lnTo>
                  <a:pt x="4851" y="1709"/>
                </a:lnTo>
                <a:lnTo>
                  <a:pt x="4849" y="1709"/>
                </a:lnTo>
                <a:lnTo>
                  <a:pt x="4849" y="1711"/>
                </a:lnTo>
                <a:lnTo>
                  <a:pt x="4849" y="1713"/>
                </a:lnTo>
                <a:lnTo>
                  <a:pt x="4849" y="1715"/>
                </a:lnTo>
                <a:lnTo>
                  <a:pt x="4851" y="1717"/>
                </a:lnTo>
                <a:lnTo>
                  <a:pt x="4851" y="1717"/>
                </a:lnTo>
                <a:lnTo>
                  <a:pt x="4851" y="1719"/>
                </a:lnTo>
                <a:lnTo>
                  <a:pt x="4853" y="1719"/>
                </a:lnTo>
                <a:lnTo>
                  <a:pt x="4853" y="1721"/>
                </a:lnTo>
                <a:lnTo>
                  <a:pt x="4855" y="1721"/>
                </a:lnTo>
                <a:lnTo>
                  <a:pt x="4857" y="1721"/>
                </a:lnTo>
                <a:lnTo>
                  <a:pt x="4857" y="1723"/>
                </a:lnTo>
                <a:lnTo>
                  <a:pt x="4857" y="1726"/>
                </a:lnTo>
                <a:lnTo>
                  <a:pt x="4857" y="1726"/>
                </a:lnTo>
                <a:lnTo>
                  <a:pt x="4859" y="1728"/>
                </a:lnTo>
                <a:lnTo>
                  <a:pt x="4859" y="1728"/>
                </a:lnTo>
                <a:lnTo>
                  <a:pt x="4861" y="1730"/>
                </a:lnTo>
                <a:lnTo>
                  <a:pt x="4863" y="1730"/>
                </a:lnTo>
                <a:lnTo>
                  <a:pt x="4863" y="1730"/>
                </a:lnTo>
                <a:lnTo>
                  <a:pt x="4865" y="1730"/>
                </a:lnTo>
                <a:lnTo>
                  <a:pt x="4865" y="1730"/>
                </a:lnTo>
                <a:lnTo>
                  <a:pt x="4865" y="1728"/>
                </a:lnTo>
                <a:lnTo>
                  <a:pt x="4867" y="1730"/>
                </a:lnTo>
                <a:lnTo>
                  <a:pt x="4867" y="1728"/>
                </a:lnTo>
                <a:lnTo>
                  <a:pt x="4867" y="1728"/>
                </a:lnTo>
                <a:lnTo>
                  <a:pt x="4867" y="1726"/>
                </a:lnTo>
                <a:lnTo>
                  <a:pt x="4865" y="1723"/>
                </a:lnTo>
                <a:close/>
                <a:moveTo>
                  <a:pt x="4876" y="830"/>
                </a:moveTo>
                <a:lnTo>
                  <a:pt x="4874" y="830"/>
                </a:lnTo>
                <a:lnTo>
                  <a:pt x="4874" y="830"/>
                </a:lnTo>
                <a:lnTo>
                  <a:pt x="4872" y="832"/>
                </a:lnTo>
                <a:lnTo>
                  <a:pt x="4869" y="832"/>
                </a:lnTo>
                <a:lnTo>
                  <a:pt x="4872" y="835"/>
                </a:lnTo>
                <a:lnTo>
                  <a:pt x="4872" y="835"/>
                </a:lnTo>
                <a:lnTo>
                  <a:pt x="4874" y="835"/>
                </a:lnTo>
                <a:lnTo>
                  <a:pt x="4874" y="835"/>
                </a:lnTo>
                <a:lnTo>
                  <a:pt x="4874" y="832"/>
                </a:lnTo>
                <a:lnTo>
                  <a:pt x="4876" y="830"/>
                </a:lnTo>
                <a:close/>
                <a:moveTo>
                  <a:pt x="4932" y="1799"/>
                </a:moveTo>
                <a:lnTo>
                  <a:pt x="4926" y="1797"/>
                </a:lnTo>
                <a:lnTo>
                  <a:pt x="4926" y="1797"/>
                </a:lnTo>
                <a:lnTo>
                  <a:pt x="4926" y="1797"/>
                </a:lnTo>
                <a:lnTo>
                  <a:pt x="4926" y="1797"/>
                </a:lnTo>
                <a:lnTo>
                  <a:pt x="4926" y="1799"/>
                </a:lnTo>
                <a:lnTo>
                  <a:pt x="4926" y="1799"/>
                </a:lnTo>
                <a:lnTo>
                  <a:pt x="4928" y="1799"/>
                </a:lnTo>
                <a:lnTo>
                  <a:pt x="4928" y="1799"/>
                </a:lnTo>
                <a:lnTo>
                  <a:pt x="4930" y="1799"/>
                </a:lnTo>
                <a:lnTo>
                  <a:pt x="4930" y="1801"/>
                </a:lnTo>
                <a:lnTo>
                  <a:pt x="4932" y="1801"/>
                </a:lnTo>
                <a:lnTo>
                  <a:pt x="4932" y="1801"/>
                </a:lnTo>
                <a:lnTo>
                  <a:pt x="4932" y="1801"/>
                </a:lnTo>
                <a:lnTo>
                  <a:pt x="4934" y="1801"/>
                </a:lnTo>
                <a:lnTo>
                  <a:pt x="4934" y="1801"/>
                </a:lnTo>
                <a:lnTo>
                  <a:pt x="4932" y="1799"/>
                </a:lnTo>
                <a:close/>
                <a:moveTo>
                  <a:pt x="4861" y="832"/>
                </a:moveTo>
                <a:lnTo>
                  <a:pt x="4863" y="830"/>
                </a:lnTo>
                <a:lnTo>
                  <a:pt x="4863" y="830"/>
                </a:lnTo>
                <a:lnTo>
                  <a:pt x="4863" y="830"/>
                </a:lnTo>
                <a:lnTo>
                  <a:pt x="4861" y="828"/>
                </a:lnTo>
                <a:lnTo>
                  <a:pt x="4859" y="830"/>
                </a:lnTo>
                <a:lnTo>
                  <a:pt x="4861" y="830"/>
                </a:lnTo>
                <a:lnTo>
                  <a:pt x="4861" y="830"/>
                </a:lnTo>
                <a:lnTo>
                  <a:pt x="4861" y="832"/>
                </a:lnTo>
                <a:close/>
                <a:moveTo>
                  <a:pt x="4867" y="832"/>
                </a:moveTo>
                <a:lnTo>
                  <a:pt x="4865" y="835"/>
                </a:lnTo>
                <a:lnTo>
                  <a:pt x="4865" y="839"/>
                </a:lnTo>
                <a:lnTo>
                  <a:pt x="4863" y="839"/>
                </a:lnTo>
                <a:lnTo>
                  <a:pt x="4859" y="841"/>
                </a:lnTo>
                <a:lnTo>
                  <a:pt x="4857" y="841"/>
                </a:lnTo>
                <a:lnTo>
                  <a:pt x="4857" y="841"/>
                </a:lnTo>
                <a:lnTo>
                  <a:pt x="4857" y="841"/>
                </a:lnTo>
                <a:lnTo>
                  <a:pt x="4857" y="843"/>
                </a:lnTo>
                <a:lnTo>
                  <a:pt x="4857" y="845"/>
                </a:lnTo>
                <a:lnTo>
                  <a:pt x="4857" y="845"/>
                </a:lnTo>
                <a:lnTo>
                  <a:pt x="4859" y="845"/>
                </a:lnTo>
                <a:lnTo>
                  <a:pt x="4859" y="845"/>
                </a:lnTo>
                <a:lnTo>
                  <a:pt x="4861" y="845"/>
                </a:lnTo>
                <a:lnTo>
                  <a:pt x="4861" y="843"/>
                </a:lnTo>
                <a:lnTo>
                  <a:pt x="4865" y="843"/>
                </a:lnTo>
                <a:lnTo>
                  <a:pt x="4867" y="841"/>
                </a:lnTo>
                <a:lnTo>
                  <a:pt x="4867" y="839"/>
                </a:lnTo>
                <a:lnTo>
                  <a:pt x="4869" y="837"/>
                </a:lnTo>
                <a:lnTo>
                  <a:pt x="4869" y="835"/>
                </a:lnTo>
                <a:lnTo>
                  <a:pt x="4869" y="832"/>
                </a:lnTo>
                <a:lnTo>
                  <a:pt x="4867" y="832"/>
                </a:lnTo>
                <a:close/>
                <a:moveTo>
                  <a:pt x="4922" y="1753"/>
                </a:moveTo>
                <a:lnTo>
                  <a:pt x="4924" y="1755"/>
                </a:lnTo>
                <a:lnTo>
                  <a:pt x="4924" y="1755"/>
                </a:lnTo>
                <a:lnTo>
                  <a:pt x="4924" y="1753"/>
                </a:lnTo>
                <a:lnTo>
                  <a:pt x="4922" y="1753"/>
                </a:lnTo>
                <a:lnTo>
                  <a:pt x="4924" y="1751"/>
                </a:lnTo>
                <a:lnTo>
                  <a:pt x="4918" y="1747"/>
                </a:lnTo>
                <a:lnTo>
                  <a:pt x="4916" y="1747"/>
                </a:lnTo>
                <a:lnTo>
                  <a:pt x="4916" y="1747"/>
                </a:lnTo>
                <a:lnTo>
                  <a:pt x="4913" y="1744"/>
                </a:lnTo>
                <a:lnTo>
                  <a:pt x="4913" y="1744"/>
                </a:lnTo>
                <a:lnTo>
                  <a:pt x="4911" y="1744"/>
                </a:lnTo>
                <a:lnTo>
                  <a:pt x="4911" y="1742"/>
                </a:lnTo>
                <a:lnTo>
                  <a:pt x="4909" y="1742"/>
                </a:lnTo>
                <a:lnTo>
                  <a:pt x="4907" y="1740"/>
                </a:lnTo>
                <a:lnTo>
                  <a:pt x="4903" y="1740"/>
                </a:lnTo>
                <a:lnTo>
                  <a:pt x="4903" y="1740"/>
                </a:lnTo>
                <a:lnTo>
                  <a:pt x="4905" y="1740"/>
                </a:lnTo>
                <a:lnTo>
                  <a:pt x="4905" y="1742"/>
                </a:lnTo>
                <a:lnTo>
                  <a:pt x="4907" y="1744"/>
                </a:lnTo>
                <a:lnTo>
                  <a:pt x="4907" y="1744"/>
                </a:lnTo>
                <a:lnTo>
                  <a:pt x="4909" y="1744"/>
                </a:lnTo>
                <a:lnTo>
                  <a:pt x="4909" y="1747"/>
                </a:lnTo>
                <a:lnTo>
                  <a:pt x="4911" y="1747"/>
                </a:lnTo>
                <a:lnTo>
                  <a:pt x="4913" y="1749"/>
                </a:lnTo>
                <a:lnTo>
                  <a:pt x="4916" y="1749"/>
                </a:lnTo>
                <a:lnTo>
                  <a:pt x="4916" y="1749"/>
                </a:lnTo>
                <a:lnTo>
                  <a:pt x="4916" y="1751"/>
                </a:lnTo>
                <a:lnTo>
                  <a:pt x="4920" y="1751"/>
                </a:lnTo>
                <a:lnTo>
                  <a:pt x="4922" y="1753"/>
                </a:lnTo>
                <a:close/>
                <a:moveTo>
                  <a:pt x="4863" y="1732"/>
                </a:moveTo>
                <a:lnTo>
                  <a:pt x="4863" y="1734"/>
                </a:lnTo>
                <a:lnTo>
                  <a:pt x="4863" y="1734"/>
                </a:lnTo>
                <a:lnTo>
                  <a:pt x="4865" y="1734"/>
                </a:lnTo>
                <a:lnTo>
                  <a:pt x="4865" y="1732"/>
                </a:lnTo>
                <a:lnTo>
                  <a:pt x="4863" y="1732"/>
                </a:lnTo>
                <a:lnTo>
                  <a:pt x="4863" y="1732"/>
                </a:lnTo>
                <a:close/>
                <a:moveTo>
                  <a:pt x="4922" y="1753"/>
                </a:moveTo>
                <a:lnTo>
                  <a:pt x="4920" y="1753"/>
                </a:lnTo>
                <a:lnTo>
                  <a:pt x="4920" y="1753"/>
                </a:lnTo>
                <a:lnTo>
                  <a:pt x="4920" y="1751"/>
                </a:lnTo>
                <a:lnTo>
                  <a:pt x="4920" y="1753"/>
                </a:lnTo>
                <a:lnTo>
                  <a:pt x="4920" y="1753"/>
                </a:lnTo>
                <a:lnTo>
                  <a:pt x="4920" y="1753"/>
                </a:lnTo>
                <a:lnTo>
                  <a:pt x="4920" y="1753"/>
                </a:lnTo>
                <a:lnTo>
                  <a:pt x="4922" y="1753"/>
                </a:lnTo>
                <a:close/>
                <a:moveTo>
                  <a:pt x="4924" y="1910"/>
                </a:moveTo>
                <a:lnTo>
                  <a:pt x="4924" y="1912"/>
                </a:lnTo>
                <a:lnTo>
                  <a:pt x="4924" y="1912"/>
                </a:lnTo>
                <a:lnTo>
                  <a:pt x="4926" y="1910"/>
                </a:lnTo>
                <a:lnTo>
                  <a:pt x="4926" y="1908"/>
                </a:lnTo>
                <a:lnTo>
                  <a:pt x="4924" y="1910"/>
                </a:lnTo>
                <a:close/>
                <a:moveTo>
                  <a:pt x="4899" y="1755"/>
                </a:moveTo>
                <a:lnTo>
                  <a:pt x="4897" y="1753"/>
                </a:lnTo>
                <a:lnTo>
                  <a:pt x="4897" y="1755"/>
                </a:lnTo>
                <a:lnTo>
                  <a:pt x="4897" y="1755"/>
                </a:lnTo>
                <a:lnTo>
                  <a:pt x="4895" y="1755"/>
                </a:lnTo>
                <a:lnTo>
                  <a:pt x="4895" y="1755"/>
                </a:lnTo>
                <a:lnTo>
                  <a:pt x="4895" y="1755"/>
                </a:lnTo>
                <a:lnTo>
                  <a:pt x="4897" y="1757"/>
                </a:lnTo>
                <a:lnTo>
                  <a:pt x="4897" y="1757"/>
                </a:lnTo>
                <a:lnTo>
                  <a:pt x="4899" y="1757"/>
                </a:lnTo>
                <a:lnTo>
                  <a:pt x="4899" y="1755"/>
                </a:lnTo>
                <a:lnTo>
                  <a:pt x="4899" y="1755"/>
                </a:lnTo>
                <a:lnTo>
                  <a:pt x="4897" y="1755"/>
                </a:lnTo>
                <a:lnTo>
                  <a:pt x="4899" y="1755"/>
                </a:lnTo>
                <a:lnTo>
                  <a:pt x="4899" y="1755"/>
                </a:lnTo>
                <a:close/>
                <a:moveTo>
                  <a:pt x="5039" y="1853"/>
                </a:moveTo>
                <a:lnTo>
                  <a:pt x="5037" y="1856"/>
                </a:lnTo>
                <a:lnTo>
                  <a:pt x="5037" y="1856"/>
                </a:lnTo>
                <a:lnTo>
                  <a:pt x="5039" y="1856"/>
                </a:lnTo>
                <a:lnTo>
                  <a:pt x="5041" y="1853"/>
                </a:lnTo>
                <a:lnTo>
                  <a:pt x="5041" y="1851"/>
                </a:lnTo>
                <a:lnTo>
                  <a:pt x="5039" y="1853"/>
                </a:lnTo>
                <a:close/>
                <a:moveTo>
                  <a:pt x="4899" y="1757"/>
                </a:moveTo>
                <a:lnTo>
                  <a:pt x="4899" y="1757"/>
                </a:lnTo>
                <a:lnTo>
                  <a:pt x="4899" y="1759"/>
                </a:lnTo>
                <a:lnTo>
                  <a:pt x="4899" y="1759"/>
                </a:lnTo>
                <a:lnTo>
                  <a:pt x="4901" y="1757"/>
                </a:lnTo>
                <a:lnTo>
                  <a:pt x="4901" y="1757"/>
                </a:lnTo>
                <a:lnTo>
                  <a:pt x="4899" y="1757"/>
                </a:lnTo>
                <a:close/>
                <a:moveTo>
                  <a:pt x="4909" y="2505"/>
                </a:moveTo>
                <a:lnTo>
                  <a:pt x="4909" y="2508"/>
                </a:lnTo>
                <a:lnTo>
                  <a:pt x="4909" y="2505"/>
                </a:lnTo>
                <a:lnTo>
                  <a:pt x="4911" y="2503"/>
                </a:lnTo>
                <a:lnTo>
                  <a:pt x="4911" y="2501"/>
                </a:lnTo>
                <a:lnTo>
                  <a:pt x="4909" y="2501"/>
                </a:lnTo>
                <a:lnTo>
                  <a:pt x="4909" y="2505"/>
                </a:lnTo>
                <a:close/>
                <a:moveTo>
                  <a:pt x="4901" y="1531"/>
                </a:moveTo>
                <a:lnTo>
                  <a:pt x="4899" y="1531"/>
                </a:lnTo>
                <a:lnTo>
                  <a:pt x="4899" y="1531"/>
                </a:lnTo>
                <a:lnTo>
                  <a:pt x="4899" y="1533"/>
                </a:lnTo>
                <a:lnTo>
                  <a:pt x="4899" y="1533"/>
                </a:lnTo>
                <a:lnTo>
                  <a:pt x="4899" y="1533"/>
                </a:lnTo>
                <a:lnTo>
                  <a:pt x="4901" y="1533"/>
                </a:lnTo>
                <a:lnTo>
                  <a:pt x="4901" y="1533"/>
                </a:lnTo>
                <a:lnTo>
                  <a:pt x="4901" y="1533"/>
                </a:lnTo>
                <a:lnTo>
                  <a:pt x="4901" y="1533"/>
                </a:lnTo>
                <a:lnTo>
                  <a:pt x="4901" y="1531"/>
                </a:lnTo>
                <a:close/>
                <a:moveTo>
                  <a:pt x="4913" y="1761"/>
                </a:moveTo>
                <a:lnTo>
                  <a:pt x="4913" y="1761"/>
                </a:lnTo>
                <a:lnTo>
                  <a:pt x="4913" y="1761"/>
                </a:lnTo>
                <a:lnTo>
                  <a:pt x="4911" y="1761"/>
                </a:lnTo>
                <a:lnTo>
                  <a:pt x="4911" y="1761"/>
                </a:lnTo>
                <a:lnTo>
                  <a:pt x="4911" y="1763"/>
                </a:lnTo>
                <a:lnTo>
                  <a:pt x="4913" y="1763"/>
                </a:lnTo>
                <a:lnTo>
                  <a:pt x="4913" y="1763"/>
                </a:lnTo>
                <a:lnTo>
                  <a:pt x="4913" y="1763"/>
                </a:lnTo>
                <a:lnTo>
                  <a:pt x="4916" y="1761"/>
                </a:lnTo>
                <a:lnTo>
                  <a:pt x="4913" y="1761"/>
                </a:lnTo>
                <a:lnTo>
                  <a:pt x="4913" y="1761"/>
                </a:lnTo>
                <a:close/>
                <a:moveTo>
                  <a:pt x="5117" y="1612"/>
                </a:moveTo>
                <a:lnTo>
                  <a:pt x="5117" y="1612"/>
                </a:lnTo>
                <a:lnTo>
                  <a:pt x="5117" y="1612"/>
                </a:lnTo>
                <a:lnTo>
                  <a:pt x="5117" y="1610"/>
                </a:lnTo>
                <a:lnTo>
                  <a:pt x="5117" y="1612"/>
                </a:lnTo>
                <a:lnTo>
                  <a:pt x="5115" y="1612"/>
                </a:lnTo>
                <a:lnTo>
                  <a:pt x="5115" y="1612"/>
                </a:lnTo>
                <a:lnTo>
                  <a:pt x="5115" y="1612"/>
                </a:lnTo>
                <a:lnTo>
                  <a:pt x="5115" y="1612"/>
                </a:lnTo>
                <a:lnTo>
                  <a:pt x="5115" y="1612"/>
                </a:lnTo>
                <a:lnTo>
                  <a:pt x="5117" y="1612"/>
                </a:lnTo>
                <a:close/>
                <a:moveTo>
                  <a:pt x="5113" y="1619"/>
                </a:moveTo>
                <a:lnTo>
                  <a:pt x="5115" y="1619"/>
                </a:lnTo>
                <a:lnTo>
                  <a:pt x="5115" y="1619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9"/>
                </a:lnTo>
                <a:lnTo>
                  <a:pt x="5113" y="1619"/>
                </a:lnTo>
                <a:close/>
                <a:moveTo>
                  <a:pt x="5110" y="1587"/>
                </a:moveTo>
                <a:lnTo>
                  <a:pt x="5110" y="1587"/>
                </a:lnTo>
                <a:lnTo>
                  <a:pt x="5113" y="1587"/>
                </a:lnTo>
                <a:lnTo>
                  <a:pt x="5113" y="1587"/>
                </a:lnTo>
                <a:lnTo>
                  <a:pt x="5113" y="1587"/>
                </a:lnTo>
                <a:lnTo>
                  <a:pt x="5110" y="1587"/>
                </a:lnTo>
                <a:lnTo>
                  <a:pt x="5110" y="1587"/>
                </a:lnTo>
                <a:lnTo>
                  <a:pt x="5110" y="1587"/>
                </a:lnTo>
                <a:close/>
                <a:moveTo>
                  <a:pt x="5127" y="2252"/>
                </a:moveTo>
                <a:lnTo>
                  <a:pt x="5127" y="2250"/>
                </a:lnTo>
                <a:lnTo>
                  <a:pt x="5127" y="2250"/>
                </a:lnTo>
                <a:lnTo>
                  <a:pt x="5127" y="2250"/>
                </a:lnTo>
                <a:lnTo>
                  <a:pt x="5125" y="2252"/>
                </a:lnTo>
                <a:lnTo>
                  <a:pt x="5125" y="2252"/>
                </a:lnTo>
                <a:lnTo>
                  <a:pt x="5125" y="2254"/>
                </a:lnTo>
                <a:lnTo>
                  <a:pt x="5127" y="2252"/>
                </a:lnTo>
                <a:lnTo>
                  <a:pt x="5127" y="2252"/>
                </a:lnTo>
                <a:close/>
                <a:moveTo>
                  <a:pt x="5115" y="1606"/>
                </a:moveTo>
                <a:lnTo>
                  <a:pt x="5115" y="1606"/>
                </a:lnTo>
                <a:lnTo>
                  <a:pt x="5115" y="1606"/>
                </a:lnTo>
                <a:lnTo>
                  <a:pt x="5115" y="1606"/>
                </a:lnTo>
                <a:lnTo>
                  <a:pt x="5115" y="1606"/>
                </a:lnTo>
                <a:lnTo>
                  <a:pt x="5115" y="1606"/>
                </a:lnTo>
                <a:lnTo>
                  <a:pt x="5115" y="1606"/>
                </a:lnTo>
                <a:lnTo>
                  <a:pt x="5115" y="1606"/>
                </a:lnTo>
                <a:lnTo>
                  <a:pt x="5115" y="1606"/>
                </a:lnTo>
                <a:close/>
                <a:moveTo>
                  <a:pt x="5123" y="801"/>
                </a:moveTo>
                <a:lnTo>
                  <a:pt x="5123" y="801"/>
                </a:lnTo>
                <a:lnTo>
                  <a:pt x="5125" y="801"/>
                </a:lnTo>
                <a:lnTo>
                  <a:pt x="5125" y="801"/>
                </a:lnTo>
                <a:lnTo>
                  <a:pt x="5125" y="799"/>
                </a:lnTo>
                <a:lnTo>
                  <a:pt x="5123" y="799"/>
                </a:lnTo>
                <a:lnTo>
                  <a:pt x="5121" y="801"/>
                </a:lnTo>
                <a:lnTo>
                  <a:pt x="5121" y="801"/>
                </a:lnTo>
                <a:lnTo>
                  <a:pt x="5119" y="801"/>
                </a:lnTo>
                <a:lnTo>
                  <a:pt x="5123" y="801"/>
                </a:lnTo>
                <a:close/>
                <a:moveTo>
                  <a:pt x="5039" y="757"/>
                </a:moveTo>
                <a:lnTo>
                  <a:pt x="5037" y="755"/>
                </a:lnTo>
                <a:lnTo>
                  <a:pt x="5035" y="755"/>
                </a:lnTo>
                <a:lnTo>
                  <a:pt x="5035" y="753"/>
                </a:lnTo>
                <a:lnTo>
                  <a:pt x="5033" y="753"/>
                </a:lnTo>
                <a:lnTo>
                  <a:pt x="5035" y="755"/>
                </a:lnTo>
                <a:lnTo>
                  <a:pt x="5037" y="757"/>
                </a:lnTo>
                <a:lnTo>
                  <a:pt x="5043" y="759"/>
                </a:lnTo>
                <a:lnTo>
                  <a:pt x="5041" y="759"/>
                </a:lnTo>
                <a:lnTo>
                  <a:pt x="5039" y="757"/>
                </a:lnTo>
                <a:close/>
                <a:moveTo>
                  <a:pt x="5115" y="1604"/>
                </a:moveTo>
                <a:lnTo>
                  <a:pt x="5115" y="1604"/>
                </a:lnTo>
                <a:lnTo>
                  <a:pt x="5115" y="1604"/>
                </a:lnTo>
                <a:lnTo>
                  <a:pt x="5113" y="1604"/>
                </a:lnTo>
                <a:lnTo>
                  <a:pt x="5113" y="1604"/>
                </a:lnTo>
                <a:lnTo>
                  <a:pt x="5113" y="1604"/>
                </a:lnTo>
                <a:lnTo>
                  <a:pt x="5113" y="1604"/>
                </a:lnTo>
                <a:lnTo>
                  <a:pt x="5113" y="1604"/>
                </a:lnTo>
                <a:lnTo>
                  <a:pt x="5115" y="1604"/>
                </a:lnTo>
                <a:close/>
                <a:moveTo>
                  <a:pt x="5192" y="2197"/>
                </a:moveTo>
                <a:lnTo>
                  <a:pt x="5190" y="2197"/>
                </a:lnTo>
                <a:lnTo>
                  <a:pt x="5186" y="2197"/>
                </a:lnTo>
                <a:lnTo>
                  <a:pt x="5186" y="2197"/>
                </a:lnTo>
                <a:lnTo>
                  <a:pt x="5186" y="2197"/>
                </a:lnTo>
                <a:lnTo>
                  <a:pt x="5184" y="2199"/>
                </a:lnTo>
                <a:lnTo>
                  <a:pt x="5182" y="2199"/>
                </a:lnTo>
                <a:lnTo>
                  <a:pt x="5182" y="2201"/>
                </a:lnTo>
                <a:lnTo>
                  <a:pt x="5180" y="2201"/>
                </a:lnTo>
                <a:lnTo>
                  <a:pt x="5177" y="2204"/>
                </a:lnTo>
                <a:lnTo>
                  <a:pt x="5177" y="2204"/>
                </a:lnTo>
                <a:lnTo>
                  <a:pt x="5175" y="2204"/>
                </a:lnTo>
                <a:lnTo>
                  <a:pt x="5173" y="2204"/>
                </a:lnTo>
                <a:lnTo>
                  <a:pt x="5169" y="2201"/>
                </a:lnTo>
                <a:lnTo>
                  <a:pt x="5167" y="2201"/>
                </a:lnTo>
                <a:lnTo>
                  <a:pt x="5161" y="2199"/>
                </a:lnTo>
                <a:lnTo>
                  <a:pt x="5161" y="2199"/>
                </a:lnTo>
                <a:lnTo>
                  <a:pt x="5161" y="2199"/>
                </a:lnTo>
                <a:lnTo>
                  <a:pt x="5159" y="2197"/>
                </a:lnTo>
                <a:lnTo>
                  <a:pt x="5159" y="2197"/>
                </a:lnTo>
                <a:lnTo>
                  <a:pt x="5159" y="2197"/>
                </a:lnTo>
                <a:lnTo>
                  <a:pt x="5159" y="2197"/>
                </a:lnTo>
                <a:lnTo>
                  <a:pt x="5159" y="2197"/>
                </a:lnTo>
                <a:lnTo>
                  <a:pt x="5159" y="2197"/>
                </a:lnTo>
                <a:lnTo>
                  <a:pt x="5157" y="2195"/>
                </a:lnTo>
                <a:lnTo>
                  <a:pt x="5157" y="2191"/>
                </a:lnTo>
                <a:lnTo>
                  <a:pt x="5157" y="2187"/>
                </a:lnTo>
                <a:lnTo>
                  <a:pt x="5154" y="2185"/>
                </a:lnTo>
                <a:lnTo>
                  <a:pt x="5154" y="2185"/>
                </a:lnTo>
                <a:lnTo>
                  <a:pt x="5154" y="2183"/>
                </a:lnTo>
                <a:lnTo>
                  <a:pt x="5152" y="2183"/>
                </a:lnTo>
                <a:lnTo>
                  <a:pt x="5150" y="2180"/>
                </a:lnTo>
                <a:lnTo>
                  <a:pt x="5150" y="2180"/>
                </a:lnTo>
                <a:lnTo>
                  <a:pt x="5150" y="2178"/>
                </a:lnTo>
                <a:lnTo>
                  <a:pt x="5148" y="2178"/>
                </a:lnTo>
                <a:lnTo>
                  <a:pt x="5148" y="2180"/>
                </a:lnTo>
                <a:lnTo>
                  <a:pt x="5148" y="2180"/>
                </a:lnTo>
                <a:lnTo>
                  <a:pt x="5150" y="2183"/>
                </a:lnTo>
                <a:lnTo>
                  <a:pt x="5150" y="2183"/>
                </a:lnTo>
                <a:lnTo>
                  <a:pt x="5150" y="2183"/>
                </a:lnTo>
                <a:lnTo>
                  <a:pt x="5150" y="2185"/>
                </a:lnTo>
                <a:lnTo>
                  <a:pt x="5150" y="2185"/>
                </a:lnTo>
                <a:lnTo>
                  <a:pt x="5150" y="2189"/>
                </a:lnTo>
                <a:lnTo>
                  <a:pt x="5150" y="2191"/>
                </a:lnTo>
                <a:lnTo>
                  <a:pt x="5150" y="2191"/>
                </a:lnTo>
                <a:lnTo>
                  <a:pt x="5150" y="2191"/>
                </a:lnTo>
                <a:lnTo>
                  <a:pt x="5148" y="2191"/>
                </a:lnTo>
                <a:lnTo>
                  <a:pt x="5148" y="2191"/>
                </a:lnTo>
                <a:lnTo>
                  <a:pt x="5148" y="2189"/>
                </a:lnTo>
                <a:lnTo>
                  <a:pt x="5148" y="2187"/>
                </a:lnTo>
                <a:lnTo>
                  <a:pt x="5146" y="2187"/>
                </a:lnTo>
                <a:lnTo>
                  <a:pt x="5144" y="2187"/>
                </a:lnTo>
                <a:lnTo>
                  <a:pt x="5142" y="2185"/>
                </a:lnTo>
                <a:lnTo>
                  <a:pt x="5142" y="2185"/>
                </a:lnTo>
                <a:lnTo>
                  <a:pt x="5142" y="2187"/>
                </a:lnTo>
                <a:lnTo>
                  <a:pt x="5140" y="2185"/>
                </a:lnTo>
                <a:lnTo>
                  <a:pt x="5140" y="2185"/>
                </a:lnTo>
                <a:lnTo>
                  <a:pt x="5140" y="2185"/>
                </a:lnTo>
                <a:lnTo>
                  <a:pt x="5140" y="2185"/>
                </a:lnTo>
                <a:lnTo>
                  <a:pt x="5140" y="2185"/>
                </a:lnTo>
                <a:lnTo>
                  <a:pt x="5140" y="2183"/>
                </a:lnTo>
                <a:lnTo>
                  <a:pt x="5140" y="2180"/>
                </a:lnTo>
                <a:lnTo>
                  <a:pt x="5140" y="2178"/>
                </a:lnTo>
                <a:lnTo>
                  <a:pt x="5140" y="2178"/>
                </a:lnTo>
                <a:lnTo>
                  <a:pt x="5140" y="2178"/>
                </a:lnTo>
                <a:lnTo>
                  <a:pt x="5140" y="2176"/>
                </a:lnTo>
                <a:lnTo>
                  <a:pt x="5138" y="2172"/>
                </a:lnTo>
                <a:lnTo>
                  <a:pt x="5136" y="2172"/>
                </a:lnTo>
                <a:lnTo>
                  <a:pt x="5136" y="2170"/>
                </a:lnTo>
                <a:lnTo>
                  <a:pt x="5133" y="2168"/>
                </a:lnTo>
                <a:lnTo>
                  <a:pt x="5133" y="2168"/>
                </a:lnTo>
                <a:lnTo>
                  <a:pt x="5136" y="2168"/>
                </a:lnTo>
                <a:lnTo>
                  <a:pt x="5138" y="2168"/>
                </a:lnTo>
                <a:lnTo>
                  <a:pt x="5136" y="2166"/>
                </a:lnTo>
                <a:lnTo>
                  <a:pt x="5136" y="2166"/>
                </a:lnTo>
                <a:lnTo>
                  <a:pt x="5136" y="2164"/>
                </a:lnTo>
                <a:lnTo>
                  <a:pt x="5136" y="2162"/>
                </a:lnTo>
                <a:lnTo>
                  <a:pt x="5136" y="2162"/>
                </a:lnTo>
                <a:lnTo>
                  <a:pt x="5133" y="2162"/>
                </a:lnTo>
                <a:lnTo>
                  <a:pt x="5133" y="2162"/>
                </a:lnTo>
                <a:lnTo>
                  <a:pt x="5133" y="2160"/>
                </a:lnTo>
                <a:lnTo>
                  <a:pt x="5133" y="2160"/>
                </a:lnTo>
                <a:lnTo>
                  <a:pt x="5133" y="2160"/>
                </a:lnTo>
                <a:lnTo>
                  <a:pt x="5131" y="2160"/>
                </a:lnTo>
                <a:lnTo>
                  <a:pt x="5131" y="2160"/>
                </a:lnTo>
                <a:lnTo>
                  <a:pt x="5129" y="2160"/>
                </a:lnTo>
                <a:lnTo>
                  <a:pt x="5129" y="2157"/>
                </a:lnTo>
                <a:lnTo>
                  <a:pt x="5129" y="2157"/>
                </a:lnTo>
                <a:lnTo>
                  <a:pt x="5129" y="2157"/>
                </a:lnTo>
                <a:lnTo>
                  <a:pt x="5127" y="2155"/>
                </a:lnTo>
                <a:lnTo>
                  <a:pt x="5127" y="2155"/>
                </a:lnTo>
                <a:lnTo>
                  <a:pt x="5125" y="2155"/>
                </a:lnTo>
                <a:lnTo>
                  <a:pt x="5125" y="2155"/>
                </a:lnTo>
                <a:lnTo>
                  <a:pt x="5125" y="2155"/>
                </a:lnTo>
                <a:lnTo>
                  <a:pt x="5123" y="2155"/>
                </a:lnTo>
                <a:lnTo>
                  <a:pt x="5121" y="2153"/>
                </a:lnTo>
                <a:lnTo>
                  <a:pt x="5121" y="2153"/>
                </a:lnTo>
                <a:lnTo>
                  <a:pt x="5121" y="2153"/>
                </a:lnTo>
                <a:lnTo>
                  <a:pt x="5119" y="2153"/>
                </a:lnTo>
                <a:lnTo>
                  <a:pt x="5119" y="2153"/>
                </a:lnTo>
                <a:lnTo>
                  <a:pt x="5119" y="2155"/>
                </a:lnTo>
                <a:lnTo>
                  <a:pt x="5119" y="2153"/>
                </a:lnTo>
                <a:lnTo>
                  <a:pt x="5117" y="2153"/>
                </a:lnTo>
                <a:lnTo>
                  <a:pt x="5117" y="2153"/>
                </a:lnTo>
                <a:lnTo>
                  <a:pt x="5117" y="2151"/>
                </a:lnTo>
                <a:lnTo>
                  <a:pt x="5115" y="2149"/>
                </a:lnTo>
                <a:lnTo>
                  <a:pt x="5115" y="2149"/>
                </a:lnTo>
                <a:lnTo>
                  <a:pt x="5113" y="2147"/>
                </a:lnTo>
                <a:lnTo>
                  <a:pt x="5115" y="2145"/>
                </a:lnTo>
                <a:lnTo>
                  <a:pt x="5113" y="2145"/>
                </a:lnTo>
                <a:lnTo>
                  <a:pt x="5110" y="2147"/>
                </a:lnTo>
                <a:lnTo>
                  <a:pt x="5113" y="2149"/>
                </a:lnTo>
                <a:lnTo>
                  <a:pt x="5115" y="2151"/>
                </a:lnTo>
                <a:lnTo>
                  <a:pt x="5117" y="2153"/>
                </a:lnTo>
                <a:lnTo>
                  <a:pt x="5117" y="2155"/>
                </a:lnTo>
                <a:lnTo>
                  <a:pt x="5117" y="2157"/>
                </a:lnTo>
                <a:lnTo>
                  <a:pt x="5115" y="2157"/>
                </a:lnTo>
                <a:lnTo>
                  <a:pt x="5117" y="2160"/>
                </a:lnTo>
                <a:lnTo>
                  <a:pt x="5117" y="2160"/>
                </a:lnTo>
                <a:lnTo>
                  <a:pt x="5119" y="2160"/>
                </a:lnTo>
                <a:lnTo>
                  <a:pt x="5119" y="2162"/>
                </a:lnTo>
                <a:lnTo>
                  <a:pt x="5119" y="2162"/>
                </a:lnTo>
                <a:lnTo>
                  <a:pt x="5119" y="2162"/>
                </a:lnTo>
                <a:lnTo>
                  <a:pt x="5119" y="2164"/>
                </a:lnTo>
                <a:lnTo>
                  <a:pt x="5119" y="2162"/>
                </a:lnTo>
                <a:lnTo>
                  <a:pt x="5121" y="2162"/>
                </a:lnTo>
                <a:lnTo>
                  <a:pt x="5121" y="2162"/>
                </a:lnTo>
                <a:lnTo>
                  <a:pt x="5121" y="2160"/>
                </a:lnTo>
                <a:lnTo>
                  <a:pt x="5123" y="2160"/>
                </a:lnTo>
                <a:lnTo>
                  <a:pt x="5123" y="2160"/>
                </a:lnTo>
                <a:lnTo>
                  <a:pt x="5123" y="2162"/>
                </a:lnTo>
                <a:lnTo>
                  <a:pt x="5123" y="2162"/>
                </a:lnTo>
                <a:lnTo>
                  <a:pt x="5121" y="2162"/>
                </a:lnTo>
                <a:lnTo>
                  <a:pt x="5121" y="2164"/>
                </a:lnTo>
                <a:lnTo>
                  <a:pt x="5127" y="2174"/>
                </a:lnTo>
                <a:lnTo>
                  <a:pt x="5129" y="2174"/>
                </a:lnTo>
                <a:lnTo>
                  <a:pt x="5129" y="2176"/>
                </a:lnTo>
                <a:lnTo>
                  <a:pt x="5129" y="2178"/>
                </a:lnTo>
                <a:lnTo>
                  <a:pt x="5131" y="2176"/>
                </a:lnTo>
                <a:lnTo>
                  <a:pt x="5131" y="2176"/>
                </a:lnTo>
                <a:lnTo>
                  <a:pt x="5131" y="2176"/>
                </a:lnTo>
                <a:lnTo>
                  <a:pt x="5129" y="2174"/>
                </a:lnTo>
                <a:lnTo>
                  <a:pt x="5127" y="2172"/>
                </a:lnTo>
                <a:lnTo>
                  <a:pt x="5127" y="2170"/>
                </a:lnTo>
                <a:lnTo>
                  <a:pt x="5127" y="2170"/>
                </a:lnTo>
                <a:lnTo>
                  <a:pt x="5127" y="2172"/>
                </a:lnTo>
                <a:lnTo>
                  <a:pt x="5129" y="2172"/>
                </a:lnTo>
                <a:lnTo>
                  <a:pt x="5131" y="2174"/>
                </a:lnTo>
                <a:lnTo>
                  <a:pt x="5133" y="2174"/>
                </a:lnTo>
                <a:lnTo>
                  <a:pt x="5131" y="2174"/>
                </a:lnTo>
                <a:lnTo>
                  <a:pt x="5131" y="2174"/>
                </a:lnTo>
                <a:lnTo>
                  <a:pt x="5133" y="2174"/>
                </a:lnTo>
                <a:lnTo>
                  <a:pt x="5133" y="2174"/>
                </a:lnTo>
                <a:lnTo>
                  <a:pt x="5133" y="2176"/>
                </a:lnTo>
                <a:lnTo>
                  <a:pt x="5133" y="2176"/>
                </a:lnTo>
                <a:lnTo>
                  <a:pt x="5133" y="2176"/>
                </a:lnTo>
                <a:lnTo>
                  <a:pt x="5133" y="2178"/>
                </a:lnTo>
                <a:lnTo>
                  <a:pt x="5136" y="2178"/>
                </a:lnTo>
                <a:lnTo>
                  <a:pt x="5136" y="2180"/>
                </a:lnTo>
                <a:lnTo>
                  <a:pt x="5136" y="2180"/>
                </a:lnTo>
                <a:lnTo>
                  <a:pt x="5133" y="2180"/>
                </a:lnTo>
                <a:lnTo>
                  <a:pt x="5131" y="2178"/>
                </a:lnTo>
                <a:lnTo>
                  <a:pt x="5131" y="2178"/>
                </a:lnTo>
                <a:lnTo>
                  <a:pt x="5133" y="2183"/>
                </a:lnTo>
                <a:lnTo>
                  <a:pt x="5133" y="2185"/>
                </a:lnTo>
                <a:lnTo>
                  <a:pt x="5136" y="2185"/>
                </a:lnTo>
                <a:lnTo>
                  <a:pt x="5136" y="2187"/>
                </a:lnTo>
                <a:lnTo>
                  <a:pt x="5136" y="2187"/>
                </a:lnTo>
                <a:lnTo>
                  <a:pt x="5138" y="2187"/>
                </a:lnTo>
                <a:lnTo>
                  <a:pt x="5138" y="2187"/>
                </a:lnTo>
                <a:lnTo>
                  <a:pt x="5140" y="2187"/>
                </a:lnTo>
                <a:lnTo>
                  <a:pt x="5140" y="2187"/>
                </a:lnTo>
                <a:lnTo>
                  <a:pt x="5142" y="2189"/>
                </a:lnTo>
                <a:lnTo>
                  <a:pt x="5142" y="2189"/>
                </a:lnTo>
                <a:lnTo>
                  <a:pt x="5140" y="2189"/>
                </a:lnTo>
                <a:lnTo>
                  <a:pt x="5140" y="2191"/>
                </a:lnTo>
                <a:lnTo>
                  <a:pt x="5140" y="2191"/>
                </a:lnTo>
                <a:lnTo>
                  <a:pt x="5138" y="2189"/>
                </a:lnTo>
                <a:lnTo>
                  <a:pt x="5138" y="2189"/>
                </a:lnTo>
                <a:lnTo>
                  <a:pt x="5138" y="2189"/>
                </a:lnTo>
                <a:lnTo>
                  <a:pt x="5138" y="2193"/>
                </a:lnTo>
                <a:lnTo>
                  <a:pt x="5138" y="2193"/>
                </a:lnTo>
                <a:lnTo>
                  <a:pt x="5140" y="2193"/>
                </a:lnTo>
                <a:lnTo>
                  <a:pt x="5140" y="2193"/>
                </a:lnTo>
                <a:lnTo>
                  <a:pt x="5140" y="2195"/>
                </a:lnTo>
                <a:lnTo>
                  <a:pt x="5140" y="2195"/>
                </a:lnTo>
                <a:lnTo>
                  <a:pt x="5140" y="2199"/>
                </a:lnTo>
                <a:lnTo>
                  <a:pt x="5142" y="2201"/>
                </a:lnTo>
                <a:lnTo>
                  <a:pt x="5142" y="2201"/>
                </a:lnTo>
                <a:lnTo>
                  <a:pt x="5140" y="2201"/>
                </a:lnTo>
                <a:lnTo>
                  <a:pt x="5140" y="2201"/>
                </a:lnTo>
                <a:lnTo>
                  <a:pt x="5140" y="2204"/>
                </a:lnTo>
                <a:lnTo>
                  <a:pt x="5140" y="2206"/>
                </a:lnTo>
                <a:lnTo>
                  <a:pt x="5140" y="2208"/>
                </a:lnTo>
                <a:lnTo>
                  <a:pt x="5138" y="2212"/>
                </a:lnTo>
                <a:lnTo>
                  <a:pt x="5138" y="2214"/>
                </a:lnTo>
                <a:lnTo>
                  <a:pt x="5138" y="2218"/>
                </a:lnTo>
                <a:lnTo>
                  <a:pt x="5138" y="2218"/>
                </a:lnTo>
                <a:lnTo>
                  <a:pt x="5136" y="2220"/>
                </a:lnTo>
                <a:lnTo>
                  <a:pt x="5133" y="2220"/>
                </a:lnTo>
                <a:lnTo>
                  <a:pt x="5133" y="2220"/>
                </a:lnTo>
                <a:lnTo>
                  <a:pt x="5133" y="2220"/>
                </a:lnTo>
                <a:lnTo>
                  <a:pt x="5129" y="2222"/>
                </a:lnTo>
                <a:lnTo>
                  <a:pt x="5127" y="2222"/>
                </a:lnTo>
                <a:lnTo>
                  <a:pt x="5125" y="2225"/>
                </a:lnTo>
                <a:lnTo>
                  <a:pt x="5125" y="2225"/>
                </a:lnTo>
                <a:lnTo>
                  <a:pt x="5125" y="2225"/>
                </a:lnTo>
                <a:lnTo>
                  <a:pt x="5125" y="2227"/>
                </a:lnTo>
                <a:lnTo>
                  <a:pt x="5125" y="2227"/>
                </a:lnTo>
                <a:lnTo>
                  <a:pt x="5125" y="2229"/>
                </a:lnTo>
                <a:lnTo>
                  <a:pt x="5127" y="2229"/>
                </a:lnTo>
                <a:lnTo>
                  <a:pt x="5131" y="2231"/>
                </a:lnTo>
                <a:lnTo>
                  <a:pt x="5133" y="2231"/>
                </a:lnTo>
                <a:lnTo>
                  <a:pt x="5136" y="2233"/>
                </a:lnTo>
                <a:lnTo>
                  <a:pt x="5138" y="2235"/>
                </a:lnTo>
                <a:lnTo>
                  <a:pt x="5138" y="2235"/>
                </a:lnTo>
                <a:lnTo>
                  <a:pt x="5140" y="2235"/>
                </a:lnTo>
                <a:lnTo>
                  <a:pt x="5144" y="2237"/>
                </a:lnTo>
                <a:lnTo>
                  <a:pt x="5146" y="2239"/>
                </a:lnTo>
                <a:lnTo>
                  <a:pt x="5146" y="2241"/>
                </a:lnTo>
                <a:lnTo>
                  <a:pt x="5146" y="2243"/>
                </a:lnTo>
                <a:lnTo>
                  <a:pt x="5146" y="2245"/>
                </a:lnTo>
                <a:lnTo>
                  <a:pt x="5146" y="2248"/>
                </a:lnTo>
                <a:lnTo>
                  <a:pt x="5144" y="2252"/>
                </a:lnTo>
                <a:lnTo>
                  <a:pt x="5140" y="2256"/>
                </a:lnTo>
                <a:lnTo>
                  <a:pt x="5138" y="2258"/>
                </a:lnTo>
                <a:lnTo>
                  <a:pt x="5138" y="2258"/>
                </a:lnTo>
                <a:lnTo>
                  <a:pt x="5138" y="2260"/>
                </a:lnTo>
                <a:lnTo>
                  <a:pt x="5138" y="2260"/>
                </a:lnTo>
                <a:lnTo>
                  <a:pt x="5138" y="2260"/>
                </a:lnTo>
                <a:lnTo>
                  <a:pt x="5140" y="2260"/>
                </a:lnTo>
                <a:lnTo>
                  <a:pt x="5140" y="2260"/>
                </a:lnTo>
                <a:lnTo>
                  <a:pt x="5140" y="2260"/>
                </a:lnTo>
                <a:lnTo>
                  <a:pt x="5140" y="2258"/>
                </a:lnTo>
                <a:lnTo>
                  <a:pt x="5142" y="2258"/>
                </a:lnTo>
                <a:lnTo>
                  <a:pt x="5142" y="2258"/>
                </a:lnTo>
                <a:lnTo>
                  <a:pt x="5142" y="2260"/>
                </a:lnTo>
                <a:lnTo>
                  <a:pt x="5142" y="2262"/>
                </a:lnTo>
                <a:lnTo>
                  <a:pt x="5142" y="2262"/>
                </a:lnTo>
                <a:lnTo>
                  <a:pt x="5142" y="2262"/>
                </a:lnTo>
                <a:lnTo>
                  <a:pt x="5144" y="2262"/>
                </a:lnTo>
                <a:lnTo>
                  <a:pt x="5146" y="2262"/>
                </a:lnTo>
                <a:lnTo>
                  <a:pt x="5146" y="2262"/>
                </a:lnTo>
                <a:lnTo>
                  <a:pt x="5146" y="2264"/>
                </a:lnTo>
                <a:lnTo>
                  <a:pt x="5146" y="2264"/>
                </a:lnTo>
                <a:lnTo>
                  <a:pt x="5148" y="2264"/>
                </a:lnTo>
                <a:lnTo>
                  <a:pt x="5148" y="2264"/>
                </a:lnTo>
                <a:lnTo>
                  <a:pt x="5150" y="2264"/>
                </a:lnTo>
                <a:lnTo>
                  <a:pt x="5152" y="2262"/>
                </a:lnTo>
                <a:lnTo>
                  <a:pt x="5154" y="2260"/>
                </a:lnTo>
                <a:lnTo>
                  <a:pt x="5157" y="2258"/>
                </a:lnTo>
                <a:lnTo>
                  <a:pt x="5159" y="2256"/>
                </a:lnTo>
                <a:lnTo>
                  <a:pt x="5159" y="2256"/>
                </a:lnTo>
                <a:lnTo>
                  <a:pt x="5161" y="2252"/>
                </a:lnTo>
                <a:lnTo>
                  <a:pt x="5163" y="2252"/>
                </a:lnTo>
                <a:lnTo>
                  <a:pt x="5163" y="2250"/>
                </a:lnTo>
                <a:lnTo>
                  <a:pt x="5165" y="2248"/>
                </a:lnTo>
                <a:lnTo>
                  <a:pt x="5167" y="2245"/>
                </a:lnTo>
                <a:lnTo>
                  <a:pt x="5167" y="2243"/>
                </a:lnTo>
                <a:lnTo>
                  <a:pt x="5169" y="2241"/>
                </a:lnTo>
                <a:lnTo>
                  <a:pt x="5169" y="2241"/>
                </a:lnTo>
                <a:lnTo>
                  <a:pt x="5171" y="2237"/>
                </a:lnTo>
                <a:lnTo>
                  <a:pt x="5173" y="2233"/>
                </a:lnTo>
                <a:lnTo>
                  <a:pt x="5171" y="2231"/>
                </a:lnTo>
                <a:lnTo>
                  <a:pt x="5171" y="2231"/>
                </a:lnTo>
                <a:lnTo>
                  <a:pt x="5171" y="2229"/>
                </a:lnTo>
                <a:lnTo>
                  <a:pt x="5171" y="2227"/>
                </a:lnTo>
                <a:lnTo>
                  <a:pt x="5173" y="2225"/>
                </a:lnTo>
                <a:lnTo>
                  <a:pt x="5173" y="2225"/>
                </a:lnTo>
                <a:lnTo>
                  <a:pt x="5173" y="2225"/>
                </a:lnTo>
                <a:lnTo>
                  <a:pt x="5175" y="2222"/>
                </a:lnTo>
                <a:lnTo>
                  <a:pt x="5177" y="2222"/>
                </a:lnTo>
                <a:lnTo>
                  <a:pt x="5180" y="2222"/>
                </a:lnTo>
                <a:lnTo>
                  <a:pt x="5182" y="2222"/>
                </a:lnTo>
                <a:lnTo>
                  <a:pt x="5184" y="2222"/>
                </a:lnTo>
                <a:lnTo>
                  <a:pt x="5184" y="2222"/>
                </a:lnTo>
                <a:lnTo>
                  <a:pt x="5184" y="2225"/>
                </a:lnTo>
                <a:lnTo>
                  <a:pt x="5186" y="2225"/>
                </a:lnTo>
                <a:lnTo>
                  <a:pt x="5186" y="2222"/>
                </a:lnTo>
                <a:lnTo>
                  <a:pt x="5186" y="2222"/>
                </a:lnTo>
                <a:lnTo>
                  <a:pt x="5186" y="2222"/>
                </a:lnTo>
                <a:lnTo>
                  <a:pt x="5186" y="2220"/>
                </a:lnTo>
                <a:lnTo>
                  <a:pt x="5186" y="2218"/>
                </a:lnTo>
                <a:lnTo>
                  <a:pt x="5186" y="2216"/>
                </a:lnTo>
                <a:lnTo>
                  <a:pt x="5188" y="2216"/>
                </a:lnTo>
                <a:lnTo>
                  <a:pt x="5190" y="2214"/>
                </a:lnTo>
                <a:lnTo>
                  <a:pt x="5190" y="2214"/>
                </a:lnTo>
                <a:lnTo>
                  <a:pt x="5190" y="2212"/>
                </a:lnTo>
                <a:lnTo>
                  <a:pt x="5192" y="2208"/>
                </a:lnTo>
                <a:lnTo>
                  <a:pt x="5192" y="2204"/>
                </a:lnTo>
                <a:lnTo>
                  <a:pt x="5192" y="2201"/>
                </a:lnTo>
                <a:lnTo>
                  <a:pt x="5194" y="2199"/>
                </a:lnTo>
                <a:lnTo>
                  <a:pt x="5194" y="2199"/>
                </a:lnTo>
                <a:lnTo>
                  <a:pt x="5194" y="2199"/>
                </a:lnTo>
                <a:lnTo>
                  <a:pt x="5192" y="2197"/>
                </a:lnTo>
                <a:close/>
                <a:moveTo>
                  <a:pt x="5113" y="1587"/>
                </a:moveTo>
                <a:lnTo>
                  <a:pt x="5113" y="1587"/>
                </a:lnTo>
                <a:lnTo>
                  <a:pt x="5113" y="1587"/>
                </a:lnTo>
                <a:lnTo>
                  <a:pt x="5113" y="1585"/>
                </a:lnTo>
                <a:lnTo>
                  <a:pt x="5113" y="1585"/>
                </a:lnTo>
                <a:lnTo>
                  <a:pt x="5113" y="1587"/>
                </a:lnTo>
                <a:close/>
                <a:moveTo>
                  <a:pt x="5138" y="1948"/>
                </a:moveTo>
                <a:lnTo>
                  <a:pt x="5138" y="1948"/>
                </a:lnTo>
                <a:lnTo>
                  <a:pt x="5138" y="1948"/>
                </a:lnTo>
                <a:lnTo>
                  <a:pt x="5138" y="1948"/>
                </a:lnTo>
                <a:lnTo>
                  <a:pt x="5138" y="1948"/>
                </a:lnTo>
                <a:lnTo>
                  <a:pt x="5138" y="1948"/>
                </a:lnTo>
                <a:lnTo>
                  <a:pt x="5138" y="1948"/>
                </a:lnTo>
                <a:close/>
                <a:moveTo>
                  <a:pt x="5175" y="1879"/>
                </a:moveTo>
                <a:lnTo>
                  <a:pt x="5175" y="1881"/>
                </a:lnTo>
                <a:lnTo>
                  <a:pt x="5175" y="1881"/>
                </a:lnTo>
                <a:lnTo>
                  <a:pt x="5175" y="1879"/>
                </a:lnTo>
                <a:lnTo>
                  <a:pt x="5175" y="1879"/>
                </a:lnTo>
                <a:lnTo>
                  <a:pt x="5175" y="1879"/>
                </a:lnTo>
                <a:lnTo>
                  <a:pt x="5175" y="1879"/>
                </a:lnTo>
                <a:lnTo>
                  <a:pt x="5175" y="1879"/>
                </a:lnTo>
                <a:close/>
                <a:moveTo>
                  <a:pt x="5177" y="811"/>
                </a:moveTo>
                <a:lnTo>
                  <a:pt x="5177" y="811"/>
                </a:lnTo>
                <a:lnTo>
                  <a:pt x="5180" y="809"/>
                </a:lnTo>
                <a:lnTo>
                  <a:pt x="5180" y="809"/>
                </a:lnTo>
                <a:lnTo>
                  <a:pt x="5182" y="807"/>
                </a:lnTo>
                <a:lnTo>
                  <a:pt x="5182" y="807"/>
                </a:lnTo>
                <a:lnTo>
                  <a:pt x="5182" y="807"/>
                </a:lnTo>
                <a:lnTo>
                  <a:pt x="5180" y="807"/>
                </a:lnTo>
                <a:lnTo>
                  <a:pt x="5180" y="809"/>
                </a:lnTo>
                <a:lnTo>
                  <a:pt x="5180" y="809"/>
                </a:lnTo>
                <a:lnTo>
                  <a:pt x="5177" y="809"/>
                </a:lnTo>
                <a:lnTo>
                  <a:pt x="5175" y="811"/>
                </a:lnTo>
                <a:lnTo>
                  <a:pt x="5175" y="811"/>
                </a:lnTo>
                <a:lnTo>
                  <a:pt x="5177" y="811"/>
                </a:lnTo>
                <a:close/>
                <a:moveTo>
                  <a:pt x="5188" y="1908"/>
                </a:moveTo>
                <a:lnTo>
                  <a:pt x="5190" y="1908"/>
                </a:lnTo>
                <a:lnTo>
                  <a:pt x="5190" y="1908"/>
                </a:lnTo>
                <a:lnTo>
                  <a:pt x="5190" y="1908"/>
                </a:lnTo>
                <a:lnTo>
                  <a:pt x="5190" y="1908"/>
                </a:lnTo>
                <a:lnTo>
                  <a:pt x="5190" y="1908"/>
                </a:lnTo>
                <a:lnTo>
                  <a:pt x="5192" y="1908"/>
                </a:lnTo>
                <a:lnTo>
                  <a:pt x="5194" y="1908"/>
                </a:lnTo>
                <a:lnTo>
                  <a:pt x="5194" y="1906"/>
                </a:lnTo>
                <a:lnTo>
                  <a:pt x="5192" y="1906"/>
                </a:lnTo>
                <a:lnTo>
                  <a:pt x="5192" y="1906"/>
                </a:lnTo>
                <a:lnTo>
                  <a:pt x="5190" y="1906"/>
                </a:lnTo>
                <a:lnTo>
                  <a:pt x="5190" y="1906"/>
                </a:lnTo>
                <a:lnTo>
                  <a:pt x="5188" y="1908"/>
                </a:lnTo>
                <a:lnTo>
                  <a:pt x="5188" y="1908"/>
                </a:lnTo>
                <a:lnTo>
                  <a:pt x="5188" y="1908"/>
                </a:lnTo>
                <a:lnTo>
                  <a:pt x="5186" y="1908"/>
                </a:lnTo>
                <a:lnTo>
                  <a:pt x="5186" y="1908"/>
                </a:lnTo>
                <a:lnTo>
                  <a:pt x="5186" y="1910"/>
                </a:lnTo>
                <a:lnTo>
                  <a:pt x="5188" y="1908"/>
                </a:lnTo>
                <a:close/>
                <a:moveTo>
                  <a:pt x="5194" y="1889"/>
                </a:moveTo>
                <a:lnTo>
                  <a:pt x="5194" y="1889"/>
                </a:lnTo>
                <a:lnTo>
                  <a:pt x="5194" y="1887"/>
                </a:lnTo>
                <a:lnTo>
                  <a:pt x="5194" y="1887"/>
                </a:lnTo>
                <a:lnTo>
                  <a:pt x="5194" y="1887"/>
                </a:lnTo>
                <a:lnTo>
                  <a:pt x="5192" y="1885"/>
                </a:lnTo>
                <a:lnTo>
                  <a:pt x="5192" y="1885"/>
                </a:lnTo>
                <a:lnTo>
                  <a:pt x="5190" y="1885"/>
                </a:lnTo>
                <a:lnTo>
                  <a:pt x="5190" y="1883"/>
                </a:lnTo>
                <a:lnTo>
                  <a:pt x="5190" y="1883"/>
                </a:lnTo>
                <a:lnTo>
                  <a:pt x="5190" y="1883"/>
                </a:lnTo>
                <a:lnTo>
                  <a:pt x="5190" y="1883"/>
                </a:lnTo>
                <a:lnTo>
                  <a:pt x="5188" y="1883"/>
                </a:lnTo>
                <a:lnTo>
                  <a:pt x="5186" y="1883"/>
                </a:lnTo>
                <a:lnTo>
                  <a:pt x="5184" y="1883"/>
                </a:lnTo>
                <a:lnTo>
                  <a:pt x="5182" y="1885"/>
                </a:lnTo>
                <a:lnTo>
                  <a:pt x="5180" y="1885"/>
                </a:lnTo>
                <a:lnTo>
                  <a:pt x="5177" y="1887"/>
                </a:lnTo>
                <a:lnTo>
                  <a:pt x="5177" y="1887"/>
                </a:lnTo>
                <a:lnTo>
                  <a:pt x="5177" y="1889"/>
                </a:lnTo>
                <a:lnTo>
                  <a:pt x="5177" y="1889"/>
                </a:lnTo>
                <a:lnTo>
                  <a:pt x="5177" y="1889"/>
                </a:lnTo>
                <a:lnTo>
                  <a:pt x="5177" y="1889"/>
                </a:lnTo>
                <a:lnTo>
                  <a:pt x="5177" y="1889"/>
                </a:lnTo>
                <a:lnTo>
                  <a:pt x="5177" y="1889"/>
                </a:lnTo>
                <a:lnTo>
                  <a:pt x="5175" y="1891"/>
                </a:lnTo>
                <a:lnTo>
                  <a:pt x="5175" y="1891"/>
                </a:lnTo>
                <a:lnTo>
                  <a:pt x="5175" y="1891"/>
                </a:lnTo>
                <a:lnTo>
                  <a:pt x="5177" y="1893"/>
                </a:lnTo>
                <a:lnTo>
                  <a:pt x="5177" y="1893"/>
                </a:lnTo>
                <a:lnTo>
                  <a:pt x="5180" y="1895"/>
                </a:lnTo>
                <a:lnTo>
                  <a:pt x="5182" y="1895"/>
                </a:lnTo>
                <a:lnTo>
                  <a:pt x="5184" y="1895"/>
                </a:lnTo>
                <a:lnTo>
                  <a:pt x="5184" y="1895"/>
                </a:lnTo>
                <a:lnTo>
                  <a:pt x="5186" y="1895"/>
                </a:lnTo>
                <a:lnTo>
                  <a:pt x="5188" y="1895"/>
                </a:lnTo>
                <a:lnTo>
                  <a:pt x="5188" y="1895"/>
                </a:lnTo>
                <a:lnTo>
                  <a:pt x="5190" y="1895"/>
                </a:lnTo>
                <a:lnTo>
                  <a:pt x="5192" y="1893"/>
                </a:lnTo>
                <a:lnTo>
                  <a:pt x="5192" y="1893"/>
                </a:lnTo>
                <a:lnTo>
                  <a:pt x="5192" y="1895"/>
                </a:lnTo>
                <a:lnTo>
                  <a:pt x="5194" y="1893"/>
                </a:lnTo>
                <a:lnTo>
                  <a:pt x="5194" y="1893"/>
                </a:lnTo>
                <a:lnTo>
                  <a:pt x="5196" y="1893"/>
                </a:lnTo>
                <a:lnTo>
                  <a:pt x="5196" y="1891"/>
                </a:lnTo>
                <a:lnTo>
                  <a:pt x="5194" y="1889"/>
                </a:lnTo>
                <a:close/>
                <a:moveTo>
                  <a:pt x="5173" y="1812"/>
                </a:moveTo>
                <a:lnTo>
                  <a:pt x="5173" y="1812"/>
                </a:lnTo>
                <a:lnTo>
                  <a:pt x="5173" y="1812"/>
                </a:lnTo>
                <a:lnTo>
                  <a:pt x="5173" y="1812"/>
                </a:lnTo>
                <a:lnTo>
                  <a:pt x="5173" y="1812"/>
                </a:lnTo>
                <a:lnTo>
                  <a:pt x="5171" y="1812"/>
                </a:lnTo>
                <a:lnTo>
                  <a:pt x="5171" y="1812"/>
                </a:lnTo>
                <a:lnTo>
                  <a:pt x="5173" y="1812"/>
                </a:lnTo>
                <a:lnTo>
                  <a:pt x="5173" y="1812"/>
                </a:lnTo>
                <a:close/>
                <a:moveTo>
                  <a:pt x="5140" y="1650"/>
                </a:moveTo>
                <a:lnTo>
                  <a:pt x="5140" y="1650"/>
                </a:lnTo>
                <a:lnTo>
                  <a:pt x="5140" y="1648"/>
                </a:lnTo>
                <a:lnTo>
                  <a:pt x="5140" y="1648"/>
                </a:lnTo>
                <a:lnTo>
                  <a:pt x="5140" y="1648"/>
                </a:lnTo>
                <a:lnTo>
                  <a:pt x="5140" y="1648"/>
                </a:lnTo>
                <a:lnTo>
                  <a:pt x="5140" y="1648"/>
                </a:lnTo>
                <a:lnTo>
                  <a:pt x="5140" y="1648"/>
                </a:lnTo>
                <a:lnTo>
                  <a:pt x="5140" y="1650"/>
                </a:lnTo>
                <a:close/>
                <a:moveTo>
                  <a:pt x="5094" y="1531"/>
                </a:moveTo>
                <a:lnTo>
                  <a:pt x="5096" y="1531"/>
                </a:lnTo>
                <a:lnTo>
                  <a:pt x="5096" y="1531"/>
                </a:lnTo>
                <a:lnTo>
                  <a:pt x="5096" y="1531"/>
                </a:lnTo>
                <a:lnTo>
                  <a:pt x="5096" y="1531"/>
                </a:lnTo>
                <a:lnTo>
                  <a:pt x="5094" y="1531"/>
                </a:lnTo>
                <a:lnTo>
                  <a:pt x="5094" y="1531"/>
                </a:lnTo>
                <a:lnTo>
                  <a:pt x="5094" y="1531"/>
                </a:lnTo>
                <a:lnTo>
                  <a:pt x="5094" y="1531"/>
                </a:lnTo>
                <a:lnTo>
                  <a:pt x="5094" y="1531"/>
                </a:lnTo>
                <a:close/>
                <a:moveTo>
                  <a:pt x="5150" y="2176"/>
                </a:moveTo>
                <a:lnTo>
                  <a:pt x="5150" y="2176"/>
                </a:lnTo>
                <a:lnTo>
                  <a:pt x="5150" y="2176"/>
                </a:lnTo>
                <a:lnTo>
                  <a:pt x="5150" y="2176"/>
                </a:lnTo>
                <a:lnTo>
                  <a:pt x="5150" y="2174"/>
                </a:lnTo>
                <a:lnTo>
                  <a:pt x="5150" y="2172"/>
                </a:lnTo>
                <a:lnTo>
                  <a:pt x="5148" y="2172"/>
                </a:lnTo>
                <a:lnTo>
                  <a:pt x="5148" y="2172"/>
                </a:lnTo>
                <a:lnTo>
                  <a:pt x="5148" y="2172"/>
                </a:lnTo>
                <a:lnTo>
                  <a:pt x="5148" y="2174"/>
                </a:lnTo>
                <a:lnTo>
                  <a:pt x="5148" y="2174"/>
                </a:lnTo>
                <a:lnTo>
                  <a:pt x="5148" y="2174"/>
                </a:lnTo>
                <a:lnTo>
                  <a:pt x="5150" y="2176"/>
                </a:lnTo>
                <a:close/>
                <a:moveTo>
                  <a:pt x="5136" y="1644"/>
                </a:moveTo>
                <a:lnTo>
                  <a:pt x="5136" y="1642"/>
                </a:lnTo>
                <a:lnTo>
                  <a:pt x="5136" y="1642"/>
                </a:lnTo>
                <a:lnTo>
                  <a:pt x="5136" y="1640"/>
                </a:lnTo>
                <a:lnTo>
                  <a:pt x="5136" y="1640"/>
                </a:lnTo>
                <a:lnTo>
                  <a:pt x="5133" y="1640"/>
                </a:lnTo>
                <a:lnTo>
                  <a:pt x="5133" y="1640"/>
                </a:lnTo>
                <a:lnTo>
                  <a:pt x="5133" y="1640"/>
                </a:lnTo>
                <a:lnTo>
                  <a:pt x="5136" y="1640"/>
                </a:lnTo>
                <a:lnTo>
                  <a:pt x="5136" y="1642"/>
                </a:lnTo>
                <a:lnTo>
                  <a:pt x="5136" y="1642"/>
                </a:lnTo>
                <a:lnTo>
                  <a:pt x="5136" y="1644"/>
                </a:lnTo>
                <a:close/>
                <a:moveTo>
                  <a:pt x="5115" y="791"/>
                </a:moveTo>
                <a:lnTo>
                  <a:pt x="5115" y="791"/>
                </a:lnTo>
                <a:lnTo>
                  <a:pt x="5110" y="788"/>
                </a:lnTo>
                <a:lnTo>
                  <a:pt x="5108" y="788"/>
                </a:lnTo>
                <a:lnTo>
                  <a:pt x="5106" y="791"/>
                </a:lnTo>
                <a:lnTo>
                  <a:pt x="5108" y="791"/>
                </a:lnTo>
                <a:lnTo>
                  <a:pt x="5110" y="793"/>
                </a:lnTo>
                <a:lnTo>
                  <a:pt x="5110" y="793"/>
                </a:lnTo>
                <a:lnTo>
                  <a:pt x="5113" y="795"/>
                </a:lnTo>
                <a:lnTo>
                  <a:pt x="5115" y="793"/>
                </a:lnTo>
                <a:lnTo>
                  <a:pt x="5117" y="793"/>
                </a:lnTo>
                <a:lnTo>
                  <a:pt x="5119" y="793"/>
                </a:lnTo>
                <a:lnTo>
                  <a:pt x="5119" y="793"/>
                </a:lnTo>
                <a:lnTo>
                  <a:pt x="5119" y="793"/>
                </a:lnTo>
                <a:lnTo>
                  <a:pt x="5121" y="793"/>
                </a:lnTo>
                <a:lnTo>
                  <a:pt x="5117" y="791"/>
                </a:lnTo>
                <a:lnTo>
                  <a:pt x="5115" y="791"/>
                </a:lnTo>
                <a:close/>
                <a:moveTo>
                  <a:pt x="5022" y="1929"/>
                </a:moveTo>
                <a:lnTo>
                  <a:pt x="5022" y="1929"/>
                </a:lnTo>
                <a:lnTo>
                  <a:pt x="5020" y="1929"/>
                </a:lnTo>
                <a:lnTo>
                  <a:pt x="5020" y="1929"/>
                </a:lnTo>
                <a:lnTo>
                  <a:pt x="5020" y="1931"/>
                </a:lnTo>
                <a:lnTo>
                  <a:pt x="5020" y="1931"/>
                </a:lnTo>
                <a:lnTo>
                  <a:pt x="5020" y="1933"/>
                </a:lnTo>
                <a:lnTo>
                  <a:pt x="5020" y="1933"/>
                </a:lnTo>
                <a:lnTo>
                  <a:pt x="5020" y="1931"/>
                </a:lnTo>
                <a:lnTo>
                  <a:pt x="5022" y="1931"/>
                </a:lnTo>
                <a:lnTo>
                  <a:pt x="5020" y="1931"/>
                </a:lnTo>
                <a:lnTo>
                  <a:pt x="5020" y="1929"/>
                </a:lnTo>
                <a:lnTo>
                  <a:pt x="5022" y="1929"/>
                </a:lnTo>
                <a:lnTo>
                  <a:pt x="5022" y="1929"/>
                </a:lnTo>
                <a:close/>
                <a:moveTo>
                  <a:pt x="5029" y="1858"/>
                </a:moveTo>
                <a:lnTo>
                  <a:pt x="5031" y="1860"/>
                </a:lnTo>
                <a:lnTo>
                  <a:pt x="5031" y="1858"/>
                </a:lnTo>
                <a:lnTo>
                  <a:pt x="5031" y="1858"/>
                </a:lnTo>
                <a:lnTo>
                  <a:pt x="5029" y="1858"/>
                </a:lnTo>
                <a:lnTo>
                  <a:pt x="5029" y="1858"/>
                </a:lnTo>
                <a:close/>
                <a:moveTo>
                  <a:pt x="5027" y="2327"/>
                </a:moveTo>
                <a:lnTo>
                  <a:pt x="5025" y="2329"/>
                </a:lnTo>
                <a:lnTo>
                  <a:pt x="5027" y="2329"/>
                </a:lnTo>
                <a:lnTo>
                  <a:pt x="5027" y="2329"/>
                </a:lnTo>
                <a:lnTo>
                  <a:pt x="5027" y="2327"/>
                </a:lnTo>
                <a:lnTo>
                  <a:pt x="5027" y="2327"/>
                </a:lnTo>
                <a:close/>
                <a:moveTo>
                  <a:pt x="5033" y="1962"/>
                </a:moveTo>
                <a:lnTo>
                  <a:pt x="5035" y="1962"/>
                </a:lnTo>
                <a:lnTo>
                  <a:pt x="5035" y="1962"/>
                </a:lnTo>
                <a:lnTo>
                  <a:pt x="5035" y="1960"/>
                </a:lnTo>
                <a:lnTo>
                  <a:pt x="5033" y="1960"/>
                </a:lnTo>
                <a:lnTo>
                  <a:pt x="5033" y="1960"/>
                </a:lnTo>
                <a:lnTo>
                  <a:pt x="5033" y="1962"/>
                </a:lnTo>
                <a:lnTo>
                  <a:pt x="5033" y="1962"/>
                </a:lnTo>
                <a:close/>
                <a:moveTo>
                  <a:pt x="5014" y="1784"/>
                </a:moveTo>
                <a:lnTo>
                  <a:pt x="5012" y="1784"/>
                </a:lnTo>
                <a:lnTo>
                  <a:pt x="5012" y="1784"/>
                </a:lnTo>
                <a:lnTo>
                  <a:pt x="5010" y="1786"/>
                </a:lnTo>
                <a:lnTo>
                  <a:pt x="5010" y="1786"/>
                </a:lnTo>
                <a:lnTo>
                  <a:pt x="5010" y="1786"/>
                </a:lnTo>
                <a:lnTo>
                  <a:pt x="5010" y="1786"/>
                </a:lnTo>
                <a:lnTo>
                  <a:pt x="5010" y="1786"/>
                </a:lnTo>
                <a:lnTo>
                  <a:pt x="5010" y="1786"/>
                </a:lnTo>
                <a:lnTo>
                  <a:pt x="5012" y="1788"/>
                </a:lnTo>
                <a:lnTo>
                  <a:pt x="5012" y="1786"/>
                </a:lnTo>
                <a:lnTo>
                  <a:pt x="5012" y="1786"/>
                </a:lnTo>
                <a:lnTo>
                  <a:pt x="5014" y="1786"/>
                </a:lnTo>
                <a:lnTo>
                  <a:pt x="5014" y="1786"/>
                </a:lnTo>
                <a:lnTo>
                  <a:pt x="5014" y="1786"/>
                </a:lnTo>
                <a:lnTo>
                  <a:pt x="5014" y="1784"/>
                </a:lnTo>
                <a:lnTo>
                  <a:pt x="5014" y="1784"/>
                </a:lnTo>
                <a:close/>
                <a:moveTo>
                  <a:pt x="5031" y="1862"/>
                </a:moveTo>
                <a:lnTo>
                  <a:pt x="5031" y="1862"/>
                </a:lnTo>
                <a:lnTo>
                  <a:pt x="5029" y="1862"/>
                </a:lnTo>
                <a:lnTo>
                  <a:pt x="5029" y="1864"/>
                </a:lnTo>
                <a:lnTo>
                  <a:pt x="5031" y="1866"/>
                </a:lnTo>
                <a:lnTo>
                  <a:pt x="5031" y="1864"/>
                </a:lnTo>
                <a:lnTo>
                  <a:pt x="5031" y="1864"/>
                </a:lnTo>
                <a:lnTo>
                  <a:pt x="5033" y="1866"/>
                </a:lnTo>
                <a:lnTo>
                  <a:pt x="5033" y="1866"/>
                </a:lnTo>
                <a:lnTo>
                  <a:pt x="5033" y="1868"/>
                </a:lnTo>
                <a:lnTo>
                  <a:pt x="5033" y="1870"/>
                </a:lnTo>
                <a:lnTo>
                  <a:pt x="5033" y="1870"/>
                </a:lnTo>
                <a:lnTo>
                  <a:pt x="5033" y="1870"/>
                </a:lnTo>
                <a:lnTo>
                  <a:pt x="5035" y="1870"/>
                </a:lnTo>
                <a:lnTo>
                  <a:pt x="5035" y="1870"/>
                </a:lnTo>
                <a:lnTo>
                  <a:pt x="5037" y="1870"/>
                </a:lnTo>
                <a:lnTo>
                  <a:pt x="5039" y="1870"/>
                </a:lnTo>
                <a:lnTo>
                  <a:pt x="5039" y="1868"/>
                </a:lnTo>
                <a:lnTo>
                  <a:pt x="5039" y="1868"/>
                </a:lnTo>
                <a:lnTo>
                  <a:pt x="5037" y="1868"/>
                </a:lnTo>
                <a:lnTo>
                  <a:pt x="5037" y="1866"/>
                </a:lnTo>
                <a:lnTo>
                  <a:pt x="5037" y="1866"/>
                </a:lnTo>
                <a:lnTo>
                  <a:pt x="5035" y="1866"/>
                </a:lnTo>
                <a:lnTo>
                  <a:pt x="5035" y="1864"/>
                </a:lnTo>
                <a:lnTo>
                  <a:pt x="5033" y="1864"/>
                </a:lnTo>
                <a:lnTo>
                  <a:pt x="5033" y="1864"/>
                </a:lnTo>
                <a:lnTo>
                  <a:pt x="5033" y="1862"/>
                </a:lnTo>
                <a:lnTo>
                  <a:pt x="5031" y="1862"/>
                </a:lnTo>
                <a:close/>
                <a:moveTo>
                  <a:pt x="5033" y="1830"/>
                </a:moveTo>
                <a:lnTo>
                  <a:pt x="5033" y="1832"/>
                </a:lnTo>
                <a:lnTo>
                  <a:pt x="5033" y="1832"/>
                </a:lnTo>
                <a:lnTo>
                  <a:pt x="5035" y="1832"/>
                </a:lnTo>
                <a:lnTo>
                  <a:pt x="5035" y="1832"/>
                </a:lnTo>
                <a:lnTo>
                  <a:pt x="5035" y="1832"/>
                </a:lnTo>
                <a:lnTo>
                  <a:pt x="5035" y="1830"/>
                </a:lnTo>
                <a:lnTo>
                  <a:pt x="5035" y="1830"/>
                </a:lnTo>
                <a:lnTo>
                  <a:pt x="5035" y="1830"/>
                </a:lnTo>
                <a:lnTo>
                  <a:pt x="5035" y="1828"/>
                </a:lnTo>
                <a:lnTo>
                  <a:pt x="5033" y="1830"/>
                </a:lnTo>
                <a:lnTo>
                  <a:pt x="5033" y="1830"/>
                </a:lnTo>
                <a:close/>
                <a:moveTo>
                  <a:pt x="5033" y="1837"/>
                </a:moveTo>
                <a:lnTo>
                  <a:pt x="5033" y="1837"/>
                </a:lnTo>
                <a:lnTo>
                  <a:pt x="5033" y="1837"/>
                </a:lnTo>
                <a:lnTo>
                  <a:pt x="5033" y="1837"/>
                </a:lnTo>
                <a:lnTo>
                  <a:pt x="5035" y="1839"/>
                </a:lnTo>
                <a:lnTo>
                  <a:pt x="5035" y="1837"/>
                </a:lnTo>
                <a:lnTo>
                  <a:pt x="5035" y="1837"/>
                </a:lnTo>
                <a:lnTo>
                  <a:pt x="5035" y="1835"/>
                </a:lnTo>
                <a:lnTo>
                  <a:pt x="5033" y="1837"/>
                </a:lnTo>
                <a:close/>
                <a:moveTo>
                  <a:pt x="5027" y="1935"/>
                </a:moveTo>
                <a:lnTo>
                  <a:pt x="5029" y="1937"/>
                </a:lnTo>
                <a:lnTo>
                  <a:pt x="5029" y="1937"/>
                </a:lnTo>
                <a:lnTo>
                  <a:pt x="5031" y="1939"/>
                </a:lnTo>
                <a:lnTo>
                  <a:pt x="5033" y="1939"/>
                </a:lnTo>
                <a:lnTo>
                  <a:pt x="5033" y="1939"/>
                </a:lnTo>
                <a:lnTo>
                  <a:pt x="5033" y="1937"/>
                </a:lnTo>
                <a:lnTo>
                  <a:pt x="5033" y="1937"/>
                </a:lnTo>
                <a:lnTo>
                  <a:pt x="5033" y="1935"/>
                </a:lnTo>
                <a:lnTo>
                  <a:pt x="5031" y="1935"/>
                </a:lnTo>
                <a:lnTo>
                  <a:pt x="5031" y="1933"/>
                </a:lnTo>
                <a:lnTo>
                  <a:pt x="5031" y="1933"/>
                </a:lnTo>
                <a:lnTo>
                  <a:pt x="5031" y="1933"/>
                </a:lnTo>
                <a:lnTo>
                  <a:pt x="5029" y="1933"/>
                </a:lnTo>
                <a:lnTo>
                  <a:pt x="5029" y="1933"/>
                </a:lnTo>
                <a:lnTo>
                  <a:pt x="5029" y="1933"/>
                </a:lnTo>
                <a:lnTo>
                  <a:pt x="5031" y="1933"/>
                </a:lnTo>
                <a:lnTo>
                  <a:pt x="5029" y="1935"/>
                </a:lnTo>
                <a:lnTo>
                  <a:pt x="5027" y="1935"/>
                </a:lnTo>
                <a:close/>
                <a:moveTo>
                  <a:pt x="5087" y="1528"/>
                </a:moveTo>
                <a:lnTo>
                  <a:pt x="5089" y="1528"/>
                </a:lnTo>
                <a:lnTo>
                  <a:pt x="5089" y="1528"/>
                </a:lnTo>
                <a:lnTo>
                  <a:pt x="5089" y="1528"/>
                </a:lnTo>
                <a:lnTo>
                  <a:pt x="5092" y="1528"/>
                </a:lnTo>
                <a:lnTo>
                  <a:pt x="5087" y="1528"/>
                </a:lnTo>
                <a:lnTo>
                  <a:pt x="5087" y="1528"/>
                </a:lnTo>
                <a:lnTo>
                  <a:pt x="5085" y="1528"/>
                </a:lnTo>
                <a:lnTo>
                  <a:pt x="5085" y="1528"/>
                </a:lnTo>
                <a:lnTo>
                  <a:pt x="5087" y="1528"/>
                </a:lnTo>
                <a:lnTo>
                  <a:pt x="5087" y="1528"/>
                </a:lnTo>
                <a:lnTo>
                  <a:pt x="5087" y="1528"/>
                </a:lnTo>
                <a:close/>
                <a:moveTo>
                  <a:pt x="5020" y="2338"/>
                </a:moveTo>
                <a:lnTo>
                  <a:pt x="5020" y="2338"/>
                </a:lnTo>
                <a:lnTo>
                  <a:pt x="5020" y="2338"/>
                </a:lnTo>
                <a:lnTo>
                  <a:pt x="5022" y="2338"/>
                </a:lnTo>
                <a:lnTo>
                  <a:pt x="5022" y="2338"/>
                </a:lnTo>
                <a:lnTo>
                  <a:pt x="5022" y="2338"/>
                </a:lnTo>
                <a:lnTo>
                  <a:pt x="5022" y="2338"/>
                </a:lnTo>
                <a:lnTo>
                  <a:pt x="5022" y="2336"/>
                </a:lnTo>
                <a:lnTo>
                  <a:pt x="5022" y="2336"/>
                </a:lnTo>
                <a:lnTo>
                  <a:pt x="5022" y="2336"/>
                </a:lnTo>
                <a:lnTo>
                  <a:pt x="5020" y="2336"/>
                </a:lnTo>
                <a:lnTo>
                  <a:pt x="5020" y="2338"/>
                </a:lnTo>
                <a:close/>
                <a:moveTo>
                  <a:pt x="5066" y="1545"/>
                </a:moveTo>
                <a:lnTo>
                  <a:pt x="5066" y="1545"/>
                </a:lnTo>
                <a:lnTo>
                  <a:pt x="5066" y="1545"/>
                </a:lnTo>
                <a:lnTo>
                  <a:pt x="5066" y="1545"/>
                </a:lnTo>
                <a:lnTo>
                  <a:pt x="5066" y="1545"/>
                </a:lnTo>
                <a:lnTo>
                  <a:pt x="5064" y="1547"/>
                </a:lnTo>
                <a:lnTo>
                  <a:pt x="5064" y="1547"/>
                </a:lnTo>
                <a:lnTo>
                  <a:pt x="5064" y="1547"/>
                </a:lnTo>
                <a:lnTo>
                  <a:pt x="5064" y="1547"/>
                </a:lnTo>
                <a:lnTo>
                  <a:pt x="5064" y="1547"/>
                </a:lnTo>
                <a:lnTo>
                  <a:pt x="5066" y="1545"/>
                </a:lnTo>
                <a:close/>
                <a:moveTo>
                  <a:pt x="5060" y="1914"/>
                </a:moveTo>
                <a:lnTo>
                  <a:pt x="5060" y="1914"/>
                </a:lnTo>
                <a:lnTo>
                  <a:pt x="5060" y="1916"/>
                </a:lnTo>
                <a:lnTo>
                  <a:pt x="5062" y="1916"/>
                </a:lnTo>
                <a:lnTo>
                  <a:pt x="5062" y="1914"/>
                </a:lnTo>
                <a:lnTo>
                  <a:pt x="5062" y="1914"/>
                </a:lnTo>
                <a:lnTo>
                  <a:pt x="5060" y="1912"/>
                </a:lnTo>
                <a:lnTo>
                  <a:pt x="5060" y="1912"/>
                </a:lnTo>
                <a:lnTo>
                  <a:pt x="5060" y="1912"/>
                </a:lnTo>
                <a:lnTo>
                  <a:pt x="5060" y="1914"/>
                </a:lnTo>
                <a:close/>
                <a:moveTo>
                  <a:pt x="5064" y="1644"/>
                </a:moveTo>
                <a:lnTo>
                  <a:pt x="5064" y="1644"/>
                </a:lnTo>
                <a:lnTo>
                  <a:pt x="5064" y="1644"/>
                </a:lnTo>
                <a:lnTo>
                  <a:pt x="5064" y="1644"/>
                </a:lnTo>
                <a:lnTo>
                  <a:pt x="5064" y="1644"/>
                </a:lnTo>
                <a:lnTo>
                  <a:pt x="5064" y="1644"/>
                </a:lnTo>
                <a:lnTo>
                  <a:pt x="5064" y="1644"/>
                </a:lnTo>
                <a:close/>
                <a:moveTo>
                  <a:pt x="5069" y="1925"/>
                </a:moveTo>
                <a:lnTo>
                  <a:pt x="5069" y="1925"/>
                </a:lnTo>
                <a:lnTo>
                  <a:pt x="5069" y="1925"/>
                </a:lnTo>
                <a:lnTo>
                  <a:pt x="5069" y="1925"/>
                </a:lnTo>
                <a:lnTo>
                  <a:pt x="5066" y="1925"/>
                </a:lnTo>
                <a:lnTo>
                  <a:pt x="5066" y="1925"/>
                </a:lnTo>
                <a:lnTo>
                  <a:pt x="5069" y="1925"/>
                </a:lnTo>
                <a:lnTo>
                  <a:pt x="5069" y="1925"/>
                </a:lnTo>
                <a:close/>
                <a:moveTo>
                  <a:pt x="5131" y="2258"/>
                </a:moveTo>
                <a:lnTo>
                  <a:pt x="5129" y="2258"/>
                </a:lnTo>
                <a:lnTo>
                  <a:pt x="5129" y="2258"/>
                </a:lnTo>
                <a:lnTo>
                  <a:pt x="5131" y="2258"/>
                </a:lnTo>
                <a:lnTo>
                  <a:pt x="5131" y="2256"/>
                </a:lnTo>
                <a:lnTo>
                  <a:pt x="5131" y="2256"/>
                </a:lnTo>
                <a:lnTo>
                  <a:pt x="5133" y="2256"/>
                </a:lnTo>
                <a:lnTo>
                  <a:pt x="5131" y="2256"/>
                </a:lnTo>
                <a:lnTo>
                  <a:pt x="5131" y="2254"/>
                </a:lnTo>
                <a:lnTo>
                  <a:pt x="5131" y="2254"/>
                </a:lnTo>
                <a:lnTo>
                  <a:pt x="5129" y="2254"/>
                </a:lnTo>
                <a:lnTo>
                  <a:pt x="5129" y="2254"/>
                </a:lnTo>
                <a:lnTo>
                  <a:pt x="5129" y="2254"/>
                </a:lnTo>
                <a:lnTo>
                  <a:pt x="5129" y="2256"/>
                </a:lnTo>
                <a:lnTo>
                  <a:pt x="5129" y="2256"/>
                </a:lnTo>
                <a:lnTo>
                  <a:pt x="5127" y="2256"/>
                </a:lnTo>
                <a:lnTo>
                  <a:pt x="5127" y="2258"/>
                </a:lnTo>
                <a:lnTo>
                  <a:pt x="5127" y="2258"/>
                </a:lnTo>
                <a:lnTo>
                  <a:pt x="5127" y="2258"/>
                </a:lnTo>
                <a:lnTo>
                  <a:pt x="5125" y="2260"/>
                </a:lnTo>
                <a:lnTo>
                  <a:pt x="5127" y="2258"/>
                </a:lnTo>
                <a:lnTo>
                  <a:pt x="5127" y="2256"/>
                </a:lnTo>
                <a:lnTo>
                  <a:pt x="5127" y="2256"/>
                </a:lnTo>
                <a:lnTo>
                  <a:pt x="5127" y="2256"/>
                </a:lnTo>
                <a:lnTo>
                  <a:pt x="5127" y="2254"/>
                </a:lnTo>
                <a:lnTo>
                  <a:pt x="5127" y="2254"/>
                </a:lnTo>
                <a:lnTo>
                  <a:pt x="5129" y="2254"/>
                </a:lnTo>
                <a:lnTo>
                  <a:pt x="5127" y="2254"/>
                </a:lnTo>
                <a:lnTo>
                  <a:pt x="5127" y="2254"/>
                </a:lnTo>
                <a:lnTo>
                  <a:pt x="5125" y="2254"/>
                </a:lnTo>
                <a:lnTo>
                  <a:pt x="5125" y="2254"/>
                </a:lnTo>
                <a:lnTo>
                  <a:pt x="5123" y="2256"/>
                </a:lnTo>
                <a:lnTo>
                  <a:pt x="5121" y="2258"/>
                </a:lnTo>
                <a:lnTo>
                  <a:pt x="5119" y="2258"/>
                </a:lnTo>
                <a:lnTo>
                  <a:pt x="5117" y="2260"/>
                </a:lnTo>
                <a:lnTo>
                  <a:pt x="5115" y="2260"/>
                </a:lnTo>
                <a:lnTo>
                  <a:pt x="5115" y="2258"/>
                </a:lnTo>
                <a:lnTo>
                  <a:pt x="5115" y="2256"/>
                </a:lnTo>
                <a:lnTo>
                  <a:pt x="5115" y="2254"/>
                </a:lnTo>
                <a:lnTo>
                  <a:pt x="5115" y="2252"/>
                </a:lnTo>
                <a:lnTo>
                  <a:pt x="5113" y="2252"/>
                </a:lnTo>
                <a:lnTo>
                  <a:pt x="5110" y="2252"/>
                </a:lnTo>
                <a:lnTo>
                  <a:pt x="5110" y="2250"/>
                </a:lnTo>
                <a:lnTo>
                  <a:pt x="5110" y="2250"/>
                </a:lnTo>
                <a:lnTo>
                  <a:pt x="5110" y="2248"/>
                </a:lnTo>
                <a:lnTo>
                  <a:pt x="5110" y="2248"/>
                </a:lnTo>
                <a:lnTo>
                  <a:pt x="5113" y="2245"/>
                </a:lnTo>
                <a:lnTo>
                  <a:pt x="5113" y="2245"/>
                </a:lnTo>
                <a:lnTo>
                  <a:pt x="5110" y="2245"/>
                </a:lnTo>
                <a:lnTo>
                  <a:pt x="5108" y="2245"/>
                </a:lnTo>
                <a:lnTo>
                  <a:pt x="5106" y="2248"/>
                </a:lnTo>
                <a:lnTo>
                  <a:pt x="5104" y="2250"/>
                </a:lnTo>
                <a:lnTo>
                  <a:pt x="5102" y="2254"/>
                </a:lnTo>
                <a:lnTo>
                  <a:pt x="5100" y="2258"/>
                </a:lnTo>
                <a:lnTo>
                  <a:pt x="5100" y="2262"/>
                </a:lnTo>
                <a:lnTo>
                  <a:pt x="5098" y="2264"/>
                </a:lnTo>
                <a:lnTo>
                  <a:pt x="5098" y="2266"/>
                </a:lnTo>
                <a:lnTo>
                  <a:pt x="5096" y="2266"/>
                </a:lnTo>
                <a:lnTo>
                  <a:pt x="5096" y="2266"/>
                </a:lnTo>
                <a:lnTo>
                  <a:pt x="5094" y="2269"/>
                </a:lnTo>
                <a:lnTo>
                  <a:pt x="5092" y="2269"/>
                </a:lnTo>
                <a:lnTo>
                  <a:pt x="5092" y="2271"/>
                </a:lnTo>
                <a:lnTo>
                  <a:pt x="5089" y="2273"/>
                </a:lnTo>
                <a:lnTo>
                  <a:pt x="5089" y="2275"/>
                </a:lnTo>
                <a:lnTo>
                  <a:pt x="5089" y="2277"/>
                </a:lnTo>
                <a:lnTo>
                  <a:pt x="5089" y="2279"/>
                </a:lnTo>
                <a:lnTo>
                  <a:pt x="5089" y="2279"/>
                </a:lnTo>
                <a:lnTo>
                  <a:pt x="5089" y="2279"/>
                </a:lnTo>
                <a:lnTo>
                  <a:pt x="5089" y="2279"/>
                </a:lnTo>
                <a:lnTo>
                  <a:pt x="5087" y="2281"/>
                </a:lnTo>
                <a:lnTo>
                  <a:pt x="5087" y="2281"/>
                </a:lnTo>
                <a:lnTo>
                  <a:pt x="5085" y="2283"/>
                </a:lnTo>
                <a:lnTo>
                  <a:pt x="5085" y="2285"/>
                </a:lnTo>
                <a:lnTo>
                  <a:pt x="5085" y="2287"/>
                </a:lnTo>
                <a:lnTo>
                  <a:pt x="5085" y="2287"/>
                </a:lnTo>
                <a:lnTo>
                  <a:pt x="5085" y="2285"/>
                </a:lnTo>
                <a:lnTo>
                  <a:pt x="5085" y="2285"/>
                </a:lnTo>
                <a:lnTo>
                  <a:pt x="5085" y="2285"/>
                </a:lnTo>
                <a:lnTo>
                  <a:pt x="5083" y="2287"/>
                </a:lnTo>
                <a:lnTo>
                  <a:pt x="5081" y="2287"/>
                </a:lnTo>
                <a:lnTo>
                  <a:pt x="5081" y="2290"/>
                </a:lnTo>
                <a:lnTo>
                  <a:pt x="5081" y="2290"/>
                </a:lnTo>
                <a:lnTo>
                  <a:pt x="5081" y="2290"/>
                </a:lnTo>
                <a:lnTo>
                  <a:pt x="5079" y="2290"/>
                </a:lnTo>
                <a:lnTo>
                  <a:pt x="5079" y="2290"/>
                </a:lnTo>
                <a:lnTo>
                  <a:pt x="5079" y="2290"/>
                </a:lnTo>
                <a:lnTo>
                  <a:pt x="5079" y="2292"/>
                </a:lnTo>
                <a:lnTo>
                  <a:pt x="5079" y="2290"/>
                </a:lnTo>
                <a:lnTo>
                  <a:pt x="5077" y="2290"/>
                </a:lnTo>
                <a:lnTo>
                  <a:pt x="5077" y="2290"/>
                </a:lnTo>
                <a:lnTo>
                  <a:pt x="5075" y="2292"/>
                </a:lnTo>
                <a:lnTo>
                  <a:pt x="5077" y="2292"/>
                </a:lnTo>
                <a:lnTo>
                  <a:pt x="5077" y="2292"/>
                </a:lnTo>
                <a:lnTo>
                  <a:pt x="5075" y="2292"/>
                </a:lnTo>
                <a:lnTo>
                  <a:pt x="5075" y="2292"/>
                </a:lnTo>
                <a:lnTo>
                  <a:pt x="5075" y="2292"/>
                </a:lnTo>
                <a:lnTo>
                  <a:pt x="5073" y="2294"/>
                </a:lnTo>
                <a:lnTo>
                  <a:pt x="5073" y="2294"/>
                </a:lnTo>
                <a:lnTo>
                  <a:pt x="5073" y="2294"/>
                </a:lnTo>
                <a:lnTo>
                  <a:pt x="5071" y="2296"/>
                </a:lnTo>
                <a:lnTo>
                  <a:pt x="5069" y="2296"/>
                </a:lnTo>
                <a:lnTo>
                  <a:pt x="5069" y="2298"/>
                </a:lnTo>
                <a:lnTo>
                  <a:pt x="5069" y="2298"/>
                </a:lnTo>
                <a:lnTo>
                  <a:pt x="5069" y="2298"/>
                </a:lnTo>
                <a:lnTo>
                  <a:pt x="5069" y="2298"/>
                </a:lnTo>
                <a:lnTo>
                  <a:pt x="5069" y="2298"/>
                </a:lnTo>
                <a:lnTo>
                  <a:pt x="5066" y="2298"/>
                </a:lnTo>
                <a:lnTo>
                  <a:pt x="5066" y="2300"/>
                </a:lnTo>
                <a:lnTo>
                  <a:pt x="5064" y="2300"/>
                </a:lnTo>
                <a:lnTo>
                  <a:pt x="5060" y="2302"/>
                </a:lnTo>
                <a:lnTo>
                  <a:pt x="5058" y="2302"/>
                </a:lnTo>
                <a:lnTo>
                  <a:pt x="5058" y="2304"/>
                </a:lnTo>
                <a:lnTo>
                  <a:pt x="5058" y="2304"/>
                </a:lnTo>
                <a:lnTo>
                  <a:pt x="5058" y="2304"/>
                </a:lnTo>
                <a:lnTo>
                  <a:pt x="5056" y="2304"/>
                </a:lnTo>
                <a:lnTo>
                  <a:pt x="5056" y="2304"/>
                </a:lnTo>
                <a:lnTo>
                  <a:pt x="5054" y="2306"/>
                </a:lnTo>
                <a:lnTo>
                  <a:pt x="5052" y="2306"/>
                </a:lnTo>
                <a:lnTo>
                  <a:pt x="5052" y="2306"/>
                </a:lnTo>
                <a:lnTo>
                  <a:pt x="5048" y="2306"/>
                </a:lnTo>
                <a:lnTo>
                  <a:pt x="5048" y="2308"/>
                </a:lnTo>
                <a:lnTo>
                  <a:pt x="5043" y="2310"/>
                </a:lnTo>
                <a:lnTo>
                  <a:pt x="5041" y="2313"/>
                </a:lnTo>
                <a:lnTo>
                  <a:pt x="5039" y="2315"/>
                </a:lnTo>
                <a:lnTo>
                  <a:pt x="5039" y="2317"/>
                </a:lnTo>
                <a:lnTo>
                  <a:pt x="5039" y="2317"/>
                </a:lnTo>
                <a:lnTo>
                  <a:pt x="5039" y="2319"/>
                </a:lnTo>
                <a:lnTo>
                  <a:pt x="5039" y="2317"/>
                </a:lnTo>
                <a:lnTo>
                  <a:pt x="5039" y="2317"/>
                </a:lnTo>
                <a:lnTo>
                  <a:pt x="5037" y="2319"/>
                </a:lnTo>
                <a:lnTo>
                  <a:pt x="5035" y="2319"/>
                </a:lnTo>
                <a:lnTo>
                  <a:pt x="5035" y="2321"/>
                </a:lnTo>
                <a:lnTo>
                  <a:pt x="5033" y="2321"/>
                </a:lnTo>
                <a:lnTo>
                  <a:pt x="5033" y="2321"/>
                </a:lnTo>
                <a:lnTo>
                  <a:pt x="5035" y="2323"/>
                </a:lnTo>
                <a:lnTo>
                  <a:pt x="5035" y="2323"/>
                </a:lnTo>
                <a:lnTo>
                  <a:pt x="5033" y="2323"/>
                </a:lnTo>
                <a:lnTo>
                  <a:pt x="5033" y="2321"/>
                </a:lnTo>
                <a:lnTo>
                  <a:pt x="5031" y="2323"/>
                </a:lnTo>
                <a:lnTo>
                  <a:pt x="5029" y="2325"/>
                </a:lnTo>
                <a:lnTo>
                  <a:pt x="5031" y="2325"/>
                </a:lnTo>
                <a:lnTo>
                  <a:pt x="5031" y="2325"/>
                </a:lnTo>
                <a:lnTo>
                  <a:pt x="5031" y="2325"/>
                </a:lnTo>
                <a:lnTo>
                  <a:pt x="5029" y="2325"/>
                </a:lnTo>
                <a:lnTo>
                  <a:pt x="5027" y="2327"/>
                </a:lnTo>
                <a:lnTo>
                  <a:pt x="5027" y="2327"/>
                </a:lnTo>
                <a:lnTo>
                  <a:pt x="5027" y="2327"/>
                </a:lnTo>
                <a:lnTo>
                  <a:pt x="5029" y="2329"/>
                </a:lnTo>
                <a:lnTo>
                  <a:pt x="5031" y="2329"/>
                </a:lnTo>
                <a:lnTo>
                  <a:pt x="5031" y="2329"/>
                </a:lnTo>
                <a:lnTo>
                  <a:pt x="5029" y="2329"/>
                </a:lnTo>
                <a:lnTo>
                  <a:pt x="5029" y="2329"/>
                </a:lnTo>
                <a:lnTo>
                  <a:pt x="5029" y="2331"/>
                </a:lnTo>
                <a:lnTo>
                  <a:pt x="5029" y="2331"/>
                </a:lnTo>
                <a:lnTo>
                  <a:pt x="5029" y="2331"/>
                </a:lnTo>
                <a:lnTo>
                  <a:pt x="5027" y="2329"/>
                </a:lnTo>
                <a:lnTo>
                  <a:pt x="5025" y="2329"/>
                </a:lnTo>
                <a:lnTo>
                  <a:pt x="5025" y="2331"/>
                </a:lnTo>
                <a:lnTo>
                  <a:pt x="5027" y="2331"/>
                </a:lnTo>
                <a:lnTo>
                  <a:pt x="5025" y="2331"/>
                </a:lnTo>
                <a:lnTo>
                  <a:pt x="5022" y="2334"/>
                </a:lnTo>
                <a:lnTo>
                  <a:pt x="5022" y="2334"/>
                </a:lnTo>
                <a:lnTo>
                  <a:pt x="5025" y="2334"/>
                </a:lnTo>
                <a:lnTo>
                  <a:pt x="5027" y="2334"/>
                </a:lnTo>
                <a:lnTo>
                  <a:pt x="5025" y="2336"/>
                </a:lnTo>
                <a:lnTo>
                  <a:pt x="5025" y="2336"/>
                </a:lnTo>
                <a:lnTo>
                  <a:pt x="5025" y="2338"/>
                </a:lnTo>
                <a:lnTo>
                  <a:pt x="5027" y="2338"/>
                </a:lnTo>
                <a:lnTo>
                  <a:pt x="5027" y="2338"/>
                </a:lnTo>
                <a:lnTo>
                  <a:pt x="5025" y="2338"/>
                </a:lnTo>
                <a:lnTo>
                  <a:pt x="5020" y="2340"/>
                </a:lnTo>
                <a:lnTo>
                  <a:pt x="5020" y="2340"/>
                </a:lnTo>
                <a:lnTo>
                  <a:pt x="5020" y="2340"/>
                </a:lnTo>
                <a:lnTo>
                  <a:pt x="5020" y="2342"/>
                </a:lnTo>
                <a:lnTo>
                  <a:pt x="5022" y="2342"/>
                </a:lnTo>
                <a:lnTo>
                  <a:pt x="5022" y="2340"/>
                </a:lnTo>
                <a:lnTo>
                  <a:pt x="5022" y="2340"/>
                </a:lnTo>
                <a:lnTo>
                  <a:pt x="5022" y="2342"/>
                </a:lnTo>
                <a:lnTo>
                  <a:pt x="5022" y="2342"/>
                </a:lnTo>
                <a:lnTo>
                  <a:pt x="5022" y="2344"/>
                </a:lnTo>
                <a:lnTo>
                  <a:pt x="5025" y="2342"/>
                </a:lnTo>
                <a:lnTo>
                  <a:pt x="5027" y="2342"/>
                </a:lnTo>
                <a:lnTo>
                  <a:pt x="5022" y="2344"/>
                </a:lnTo>
                <a:lnTo>
                  <a:pt x="5022" y="2346"/>
                </a:lnTo>
                <a:lnTo>
                  <a:pt x="5025" y="2346"/>
                </a:lnTo>
                <a:lnTo>
                  <a:pt x="5029" y="2346"/>
                </a:lnTo>
                <a:lnTo>
                  <a:pt x="5033" y="2346"/>
                </a:lnTo>
                <a:lnTo>
                  <a:pt x="5033" y="2346"/>
                </a:lnTo>
                <a:lnTo>
                  <a:pt x="5035" y="2344"/>
                </a:lnTo>
                <a:lnTo>
                  <a:pt x="5035" y="2344"/>
                </a:lnTo>
                <a:lnTo>
                  <a:pt x="5037" y="2346"/>
                </a:lnTo>
                <a:lnTo>
                  <a:pt x="5037" y="2346"/>
                </a:lnTo>
                <a:lnTo>
                  <a:pt x="5039" y="2348"/>
                </a:lnTo>
                <a:lnTo>
                  <a:pt x="5039" y="2348"/>
                </a:lnTo>
                <a:lnTo>
                  <a:pt x="5043" y="2348"/>
                </a:lnTo>
                <a:lnTo>
                  <a:pt x="5043" y="2348"/>
                </a:lnTo>
                <a:lnTo>
                  <a:pt x="5045" y="2348"/>
                </a:lnTo>
                <a:lnTo>
                  <a:pt x="5045" y="2350"/>
                </a:lnTo>
                <a:lnTo>
                  <a:pt x="5045" y="2350"/>
                </a:lnTo>
                <a:lnTo>
                  <a:pt x="5045" y="2350"/>
                </a:lnTo>
                <a:lnTo>
                  <a:pt x="5045" y="2352"/>
                </a:lnTo>
                <a:lnTo>
                  <a:pt x="5048" y="2352"/>
                </a:lnTo>
                <a:lnTo>
                  <a:pt x="5048" y="2352"/>
                </a:lnTo>
                <a:lnTo>
                  <a:pt x="5048" y="2352"/>
                </a:lnTo>
                <a:lnTo>
                  <a:pt x="5050" y="2352"/>
                </a:lnTo>
                <a:lnTo>
                  <a:pt x="5050" y="2352"/>
                </a:lnTo>
                <a:lnTo>
                  <a:pt x="5052" y="2352"/>
                </a:lnTo>
                <a:lnTo>
                  <a:pt x="5054" y="2352"/>
                </a:lnTo>
                <a:lnTo>
                  <a:pt x="5056" y="2352"/>
                </a:lnTo>
                <a:lnTo>
                  <a:pt x="5058" y="2354"/>
                </a:lnTo>
                <a:lnTo>
                  <a:pt x="5060" y="2352"/>
                </a:lnTo>
                <a:lnTo>
                  <a:pt x="5066" y="2352"/>
                </a:lnTo>
                <a:lnTo>
                  <a:pt x="5066" y="2352"/>
                </a:lnTo>
                <a:lnTo>
                  <a:pt x="5066" y="2350"/>
                </a:lnTo>
                <a:lnTo>
                  <a:pt x="5069" y="2348"/>
                </a:lnTo>
                <a:lnTo>
                  <a:pt x="5073" y="2344"/>
                </a:lnTo>
                <a:lnTo>
                  <a:pt x="5075" y="2344"/>
                </a:lnTo>
                <a:lnTo>
                  <a:pt x="5075" y="2342"/>
                </a:lnTo>
                <a:lnTo>
                  <a:pt x="5077" y="2342"/>
                </a:lnTo>
                <a:lnTo>
                  <a:pt x="5081" y="2340"/>
                </a:lnTo>
                <a:lnTo>
                  <a:pt x="5081" y="2340"/>
                </a:lnTo>
                <a:lnTo>
                  <a:pt x="5081" y="2340"/>
                </a:lnTo>
                <a:lnTo>
                  <a:pt x="5081" y="2340"/>
                </a:lnTo>
                <a:lnTo>
                  <a:pt x="5081" y="2338"/>
                </a:lnTo>
                <a:lnTo>
                  <a:pt x="5081" y="2338"/>
                </a:lnTo>
                <a:lnTo>
                  <a:pt x="5081" y="2338"/>
                </a:lnTo>
                <a:lnTo>
                  <a:pt x="5081" y="2336"/>
                </a:lnTo>
                <a:lnTo>
                  <a:pt x="5083" y="2334"/>
                </a:lnTo>
                <a:lnTo>
                  <a:pt x="5083" y="2331"/>
                </a:lnTo>
                <a:lnTo>
                  <a:pt x="5083" y="2327"/>
                </a:lnTo>
                <a:lnTo>
                  <a:pt x="5085" y="2327"/>
                </a:lnTo>
                <a:lnTo>
                  <a:pt x="5087" y="2325"/>
                </a:lnTo>
                <a:lnTo>
                  <a:pt x="5087" y="2323"/>
                </a:lnTo>
                <a:lnTo>
                  <a:pt x="5085" y="2323"/>
                </a:lnTo>
                <a:lnTo>
                  <a:pt x="5085" y="2323"/>
                </a:lnTo>
                <a:lnTo>
                  <a:pt x="5087" y="2323"/>
                </a:lnTo>
                <a:lnTo>
                  <a:pt x="5087" y="2321"/>
                </a:lnTo>
                <a:lnTo>
                  <a:pt x="5087" y="2317"/>
                </a:lnTo>
                <a:lnTo>
                  <a:pt x="5087" y="2317"/>
                </a:lnTo>
                <a:lnTo>
                  <a:pt x="5089" y="2313"/>
                </a:lnTo>
                <a:lnTo>
                  <a:pt x="5089" y="2313"/>
                </a:lnTo>
                <a:lnTo>
                  <a:pt x="5089" y="2310"/>
                </a:lnTo>
                <a:lnTo>
                  <a:pt x="5089" y="2310"/>
                </a:lnTo>
                <a:lnTo>
                  <a:pt x="5092" y="2310"/>
                </a:lnTo>
                <a:lnTo>
                  <a:pt x="5092" y="2308"/>
                </a:lnTo>
                <a:lnTo>
                  <a:pt x="5092" y="2308"/>
                </a:lnTo>
                <a:lnTo>
                  <a:pt x="5094" y="2308"/>
                </a:lnTo>
                <a:lnTo>
                  <a:pt x="5096" y="2308"/>
                </a:lnTo>
                <a:lnTo>
                  <a:pt x="5096" y="2308"/>
                </a:lnTo>
                <a:lnTo>
                  <a:pt x="5098" y="2306"/>
                </a:lnTo>
                <a:lnTo>
                  <a:pt x="5100" y="2306"/>
                </a:lnTo>
                <a:lnTo>
                  <a:pt x="5100" y="2306"/>
                </a:lnTo>
                <a:lnTo>
                  <a:pt x="5102" y="2304"/>
                </a:lnTo>
                <a:lnTo>
                  <a:pt x="5102" y="2304"/>
                </a:lnTo>
                <a:lnTo>
                  <a:pt x="5100" y="2302"/>
                </a:lnTo>
                <a:lnTo>
                  <a:pt x="5100" y="2302"/>
                </a:lnTo>
                <a:lnTo>
                  <a:pt x="5102" y="2302"/>
                </a:lnTo>
                <a:lnTo>
                  <a:pt x="5102" y="2304"/>
                </a:lnTo>
                <a:lnTo>
                  <a:pt x="5104" y="2304"/>
                </a:lnTo>
                <a:lnTo>
                  <a:pt x="5104" y="2304"/>
                </a:lnTo>
                <a:lnTo>
                  <a:pt x="5104" y="2304"/>
                </a:lnTo>
                <a:lnTo>
                  <a:pt x="5106" y="2302"/>
                </a:lnTo>
                <a:lnTo>
                  <a:pt x="5106" y="2302"/>
                </a:lnTo>
                <a:lnTo>
                  <a:pt x="5106" y="2302"/>
                </a:lnTo>
                <a:lnTo>
                  <a:pt x="5106" y="2302"/>
                </a:lnTo>
                <a:lnTo>
                  <a:pt x="5108" y="2302"/>
                </a:lnTo>
                <a:lnTo>
                  <a:pt x="5106" y="2304"/>
                </a:lnTo>
                <a:lnTo>
                  <a:pt x="5106" y="2304"/>
                </a:lnTo>
                <a:lnTo>
                  <a:pt x="5108" y="2304"/>
                </a:lnTo>
                <a:lnTo>
                  <a:pt x="5110" y="2304"/>
                </a:lnTo>
                <a:lnTo>
                  <a:pt x="5110" y="2304"/>
                </a:lnTo>
                <a:lnTo>
                  <a:pt x="5113" y="2304"/>
                </a:lnTo>
                <a:lnTo>
                  <a:pt x="5115" y="2304"/>
                </a:lnTo>
                <a:lnTo>
                  <a:pt x="5115" y="2304"/>
                </a:lnTo>
                <a:lnTo>
                  <a:pt x="5115" y="2304"/>
                </a:lnTo>
                <a:lnTo>
                  <a:pt x="5115" y="2302"/>
                </a:lnTo>
                <a:lnTo>
                  <a:pt x="5115" y="2302"/>
                </a:lnTo>
                <a:lnTo>
                  <a:pt x="5115" y="2300"/>
                </a:lnTo>
                <a:lnTo>
                  <a:pt x="5113" y="2300"/>
                </a:lnTo>
                <a:lnTo>
                  <a:pt x="5110" y="2300"/>
                </a:lnTo>
                <a:lnTo>
                  <a:pt x="5110" y="2300"/>
                </a:lnTo>
                <a:lnTo>
                  <a:pt x="5110" y="2298"/>
                </a:lnTo>
                <a:lnTo>
                  <a:pt x="5110" y="2298"/>
                </a:lnTo>
                <a:lnTo>
                  <a:pt x="5110" y="2298"/>
                </a:lnTo>
                <a:lnTo>
                  <a:pt x="5106" y="2298"/>
                </a:lnTo>
                <a:lnTo>
                  <a:pt x="5108" y="2296"/>
                </a:lnTo>
                <a:lnTo>
                  <a:pt x="5108" y="2296"/>
                </a:lnTo>
                <a:lnTo>
                  <a:pt x="5110" y="2296"/>
                </a:lnTo>
                <a:lnTo>
                  <a:pt x="5110" y="2296"/>
                </a:lnTo>
                <a:lnTo>
                  <a:pt x="5110" y="2294"/>
                </a:lnTo>
                <a:lnTo>
                  <a:pt x="5108" y="2294"/>
                </a:lnTo>
                <a:lnTo>
                  <a:pt x="5108" y="2294"/>
                </a:lnTo>
                <a:lnTo>
                  <a:pt x="5110" y="2294"/>
                </a:lnTo>
                <a:lnTo>
                  <a:pt x="5110" y="2292"/>
                </a:lnTo>
                <a:lnTo>
                  <a:pt x="5113" y="2292"/>
                </a:lnTo>
                <a:lnTo>
                  <a:pt x="5115" y="2290"/>
                </a:lnTo>
                <a:lnTo>
                  <a:pt x="5117" y="2290"/>
                </a:lnTo>
                <a:lnTo>
                  <a:pt x="5117" y="2290"/>
                </a:lnTo>
                <a:lnTo>
                  <a:pt x="5119" y="2287"/>
                </a:lnTo>
                <a:lnTo>
                  <a:pt x="5121" y="2281"/>
                </a:lnTo>
                <a:lnTo>
                  <a:pt x="5123" y="2279"/>
                </a:lnTo>
                <a:lnTo>
                  <a:pt x="5125" y="2277"/>
                </a:lnTo>
                <a:lnTo>
                  <a:pt x="5127" y="2275"/>
                </a:lnTo>
                <a:lnTo>
                  <a:pt x="5127" y="2275"/>
                </a:lnTo>
                <a:lnTo>
                  <a:pt x="5127" y="2273"/>
                </a:lnTo>
                <a:lnTo>
                  <a:pt x="5129" y="2273"/>
                </a:lnTo>
                <a:lnTo>
                  <a:pt x="5131" y="2269"/>
                </a:lnTo>
                <a:lnTo>
                  <a:pt x="5131" y="2269"/>
                </a:lnTo>
                <a:lnTo>
                  <a:pt x="5133" y="2266"/>
                </a:lnTo>
                <a:lnTo>
                  <a:pt x="5131" y="2266"/>
                </a:lnTo>
                <a:lnTo>
                  <a:pt x="5131" y="2266"/>
                </a:lnTo>
                <a:lnTo>
                  <a:pt x="5129" y="2266"/>
                </a:lnTo>
                <a:lnTo>
                  <a:pt x="5131" y="2264"/>
                </a:lnTo>
                <a:lnTo>
                  <a:pt x="5129" y="2264"/>
                </a:lnTo>
                <a:lnTo>
                  <a:pt x="5129" y="2262"/>
                </a:lnTo>
                <a:lnTo>
                  <a:pt x="5129" y="2262"/>
                </a:lnTo>
                <a:lnTo>
                  <a:pt x="5129" y="2260"/>
                </a:lnTo>
                <a:lnTo>
                  <a:pt x="5131" y="2260"/>
                </a:lnTo>
                <a:lnTo>
                  <a:pt x="5131" y="2260"/>
                </a:lnTo>
                <a:lnTo>
                  <a:pt x="5133" y="2260"/>
                </a:lnTo>
                <a:lnTo>
                  <a:pt x="5133" y="2258"/>
                </a:lnTo>
                <a:lnTo>
                  <a:pt x="5133" y="2256"/>
                </a:lnTo>
                <a:lnTo>
                  <a:pt x="5133" y="2258"/>
                </a:lnTo>
                <a:lnTo>
                  <a:pt x="5131" y="2258"/>
                </a:lnTo>
                <a:close/>
                <a:moveTo>
                  <a:pt x="5060" y="1906"/>
                </a:moveTo>
                <a:lnTo>
                  <a:pt x="5060" y="1908"/>
                </a:lnTo>
                <a:lnTo>
                  <a:pt x="5060" y="1906"/>
                </a:lnTo>
                <a:lnTo>
                  <a:pt x="5060" y="1906"/>
                </a:lnTo>
                <a:lnTo>
                  <a:pt x="5058" y="1904"/>
                </a:lnTo>
                <a:lnTo>
                  <a:pt x="5060" y="1904"/>
                </a:lnTo>
                <a:lnTo>
                  <a:pt x="5058" y="1904"/>
                </a:lnTo>
                <a:lnTo>
                  <a:pt x="5058" y="1902"/>
                </a:lnTo>
                <a:lnTo>
                  <a:pt x="5058" y="1902"/>
                </a:lnTo>
                <a:lnTo>
                  <a:pt x="5056" y="1902"/>
                </a:lnTo>
                <a:lnTo>
                  <a:pt x="5056" y="1904"/>
                </a:lnTo>
                <a:lnTo>
                  <a:pt x="5056" y="1904"/>
                </a:lnTo>
                <a:lnTo>
                  <a:pt x="5056" y="1906"/>
                </a:lnTo>
                <a:lnTo>
                  <a:pt x="5060" y="1906"/>
                </a:lnTo>
                <a:close/>
                <a:moveTo>
                  <a:pt x="5058" y="2464"/>
                </a:moveTo>
                <a:lnTo>
                  <a:pt x="5058" y="2464"/>
                </a:lnTo>
                <a:lnTo>
                  <a:pt x="5056" y="2464"/>
                </a:lnTo>
                <a:lnTo>
                  <a:pt x="5056" y="2464"/>
                </a:lnTo>
                <a:lnTo>
                  <a:pt x="5058" y="2464"/>
                </a:lnTo>
                <a:lnTo>
                  <a:pt x="5058" y="2464"/>
                </a:lnTo>
                <a:lnTo>
                  <a:pt x="5060" y="2464"/>
                </a:lnTo>
                <a:lnTo>
                  <a:pt x="5058" y="2464"/>
                </a:lnTo>
                <a:lnTo>
                  <a:pt x="5058" y="2464"/>
                </a:lnTo>
                <a:close/>
                <a:moveTo>
                  <a:pt x="5043" y="2361"/>
                </a:moveTo>
                <a:lnTo>
                  <a:pt x="5043" y="2359"/>
                </a:lnTo>
                <a:lnTo>
                  <a:pt x="5041" y="2359"/>
                </a:lnTo>
                <a:lnTo>
                  <a:pt x="5041" y="2359"/>
                </a:lnTo>
                <a:lnTo>
                  <a:pt x="5043" y="2359"/>
                </a:lnTo>
                <a:lnTo>
                  <a:pt x="5043" y="2359"/>
                </a:lnTo>
                <a:lnTo>
                  <a:pt x="5041" y="2354"/>
                </a:lnTo>
                <a:lnTo>
                  <a:pt x="5039" y="2354"/>
                </a:lnTo>
                <a:lnTo>
                  <a:pt x="5037" y="2357"/>
                </a:lnTo>
                <a:lnTo>
                  <a:pt x="5039" y="2359"/>
                </a:lnTo>
                <a:lnTo>
                  <a:pt x="5037" y="2359"/>
                </a:lnTo>
                <a:lnTo>
                  <a:pt x="5037" y="2361"/>
                </a:lnTo>
                <a:lnTo>
                  <a:pt x="5037" y="2361"/>
                </a:lnTo>
                <a:lnTo>
                  <a:pt x="5037" y="2361"/>
                </a:lnTo>
                <a:lnTo>
                  <a:pt x="5037" y="2363"/>
                </a:lnTo>
                <a:lnTo>
                  <a:pt x="5035" y="2363"/>
                </a:lnTo>
                <a:lnTo>
                  <a:pt x="5035" y="2365"/>
                </a:lnTo>
                <a:lnTo>
                  <a:pt x="5035" y="2365"/>
                </a:lnTo>
                <a:lnTo>
                  <a:pt x="5037" y="2365"/>
                </a:lnTo>
                <a:lnTo>
                  <a:pt x="5039" y="2363"/>
                </a:lnTo>
                <a:lnTo>
                  <a:pt x="5039" y="2363"/>
                </a:lnTo>
                <a:lnTo>
                  <a:pt x="5039" y="2363"/>
                </a:lnTo>
                <a:lnTo>
                  <a:pt x="5041" y="2363"/>
                </a:lnTo>
                <a:lnTo>
                  <a:pt x="5043" y="2363"/>
                </a:lnTo>
                <a:lnTo>
                  <a:pt x="5045" y="2361"/>
                </a:lnTo>
                <a:lnTo>
                  <a:pt x="5045" y="2361"/>
                </a:lnTo>
                <a:lnTo>
                  <a:pt x="5045" y="2361"/>
                </a:lnTo>
                <a:lnTo>
                  <a:pt x="5043" y="2361"/>
                </a:lnTo>
                <a:close/>
                <a:moveTo>
                  <a:pt x="5054" y="1526"/>
                </a:moveTo>
                <a:lnTo>
                  <a:pt x="5052" y="1526"/>
                </a:lnTo>
                <a:lnTo>
                  <a:pt x="5052" y="1526"/>
                </a:lnTo>
                <a:lnTo>
                  <a:pt x="5052" y="1526"/>
                </a:lnTo>
                <a:lnTo>
                  <a:pt x="5052" y="1526"/>
                </a:lnTo>
                <a:lnTo>
                  <a:pt x="5054" y="1526"/>
                </a:lnTo>
                <a:lnTo>
                  <a:pt x="5054" y="1526"/>
                </a:lnTo>
                <a:close/>
                <a:moveTo>
                  <a:pt x="4849" y="1705"/>
                </a:moveTo>
                <a:lnTo>
                  <a:pt x="4849" y="1705"/>
                </a:lnTo>
                <a:lnTo>
                  <a:pt x="4849" y="1702"/>
                </a:lnTo>
                <a:lnTo>
                  <a:pt x="4849" y="1702"/>
                </a:lnTo>
                <a:lnTo>
                  <a:pt x="4846" y="1705"/>
                </a:lnTo>
                <a:lnTo>
                  <a:pt x="4846" y="1705"/>
                </a:lnTo>
                <a:lnTo>
                  <a:pt x="4846" y="1707"/>
                </a:lnTo>
                <a:lnTo>
                  <a:pt x="4846" y="1707"/>
                </a:lnTo>
                <a:lnTo>
                  <a:pt x="4849" y="1709"/>
                </a:lnTo>
                <a:lnTo>
                  <a:pt x="4849" y="1709"/>
                </a:lnTo>
                <a:lnTo>
                  <a:pt x="4849" y="1709"/>
                </a:lnTo>
                <a:lnTo>
                  <a:pt x="4849" y="1707"/>
                </a:lnTo>
                <a:lnTo>
                  <a:pt x="4849" y="1705"/>
                </a:lnTo>
                <a:close/>
                <a:moveTo>
                  <a:pt x="4427" y="1480"/>
                </a:moveTo>
                <a:lnTo>
                  <a:pt x="4427" y="1480"/>
                </a:lnTo>
                <a:lnTo>
                  <a:pt x="4427" y="1482"/>
                </a:lnTo>
                <a:lnTo>
                  <a:pt x="4427" y="1482"/>
                </a:lnTo>
                <a:lnTo>
                  <a:pt x="4425" y="1482"/>
                </a:lnTo>
                <a:lnTo>
                  <a:pt x="4425" y="1484"/>
                </a:lnTo>
                <a:lnTo>
                  <a:pt x="4425" y="1484"/>
                </a:lnTo>
                <a:lnTo>
                  <a:pt x="4427" y="1487"/>
                </a:lnTo>
                <a:lnTo>
                  <a:pt x="4427" y="1487"/>
                </a:lnTo>
                <a:lnTo>
                  <a:pt x="4427" y="1489"/>
                </a:lnTo>
                <a:lnTo>
                  <a:pt x="4427" y="1489"/>
                </a:lnTo>
                <a:lnTo>
                  <a:pt x="4429" y="1489"/>
                </a:lnTo>
                <a:lnTo>
                  <a:pt x="4429" y="1489"/>
                </a:lnTo>
                <a:lnTo>
                  <a:pt x="4429" y="1489"/>
                </a:lnTo>
                <a:lnTo>
                  <a:pt x="4429" y="1487"/>
                </a:lnTo>
                <a:lnTo>
                  <a:pt x="4427" y="1484"/>
                </a:lnTo>
                <a:lnTo>
                  <a:pt x="4429" y="1482"/>
                </a:lnTo>
                <a:lnTo>
                  <a:pt x="4427" y="1480"/>
                </a:lnTo>
                <a:close/>
                <a:moveTo>
                  <a:pt x="4392" y="1445"/>
                </a:moveTo>
                <a:lnTo>
                  <a:pt x="4390" y="1443"/>
                </a:lnTo>
                <a:lnTo>
                  <a:pt x="4390" y="1443"/>
                </a:lnTo>
                <a:lnTo>
                  <a:pt x="4390" y="1443"/>
                </a:lnTo>
                <a:lnTo>
                  <a:pt x="4390" y="1443"/>
                </a:lnTo>
                <a:lnTo>
                  <a:pt x="4390" y="1443"/>
                </a:lnTo>
                <a:lnTo>
                  <a:pt x="4390" y="1445"/>
                </a:lnTo>
                <a:lnTo>
                  <a:pt x="4392" y="1445"/>
                </a:lnTo>
                <a:lnTo>
                  <a:pt x="4394" y="1447"/>
                </a:lnTo>
                <a:lnTo>
                  <a:pt x="4396" y="1449"/>
                </a:lnTo>
                <a:lnTo>
                  <a:pt x="4394" y="1445"/>
                </a:lnTo>
                <a:lnTo>
                  <a:pt x="4392" y="1445"/>
                </a:lnTo>
                <a:close/>
                <a:moveTo>
                  <a:pt x="4409" y="1478"/>
                </a:moveTo>
                <a:lnTo>
                  <a:pt x="4411" y="1478"/>
                </a:lnTo>
                <a:lnTo>
                  <a:pt x="4411" y="1478"/>
                </a:lnTo>
                <a:lnTo>
                  <a:pt x="4409" y="1476"/>
                </a:lnTo>
                <a:lnTo>
                  <a:pt x="4409" y="1476"/>
                </a:lnTo>
                <a:lnTo>
                  <a:pt x="4409" y="1478"/>
                </a:lnTo>
                <a:lnTo>
                  <a:pt x="4409" y="1478"/>
                </a:lnTo>
                <a:close/>
                <a:moveTo>
                  <a:pt x="4383" y="1480"/>
                </a:moveTo>
                <a:lnTo>
                  <a:pt x="4383" y="1480"/>
                </a:lnTo>
                <a:lnTo>
                  <a:pt x="4385" y="1480"/>
                </a:lnTo>
                <a:lnTo>
                  <a:pt x="4385" y="1480"/>
                </a:lnTo>
                <a:lnTo>
                  <a:pt x="4385" y="1478"/>
                </a:lnTo>
                <a:lnTo>
                  <a:pt x="4385" y="1476"/>
                </a:lnTo>
                <a:lnTo>
                  <a:pt x="4385" y="1476"/>
                </a:lnTo>
                <a:lnTo>
                  <a:pt x="4385" y="1476"/>
                </a:lnTo>
                <a:lnTo>
                  <a:pt x="4385" y="1476"/>
                </a:lnTo>
                <a:lnTo>
                  <a:pt x="4383" y="1476"/>
                </a:lnTo>
                <a:lnTo>
                  <a:pt x="4383" y="1478"/>
                </a:lnTo>
                <a:lnTo>
                  <a:pt x="4383" y="1480"/>
                </a:lnTo>
                <a:lnTo>
                  <a:pt x="4383" y="1480"/>
                </a:lnTo>
                <a:lnTo>
                  <a:pt x="4383" y="1480"/>
                </a:lnTo>
                <a:close/>
                <a:moveTo>
                  <a:pt x="4377" y="1449"/>
                </a:moveTo>
                <a:lnTo>
                  <a:pt x="4375" y="1449"/>
                </a:lnTo>
                <a:lnTo>
                  <a:pt x="4375" y="1451"/>
                </a:lnTo>
                <a:lnTo>
                  <a:pt x="4375" y="1453"/>
                </a:lnTo>
                <a:lnTo>
                  <a:pt x="4375" y="1453"/>
                </a:lnTo>
                <a:lnTo>
                  <a:pt x="4375" y="1453"/>
                </a:lnTo>
                <a:lnTo>
                  <a:pt x="4375" y="1455"/>
                </a:lnTo>
                <a:lnTo>
                  <a:pt x="4375" y="1455"/>
                </a:lnTo>
                <a:lnTo>
                  <a:pt x="4375" y="1457"/>
                </a:lnTo>
                <a:lnTo>
                  <a:pt x="4377" y="1453"/>
                </a:lnTo>
                <a:lnTo>
                  <a:pt x="4377" y="1451"/>
                </a:lnTo>
                <a:lnTo>
                  <a:pt x="4377" y="1449"/>
                </a:lnTo>
                <a:lnTo>
                  <a:pt x="4377" y="1449"/>
                </a:lnTo>
                <a:lnTo>
                  <a:pt x="4377" y="1449"/>
                </a:lnTo>
                <a:close/>
                <a:moveTo>
                  <a:pt x="4402" y="1470"/>
                </a:moveTo>
                <a:lnTo>
                  <a:pt x="4400" y="1468"/>
                </a:lnTo>
                <a:lnTo>
                  <a:pt x="4400" y="1468"/>
                </a:lnTo>
                <a:lnTo>
                  <a:pt x="4400" y="1470"/>
                </a:lnTo>
                <a:lnTo>
                  <a:pt x="4400" y="1470"/>
                </a:lnTo>
                <a:lnTo>
                  <a:pt x="4402" y="1470"/>
                </a:lnTo>
                <a:close/>
                <a:moveTo>
                  <a:pt x="4406" y="1487"/>
                </a:moveTo>
                <a:lnTo>
                  <a:pt x="4404" y="1487"/>
                </a:lnTo>
                <a:lnTo>
                  <a:pt x="4402" y="1489"/>
                </a:lnTo>
                <a:lnTo>
                  <a:pt x="4402" y="1489"/>
                </a:lnTo>
                <a:lnTo>
                  <a:pt x="4402" y="1491"/>
                </a:lnTo>
                <a:lnTo>
                  <a:pt x="4402" y="1491"/>
                </a:lnTo>
                <a:lnTo>
                  <a:pt x="4402" y="1493"/>
                </a:lnTo>
                <a:lnTo>
                  <a:pt x="4402" y="1493"/>
                </a:lnTo>
                <a:lnTo>
                  <a:pt x="4406" y="1493"/>
                </a:lnTo>
                <a:lnTo>
                  <a:pt x="4409" y="1493"/>
                </a:lnTo>
                <a:lnTo>
                  <a:pt x="4411" y="1493"/>
                </a:lnTo>
                <a:lnTo>
                  <a:pt x="4411" y="1491"/>
                </a:lnTo>
                <a:lnTo>
                  <a:pt x="4411" y="1491"/>
                </a:lnTo>
                <a:lnTo>
                  <a:pt x="4413" y="1491"/>
                </a:lnTo>
                <a:lnTo>
                  <a:pt x="4413" y="1491"/>
                </a:lnTo>
                <a:lnTo>
                  <a:pt x="4413" y="1489"/>
                </a:lnTo>
                <a:lnTo>
                  <a:pt x="4413" y="1489"/>
                </a:lnTo>
                <a:lnTo>
                  <a:pt x="4413" y="1487"/>
                </a:lnTo>
                <a:lnTo>
                  <a:pt x="4411" y="1487"/>
                </a:lnTo>
                <a:lnTo>
                  <a:pt x="4411" y="1484"/>
                </a:lnTo>
                <a:lnTo>
                  <a:pt x="4409" y="1484"/>
                </a:lnTo>
                <a:lnTo>
                  <a:pt x="4409" y="1484"/>
                </a:lnTo>
                <a:lnTo>
                  <a:pt x="4409" y="1484"/>
                </a:lnTo>
                <a:lnTo>
                  <a:pt x="4406" y="1484"/>
                </a:lnTo>
                <a:lnTo>
                  <a:pt x="4406" y="1487"/>
                </a:lnTo>
                <a:close/>
                <a:moveTo>
                  <a:pt x="4404" y="1468"/>
                </a:moveTo>
                <a:lnTo>
                  <a:pt x="4404" y="1470"/>
                </a:lnTo>
                <a:lnTo>
                  <a:pt x="4404" y="1470"/>
                </a:lnTo>
                <a:lnTo>
                  <a:pt x="4404" y="1472"/>
                </a:lnTo>
                <a:lnTo>
                  <a:pt x="4402" y="1472"/>
                </a:lnTo>
                <a:lnTo>
                  <a:pt x="4402" y="1474"/>
                </a:lnTo>
                <a:lnTo>
                  <a:pt x="4402" y="1476"/>
                </a:lnTo>
                <a:lnTo>
                  <a:pt x="4400" y="1478"/>
                </a:lnTo>
                <a:lnTo>
                  <a:pt x="4400" y="1480"/>
                </a:lnTo>
                <a:lnTo>
                  <a:pt x="4398" y="1482"/>
                </a:lnTo>
                <a:lnTo>
                  <a:pt x="4398" y="1484"/>
                </a:lnTo>
                <a:lnTo>
                  <a:pt x="4396" y="1489"/>
                </a:lnTo>
                <a:lnTo>
                  <a:pt x="4396" y="1489"/>
                </a:lnTo>
                <a:lnTo>
                  <a:pt x="4394" y="1493"/>
                </a:lnTo>
                <a:lnTo>
                  <a:pt x="4394" y="1495"/>
                </a:lnTo>
                <a:lnTo>
                  <a:pt x="4394" y="1495"/>
                </a:lnTo>
                <a:lnTo>
                  <a:pt x="4396" y="1495"/>
                </a:lnTo>
                <a:lnTo>
                  <a:pt x="4396" y="1493"/>
                </a:lnTo>
                <a:lnTo>
                  <a:pt x="4398" y="1489"/>
                </a:lnTo>
                <a:lnTo>
                  <a:pt x="4398" y="1487"/>
                </a:lnTo>
                <a:lnTo>
                  <a:pt x="4400" y="1484"/>
                </a:lnTo>
                <a:lnTo>
                  <a:pt x="4400" y="1484"/>
                </a:lnTo>
                <a:lnTo>
                  <a:pt x="4402" y="1482"/>
                </a:lnTo>
                <a:lnTo>
                  <a:pt x="4404" y="1482"/>
                </a:lnTo>
                <a:lnTo>
                  <a:pt x="4404" y="1482"/>
                </a:lnTo>
                <a:lnTo>
                  <a:pt x="4404" y="1478"/>
                </a:lnTo>
                <a:lnTo>
                  <a:pt x="4404" y="1476"/>
                </a:lnTo>
                <a:lnTo>
                  <a:pt x="4404" y="1474"/>
                </a:lnTo>
                <a:lnTo>
                  <a:pt x="4404" y="1472"/>
                </a:lnTo>
                <a:lnTo>
                  <a:pt x="4404" y="1472"/>
                </a:lnTo>
                <a:lnTo>
                  <a:pt x="4404" y="1472"/>
                </a:lnTo>
                <a:lnTo>
                  <a:pt x="4404" y="1470"/>
                </a:lnTo>
                <a:lnTo>
                  <a:pt x="4404" y="1468"/>
                </a:lnTo>
                <a:close/>
                <a:moveTo>
                  <a:pt x="4381" y="1489"/>
                </a:moveTo>
                <a:lnTo>
                  <a:pt x="4381" y="1489"/>
                </a:lnTo>
                <a:lnTo>
                  <a:pt x="4381" y="1491"/>
                </a:lnTo>
                <a:lnTo>
                  <a:pt x="4383" y="1495"/>
                </a:lnTo>
                <a:lnTo>
                  <a:pt x="4383" y="1495"/>
                </a:lnTo>
                <a:lnTo>
                  <a:pt x="4385" y="1495"/>
                </a:lnTo>
                <a:lnTo>
                  <a:pt x="4385" y="1497"/>
                </a:lnTo>
                <a:lnTo>
                  <a:pt x="4388" y="1497"/>
                </a:lnTo>
                <a:lnTo>
                  <a:pt x="4390" y="1499"/>
                </a:lnTo>
                <a:lnTo>
                  <a:pt x="4390" y="1501"/>
                </a:lnTo>
                <a:lnTo>
                  <a:pt x="4390" y="1501"/>
                </a:lnTo>
                <a:lnTo>
                  <a:pt x="4392" y="1501"/>
                </a:lnTo>
                <a:lnTo>
                  <a:pt x="4392" y="1501"/>
                </a:lnTo>
                <a:lnTo>
                  <a:pt x="4394" y="1499"/>
                </a:lnTo>
                <a:lnTo>
                  <a:pt x="4394" y="1499"/>
                </a:lnTo>
                <a:lnTo>
                  <a:pt x="4394" y="1497"/>
                </a:lnTo>
                <a:lnTo>
                  <a:pt x="4394" y="1497"/>
                </a:lnTo>
                <a:lnTo>
                  <a:pt x="4394" y="1497"/>
                </a:lnTo>
                <a:lnTo>
                  <a:pt x="4392" y="1493"/>
                </a:lnTo>
                <a:lnTo>
                  <a:pt x="4392" y="1493"/>
                </a:lnTo>
                <a:lnTo>
                  <a:pt x="4392" y="1491"/>
                </a:lnTo>
                <a:lnTo>
                  <a:pt x="4392" y="1489"/>
                </a:lnTo>
                <a:lnTo>
                  <a:pt x="4392" y="1489"/>
                </a:lnTo>
                <a:lnTo>
                  <a:pt x="4394" y="1487"/>
                </a:lnTo>
                <a:lnTo>
                  <a:pt x="4394" y="1484"/>
                </a:lnTo>
                <a:lnTo>
                  <a:pt x="4394" y="1482"/>
                </a:lnTo>
                <a:lnTo>
                  <a:pt x="4396" y="1480"/>
                </a:lnTo>
                <a:lnTo>
                  <a:pt x="4396" y="1478"/>
                </a:lnTo>
                <a:lnTo>
                  <a:pt x="4398" y="1478"/>
                </a:lnTo>
                <a:lnTo>
                  <a:pt x="4398" y="1476"/>
                </a:lnTo>
                <a:lnTo>
                  <a:pt x="4398" y="1476"/>
                </a:lnTo>
                <a:lnTo>
                  <a:pt x="4398" y="1474"/>
                </a:lnTo>
                <a:lnTo>
                  <a:pt x="4394" y="1472"/>
                </a:lnTo>
                <a:lnTo>
                  <a:pt x="4394" y="1472"/>
                </a:lnTo>
                <a:lnTo>
                  <a:pt x="4390" y="1474"/>
                </a:lnTo>
                <a:lnTo>
                  <a:pt x="4390" y="1474"/>
                </a:lnTo>
                <a:lnTo>
                  <a:pt x="4390" y="1474"/>
                </a:lnTo>
                <a:lnTo>
                  <a:pt x="4390" y="1476"/>
                </a:lnTo>
                <a:lnTo>
                  <a:pt x="4390" y="1476"/>
                </a:lnTo>
                <a:lnTo>
                  <a:pt x="4388" y="1478"/>
                </a:lnTo>
                <a:lnTo>
                  <a:pt x="4388" y="1478"/>
                </a:lnTo>
                <a:lnTo>
                  <a:pt x="4388" y="1480"/>
                </a:lnTo>
                <a:lnTo>
                  <a:pt x="4388" y="1482"/>
                </a:lnTo>
                <a:lnTo>
                  <a:pt x="4388" y="1482"/>
                </a:lnTo>
                <a:lnTo>
                  <a:pt x="4388" y="1484"/>
                </a:lnTo>
                <a:lnTo>
                  <a:pt x="4388" y="1487"/>
                </a:lnTo>
                <a:lnTo>
                  <a:pt x="4385" y="1487"/>
                </a:lnTo>
                <a:lnTo>
                  <a:pt x="4385" y="1487"/>
                </a:lnTo>
                <a:lnTo>
                  <a:pt x="4383" y="1487"/>
                </a:lnTo>
                <a:lnTo>
                  <a:pt x="4381" y="1489"/>
                </a:lnTo>
                <a:lnTo>
                  <a:pt x="4381" y="1489"/>
                </a:lnTo>
                <a:close/>
                <a:moveTo>
                  <a:pt x="4400" y="1497"/>
                </a:moveTo>
                <a:lnTo>
                  <a:pt x="4398" y="1497"/>
                </a:lnTo>
                <a:lnTo>
                  <a:pt x="4398" y="1499"/>
                </a:lnTo>
                <a:lnTo>
                  <a:pt x="4396" y="1499"/>
                </a:lnTo>
                <a:lnTo>
                  <a:pt x="4396" y="1499"/>
                </a:lnTo>
                <a:lnTo>
                  <a:pt x="4398" y="1499"/>
                </a:lnTo>
                <a:lnTo>
                  <a:pt x="4398" y="1499"/>
                </a:lnTo>
                <a:lnTo>
                  <a:pt x="4400" y="1499"/>
                </a:lnTo>
                <a:lnTo>
                  <a:pt x="4400" y="1499"/>
                </a:lnTo>
                <a:lnTo>
                  <a:pt x="4400" y="1497"/>
                </a:lnTo>
                <a:close/>
                <a:moveTo>
                  <a:pt x="4373" y="1537"/>
                </a:moveTo>
                <a:lnTo>
                  <a:pt x="4373" y="1537"/>
                </a:lnTo>
                <a:lnTo>
                  <a:pt x="4375" y="1539"/>
                </a:lnTo>
                <a:lnTo>
                  <a:pt x="4375" y="1539"/>
                </a:lnTo>
                <a:lnTo>
                  <a:pt x="4377" y="1539"/>
                </a:lnTo>
                <a:lnTo>
                  <a:pt x="4377" y="1539"/>
                </a:lnTo>
                <a:lnTo>
                  <a:pt x="4379" y="1537"/>
                </a:lnTo>
                <a:lnTo>
                  <a:pt x="4379" y="1537"/>
                </a:lnTo>
                <a:lnTo>
                  <a:pt x="4379" y="1535"/>
                </a:lnTo>
                <a:lnTo>
                  <a:pt x="4375" y="1535"/>
                </a:lnTo>
                <a:lnTo>
                  <a:pt x="4373" y="1535"/>
                </a:lnTo>
                <a:lnTo>
                  <a:pt x="4373" y="1535"/>
                </a:lnTo>
                <a:lnTo>
                  <a:pt x="4373" y="1537"/>
                </a:lnTo>
                <a:lnTo>
                  <a:pt x="4373" y="1537"/>
                </a:lnTo>
                <a:close/>
                <a:moveTo>
                  <a:pt x="4346" y="1558"/>
                </a:moveTo>
                <a:lnTo>
                  <a:pt x="4346" y="1558"/>
                </a:lnTo>
                <a:lnTo>
                  <a:pt x="4348" y="1558"/>
                </a:lnTo>
                <a:lnTo>
                  <a:pt x="4348" y="1556"/>
                </a:lnTo>
                <a:lnTo>
                  <a:pt x="4348" y="1556"/>
                </a:lnTo>
                <a:lnTo>
                  <a:pt x="4350" y="1558"/>
                </a:lnTo>
                <a:lnTo>
                  <a:pt x="4350" y="1556"/>
                </a:lnTo>
                <a:lnTo>
                  <a:pt x="4350" y="1556"/>
                </a:lnTo>
                <a:lnTo>
                  <a:pt x="4350" y="1556"/>
                </a:lnTo>
                <a:lnTo>
                  <a:pt x="4350" y="1554"/>
                </a:lnTo>
                <a:lnTo>
                  <a:pt x="4348" y="1554"/>
                </a:lnTo>
                <a:lnTo>
                  <a:pt x="4348" y="1556"/>
                </a:lnTo>
                <a:lnTo>
                  <a:pt x="4346" y="1556"/>
                </a:lnTo>
                <a:lnTo>
                  <a:pt x="4344" y="1558"/>
                </a:lnTo>
                <a:lnTo>
                  <a:pt x="4344" y="1558"/>
                </a:lnTo>
                <a:lnTo>
                  <a:pt x="4344" y="1558"/>
                </a:lnTo>
                <a:lnTo>
                  <a:pt x="4346" y="1558"/>
                </a:lnTo>
                <a:close/>
                <a:moveTo>
                  <a:pt x="4350" y="1434"/>
                </a:moveTo>
                <a:lnTo>
                  <a:pt x="4350" y="1432"/>
                </a:lnTo>
                <a:lnTo>
                  <a:pt x="4350" y="1432"/>
                </a:lnTo>
                <a:lnTo>
                  <a:pt x="4348" y="1430"/>
                </a:lnTo>
                <a:lnTo>
                  <a:pt x="4348" y="1432"/>
                </a:lnTo>
                <a:lnTo>
                  <a:pt x="4348" y="1432"/>
                </a:lnTo>
                <a:lnTo>
                  <a:pt x="4348" y="1432"/>
                </a:lnTo>
                <a:lnTo>
                  <a:pt x="4350" y="1434"/>
                </a:lnTo>
                <a:close/>
                <a:moveTo>
                  <a:pt x="4369" y="1449"/>
                </a:moveTo>
                <a:lnTo>
                  <a:pt x="4369" y="1449"/>
                </a:lnTo>
                <a:lnTo>
                  <a:pt x="4367" y="1447"/>
                </a:lnTo>
                <a:lnTo>
                  <a:pt x="4367" y="1445"/>
                </a:lnTo>
                <a:lnTo>
                  <a:pt x="4369" y="1443"/>
                </a:lnTo>
                <a:lnTo>
                  <a:pt x="4369" y="1443"/>
                </a:lnTo>
                <a:lnTo>
                  <a:pt x="4369" y="1443"/>
                </a:lnTo>
                <a:lnTo>
                  <a:pt x="4367" y="1440"/>
                </a:lnTo>
                <a:lnTo>
                  <a:pt x="4367" y="1440"/>
                </a:lnTo>
                <a:lnTo>
                  <a:pt x="4365" y="1438"/>
                </a:lnTo>
                <a:lnTo>
                  <a:pt x="4365" y="1436"/>
                </a:lnTo>
                <a:lnTo>
                  <a:pt x="4362" y="1438"/>
                </a:lnTo>
                <a:lnTo>
                  <a:pt x="4362" y="1438"/>
                </a:lnTo>
                <a:lnTo>
                  <a:pt x="4360" y="1436"/>
                </a:lnTo>
                <a:lnTo>
                  <a:pt x="4360" y="1436"/>
                </a:lnTo>
                <a:lnTo>
                  <a:pt x="4360" y="1436"/>
                </a:lnTo>
                <a:lnTo>
                  <a:pt x="4356" y="1436"/>
                </a:lnTo>
                <a:lnTo>
                  <a:pt x="4356" y="1436"/>
                </a:lnTo>
                <a:lnTo>
                  <a:pt x="4356" y="1436"/>
                </a:lnTo>
                <a:lnTo>
                  <a:pt x="4352" y="1436"/>
                </a:lnTo>
                <a:lnTo>
                  <a:pt x="4352" y="1436"/>
                </a:lnTo>
                <a:lnTo>
                  <a:pt x="4352" y="1436"/>
                </a:lnTo>
                <a:lnTo>
                  <a:pt x="4352" y="1438"/>
                </a:lnTo>
                <a:lnTo>
                  <a:pt x="4352" y="1438"/>
                </a:lnTo>
                <a:lnTo>
                  <a:pt x="4352" y="1438"/>
                </a:lnTo>
                <a:lnTo>
                  <a:pt x="4352" y="1438"/>
                </a:lnTo>
                <a:lnTo>
                  <a:pt x="4354" y="1438"/>
                </a:lnTo>
                <a:lnTo>
                  <a:pt x="4354" y="1440"/>
                </a:lnTo>
                <a:lnTo>
                  <a:pt x="4354" y="1440"/>
                </a:lnTo>
                <a:lnTo>
                  <a:pt x="4356" y="1440"/>
                </a:lnTo>
                <a:lnTo>
                  <a:pt x="4356" y="1443"/>
                </a:lnTo>
                <a:lnTo>
                  <a:pt x="4358" y="1445"/>
                </a:lnTo>
                <a:lnTo>
                  <a:pt x="4358" y="1447"/>
                </a:lnTo>
                <a:lnTo>
                  <a:pt x="4358" y="1447"/>
                </a:lnTo>
                <a:lnTo>
                  <a:pt x="4358" y="1447"/>
                </a:lnTo>
                <a:lnTo>
                  <a:pt x="4358" y="1449"/>
                </a:lnTo>
                <a:lnTo>
                  <a:pt x="4358" y="1449"/>
                </a:lnTo>
                <a:lnTo>
                  <a:pt x="4360" y="1449"/>
                </a:lnTo>
                <a:lnTo>
                  <a:pt x="4360" y="1451"/>
                </a:lnTo>
                <a:lnTo>
                  <a:pt x="4360" y="1451"/>
                </a:lnTo>
                <a:lnTo>
                  <a:pt x="4360" y="1453"/>
                </a:lnTo>
                <a:lnTo>
                  <a:pt x="4362" y="1453"/>
                </a:lnTo>
                <a:lnTo>
                  <a:pt x="4362" y="1453"/>
                </a:lnTo>
                <a:lnTo>
                  <a:pt x="4362" y="1455"/>
                </a:lnTo>
                <a:lnTo>
                  <a:pt x="4362" y="1455"/>
                </a:lnTo>
                <a:lnTo>
                  <a:pt x="4365" y="1455"/>
                </a:lnTo>
                <a:lnTo>
                  <a:pt x="4365" y="1453"/>
                </a:lnTo>
                <a:lnTo>
                  <a:pt x="4365" y="1453"/>
                </a:lnTo>
                <a:lnTo>
                  <a:pt x="4367" y="1453"/>
                </a:lnTo>
                <a:lnTo>
                  <a:pt x="4367" y="1453"/>
                </a:lnTo>
                <a:lnTo>
                  <a:pt x="4367" y="1453"/>
                </a:lnTo>
                <a:lnTo>
                  <a:pt x="4367" y="1453"/>
                </a:lnTo>
                <a:lnTo>
                  <a:pt x="4367" y="1451"/>
                </a:lnTo>
                <a:lnTo>
                  <a:pt x="4367" y="1451"/>
                </a:lnTo>
                <a:lnTo>
                  <a:pt x="4369" y="1449"/>
                </a:lnTo>
                <a:close/>
                <a:moveTo>
                  <a:pt x="4344" y="1256"/>
                </a:moveTo>
                <a:lnTo>
                  <a:pt x="4344" y="1254"/>
                </a:lnTo>
                <a:lnTo>
                  <a:pt x="4341" y="1256"/>
                </a:lnTo>
                <a:lnTo>
                  <a:pt x="4341" y="1256"/>
                </a:lnTo>
                <a:lnTo>
                  <a:pt x="4341" y="1256"/>
                </a:lnTo>
                <a:lnTo>
                  <a:pt x="4341" y="1258"/>
                </a:lnTo>
                <a:lnTo>
                  <a:pt x="4341" y="1258"/>
                </a:lnTo>
                <a:lnTo>
                  <a:pt x="4341" y="1258"/>
                </a:lnTo>
                <a:lnTo>
                  <a:pt x="4344" y="1258"/>
                </a:lnTo>
                <a:lnTo>
                  <a:pt x="4344" y="1258"/>
                </a:lnTo>
                <a:lnTo>
                  <a:pt x="4344" y="1258"/>
                </a:lnTo>
                <a:lnTo>
                  <a:pt x="4344" y="1256"/>
                </a:lnTo>
                <a:lnTo>
                  <a:pt x="4344" y="1256"/>
                </a:lnTo>
                <a:lnTo>
                  <a:pt x="4344" y="1256"/>
                </a:lnTo>
                <a:lnTo>
                  <a:pt x="4344" y="1256"/>
                </a:lnTo>
                <a:close/>
                <a:moveTo>
                  <a:pt x="4352" y="1457"/>
                </a:moveTo>
                <a:lnTo>
                  <a:pt x="4350" y="1455"/>
                </a:lnTo>
                <a:lnTo>
                  <a:pt x="4350" y="1455"/>
                </a:lnTo>
                <a:lnTo>
                  <a:pt x="4350" y="1455"/>
                </a:lnTo>
                <a:lnTo>
                  <a:pt x="4348" y="1455"/>
                </a:lnTo>
                <a:lnTo>
                  <a:pt x="4348" y="1455"/>
                </a:lnTo>
                <a:lnTo>
                  <a:pt x="4348" y="1455"/>
                </a:lnTo>
                <a:lnTo>
                  <a:pt x="4346" y="1455"/>
                </a:lnTo>
                <a:lnTo>
                  <a:pt x="4346" y="1453"/>
                </a:lnTo>
                <a:lnTo>
                  <a:pt x="4346" y="1453"/>
                </a:lnTo>
                <a:lnTo>
                  <a:pt x="4344" y="1453"/>
                </a:lnTo>
                <a:lnTo>
                  <a:pt x="4344" y="1453"/>
                </a:lnTo>
                <a:lnTo>
                  <a:pt x="4344" y="1455"/>
                </a:lnTo>
                <a:lnTo>
                  <a:pt x="4344" y="1455"/>
                </a:lnTo>
                <a:lnTo>
                  <a:pt x="4344" y="1455"/>
                </a:lnTo>
                <a:lnTo>
                  <a:pt x="4346" y="1455"/>
                </a:lnTo>
                <a:lnTo>
                  <a:pt x="4346" y="1457"/>
                </a:lnTo>
                <a:lnTo>
                  <a:pt x="4346" y="1457"/>
                </a:lnTo>
                <a:lnTo>
                  <a:pt x="4348" y="1457"/>
                </a:lnTo>
                <a:lnTo>
                  <a:pt x="4348" y="1457"/>
                </a:lnTo>
                <a:lnTo>
                  <a:pt x="4350" y="1457"/>
                </a:lnTo>
                <a:lnTo>
                  <a:pt x="4350" y="1457"/>
                </a:lnTo>
                <a:lnTo>
                  <a:pt x="4352" y="1457"/>
                </a:lnTo>
                <a:close/>
                <a:moveTo>
                  <a:pt x="4346" y="1459"/>
                </a:moveTo>
                <a:lnTo>
                  <a:pt x="4346" y="1459"/>
                </a:lnTo>
                <a:lnTo>
                  <a:pt x="4346" y="1459"/>
                </a:lnTo>
                <a:lnTo>
                  <a:pt x="4346" y="1459"/>
                </a:lnTo>
                <a:lnTo>
                  <a:pt x="4344" y="1459"/>
                </a:lnTo>
                <a:lnTo>
                  <a:pt x="4346" y="1461"/>
                </a:lnTo>
                <a:lnTo>
                  <a:pt x="4346" y="1461"/>
                </a:lnTo>
                <a:lnTo>
                  <a:pt x="4346" y="1463"/>
                </a:lnTo>
                <a:lnTo>
                  <a:pt x="4346" y="1463"/>
                </a:lnTo>
                <a:lnTo>
                  <a:pt x="4348" y="1461"/>
                </a:lnTo>
                <a:lnTo>
                  <a:pt x="4348" y="1461"/>
                </a:lnTo>
                <a:lnTo>
                  <a:pt x="4348" y="1461"/>
                </a:lnTo>
                <a:lnTo>
                  <a:pt x="4348" y="1459"/>
                </a:lnTo>
                <a:lnTo>
                  <a:pt x="4346" y="1459"/>
                </a:lnTo>
                <a:close/>
                <a:moveTo>
                  <a:pt x="4346" y="1480"/>
                </a:moveTo>
                <a:lnTo>
                  <a:pt x="4346" y="1480"/>
                </a:lnTo>
                <a:lnTo>
                  <a:pt x="4346" y="1478"/>
                </a:lnTo>
                <a:lnTo>
                  <a:pt x="4346" y="1478"/>
                </a:lnTo>
                <a:lnTo>
                  <a:pt x="4344" y="1478"/>
                </a:lnTo>
                <a:lnTo>
                  <a:pt x="4344" y="1478"/>
                </a:lnTo>
                <a:lnTo>
                  <a:pt x="4344" y="1480"/>
                </a:lnTo>
                <a:lnTo>
                  <a:pt x="4346" y="1480"/>
                </a:lnTo>
                <a:close/>
                <a:moveTo>
                  <a:pt x="4365" y="1545"/>
                </a:moveTo>
                <a:lnTo>
                  <a:pt x="4365" y="1545"/>
                </a:lnTo>
                <a:lnTo>
                  <a:pt x="4362" y="1543"/>
                </a:lnTo>
                <a:lnTo>
                  <a:pt x="4360" y="1543"/>
                </a:lnTo>
                <a:lnTo>
                  <a:pt x="4358" y="1545"/>
                </a:lnTo>
                <a:lnTo>
                  <a:pt x="4358" y="1545"/>
                </a:lnTo>
                <a:lnTo>
                  <a:pt x="4360" y="1547"/>
                </a:lnTo>
                <a:lnTo>
                  <a:pt x="4360" y="1545"/>
                </a:lnTo>
                <a:lnTo>
                  <a:pt x="4362" y="1547"/>
                </a:lnTo>
                <a:lnTo>
                  <a:pt x="4365" y="1545"/>
                </a:lnTo>
                <a:lnTo>
                  <a:pt x="4365" y="1547"/>
                </a:lnTo>
                <a:lnTo>
                  <a:pt x="4367" y="1545"/>
                </a:lnTo>
                <a:lnTo>
                  <a:pt x="4367" y="1545"/>
                </a:lnTo>
                <a:lnTo>
                  <a:pt x="4367" y="1545"/>
                </a:lnTo>
                <a:lnTo>
                  <a:pt x="4365" y="1545"/>
                </a:lnTo>
                <a:close/>
                <a:moveTo>
                  <a:pt x="4344" y="1466"/>
                </a:moveTo>
                <a:lnTo>
                  <a:pt x="4344" y="1466"/>
                </a:lnTo>
                <a:lnTo>
                  <a:pt x="4341" y="1466"/>
                </a:lnTo>
                <a:lnTo>
                  <a:pt x="4341" y="1466"/>
                </a:lnTo>
                <a:lnTo>
                  <a:pt x="4344" y="1468"/>
                </a:lnTo>
                <a:lnTo>
                  <a:pt x="4344" y="1468"/>
                </a:lnTo>
                <a:lnTo>
                  <a:pt x="4344" y="1468"/>
                </a:lnTo>
                <a:lnTo>
                  <a:pt x="4344" y="1466"/>
                </a:lnTo>
                <a:lnTo>
                  <a:pt x="4344" y="1466"/>
                </a:lnTo>
                <a:lnTo>
                  <a:pt x="4344" y="1466"/>
                </a:lnTo>
                <a:close/>
                <a:moveTo>
                  <a:pt x="4436" y="1115"/>
                </a:moveTo>
                <a:lnTo>
                  <a:pt x="4436" y="1115"/>
                </a:lnTo>
                <a:lnTo>
                  <a:pt x="4436" y="1115"/>
                </a:lnTo>
                <a:lnTo>
                  <a:pt x="4434" y="1118"/>
                </a:lnTo>
                <a:lnTo>
                  <a:pt x="4436" y="1118"/>
                </a:lnTo>
                <a:lnTo>
                  <a:pt x="4436" y="1118"/>
                </a:lnTo>
                <a:lnTo>
                  <a:pt x="4436" y="1118"/>
                </a:lnTo>
                <a:lnTo>
                  <a:pt x="4438" y="1118"/>
                </a:lnTo>
                <a:lnTo>
                  <a:pt x="4438" y="1115"/>
                </a:lnTo>
                <a:lnTo>
                  <a:pt x="4438" y="1115"/>
                </a:lnTo>
                <a:lnTo>
                  <a:pt x="4436" y="1115"/>
                </a:lnTo>
                <a:close/>
                <a:moveTo>
                  <a:pt x="4432" y="1491"/>
                </a:moveTo>
                <a:lnTo>
                  <a:pt x="4432" y="1493"/>
                </a:lnTo>
                <a:lnTo>
                  <a:pt x="4432" y="1493"/>
                </a:lnTo>
                <a:lnTo>
                  <a:pt x="4434" y="1493"/>
                </a:lnTo>
                <a:lnTo>
                  <a:pt x="4434" y="1491"/>
                </a:lnTo>
                <a:lnTo>
                  <a:pt x="4434" y="1491"/>
                </a:lnTo>
                <a:lnTo>
                  <a:pt x="4432" y="1491"/>
                </a:lnTo>
                <a:close/>
                <a:moveTo>
                  <a:pt x="4434" y="1489"/>
                </a:moveTo>
                <a:lnTo>
                  <a:pt x="4434" y="1491"/>
                </a:lnTo>
                <a:lnTo>
                  <a:pt x="4434" y="1491"/>
                </a:lnTo>
                <a:lnTo>
                  <a:pt x="4436" y="1491"/>
                </a:lnTo>
                <a:lnTo>
                  <a:pt x="4436" y="1491"/>
                </a:lnTo>
                <a:lnTo>
                  <a:pt x="4436" y="1489"/>
                </a:lnTo>
                <a:lnTo>
                  <a:pt x="4436" y="1489"/>
                </a:lnTo>
                <a:lnTo>
                  <a:pt x="4436" y="1489"/>
                </a:lnTo>
                <a:lnTo>
                  <a:pt x="4434" y="1487"/>
                </a:lnTo>
                <a:lnTo>
                  <a:pt x="4434" y="1489"/>
                </a:lnTo>
                <a:lnTo>
                  <a:pt x="4434" y="1489"/>
                </a:lnTo>
                <a:close/>
                <a:moveTo>
                  <a:pt x="4388" y="1524"/>
                </a:moveTo>
                <a:lnTo>
                  <a:pt x="4388" y="1524"/>
                </a:lnTo>
                <a:lnTo>
                  <a:pt x="4388" y="1524"/>
                </a:lnTo>
                <a:lnTo>
                  <a:pt x="4388" y="1526"/>
                </a:lnTo>
                <a:lnTo>
                  <a:pt x="4388" y="1526"/>
                </a:lnTo>
                <a:lnTo>
                  <a:pt x="4390" y="1524"/>
                </a:lnTo>
                <a:lnTo>
                  <a:pt x="4390" y="1524"/>
                </a:lnTo>
                <a:lnTo>
                  <a:pt x="4390" y="1524"/>
                </a:lnTo>
                <a:lnTo>
                  <a:pt x="4388" y="1524"/>
                </a:lnTo>
                <a:lnTo>
                  <a:pt x="4388" y="1524"/>
                </a:lnTo>
                <a:close/>
                <a:moveTo>
                  <a:pt x="4427" y="1493"/>
                </a:moveTo>
                <a:lnTo>
                  <a:pt x="4425" y="1491"/>
                </a:lnTo>
                <a:lnTo>
                  <a:pt x="4425" y="1491"/>
                </a:lnTo>
                <a:lnTo>
                  <a:pt x="4425" y="1493"/>
                </a:lnTo>
                <a:lnTo>
                  <a:pt x="4425" y="1497"/>
                </a:lnTo>
                <a:lnTo>
                  <a:pt x="4427" y="1499"/>
                </a:lnTo>
                <a:lnTo>
                  <a:pt x="4425" y="1501"/>
                </a:lnTo>
                <a:lnTo>
                  <a:pt x="4423" y="1501"/>
                </a:lnTo>
                <a:lnTo>
                  <a:pt x="4423" y="1501"/>
                </a:lnTo>
                <a:lnTo>
                  <a:pt x="4421" y="1501"/>
                </a:lnTo>
                <a:lnTo>
                  <a:pt x="4421" y="1503"/>
                </a:lnTo>
                <a:lnTo>
                  <a:pt x="4421" y="1503"/>
                </a:lnTo>
                <a:lnTo>
                  <a:pt x="4419" y="1503"/>
                </a:lnTo>
                <a:lnTo>
                  <a:pt x="4417" y="1501"/>
                </a:lnTo>
                <a:lnTo>
                  <a:pt x="4417" y="1501"/>
                </a:lnTo>
                <a:lnTo>
                  <a:pt x="4415" y="1503"/>
                </a:lnTo>
                <a:lnTo>
                  <a:pt x="4415" y="1503"/>
                </a:lnTo>
                <a:lnTo>
                  <a:pt x="4415" y="1505"/>
                </a:lnTo>
                <a:lnTo>
                  <a:pt x="4415" y="1508"/>
                </a:lnTo>
                <a:lnTo>
                  <a:pt x="4413" y="1508"/>
                </a:lnTo>
                <a:lnTo>
                  <a:pt x="4411" y="1508"/>
                </a:lnTo>
                <a:lnTo>
                  <a:pt x="4411" y="1508"/>
                </a:lnTo>
                <a:lnTo>
                  <a:pt x="4409" y="1508"/>
                </a:lnTo>
                <a:lnTo>
                  <a:pt x="4409" y="1510"/>
                </a:lnTo>
                <a:lnTo>
                  <a:pt x="4409" y="1510"/>
                </a:lnTo>
                <a:lnTo>
                  <a:pt x="4406" y="1512"/>
                </a:lnTo>
                <a:lnTo>
                  <a:pt x="4406" y="1512"/>
                </a:lnTo>
                <a:lnTo>
                  <a:pt x="4406" y="1514"/>
                </a:lnTo>
                <a:lnTo>
                  <a:pt x="4404" y="1514"/>
                </a:lnTo>
                <a:lnTo>
                  <a:pt x="4402" y="1514"/>
                </a:lnTo>
                <a:lnTo>
                  <a:pt x="4402" y="1516"/>
                </a:lnTo>
                <a:lnTo>
                  <a:pt x="4400" y="1516"/>
                </a:lnTo>
                <a:lnTo>
                  <a:pt x="4402" y="1514"/>
                </a:lnTo>
                <a:lnTo>
                  <a:pt x="4402" y="1514"/>
                </a:lnTo>
                <a:lnTo>
                  <a:pt x="4402" y="1510"/>
                </a:lnTo>
                <a:lnTo>
                  <a:pt x="4402" y="1510"/>
                </a:lnTo>
                <a:lnTo>
                  <a:pt x="4400" y="1508"/>
                </a:lnTo>
                <a:lnTo>
                  <a:pt x="4400" y="1508"/>
                </a:lnTo>
                <a:lnTo>
                  <a:pt x="4398" y="1508"/>
                </a:lnTo>
                <a:lnTo>
                  <a:pt x="4396" y="1505"/>
                </a:lnTo>
                <a:lnTo>
                  <a:pt x="4396" y="1505"/>
                </a:lnTo>
                <a:lnTo>
                  <a:pt x="4396" y="1508"/>
                </a:lnTo>
                <a:lnTo>
                  <a:pt x="4394" y="1508"/>
                </a:lnTo>
                <a:lnTo>
                  <a:pt x="4394" y="1508"/>
                </a:lnTo>
                <a:lnTo>
                  <a:pt x="4392" y="1510"/>
                </a:lnTo>
                <a:lnTo>
                  <a:pt x="4392" y="1510"/>
                </a:lnTo>
                <a:lnTo>
                  <a:pt x="4390" y="1510"/>
                </a:lnTo>
                <a:lnTo>
                  <a:pt x="4390" y="1510"/>
                </a:lnTo>
                <a:lnTo>
                  <a:pt x="4390" y="1512"/>
                </a:lnTo>
                <a:lnTo>
                  <a:pt x="4390" y="1512"/>
                </a:lnTo>
                <a:lnTo>
                  <a:pt x="4390" y="1514"/>
                </a:lnTo>
                <a:lnTo>
                  <a:pt x="4388" y="1514"/>
                </a:lnTo>
                <a:lnTo>
                  <a:pt x="4388" y="1514"/>
                </a:lnTo>
                <a:lnTo>
                  <a:pt x="4385" y="1514"/>
                </a:lnTo>
                <a:lnTo>
                  <a:pt x="4383" y="1514"/>
                </a:lnTo>
                <a:lnTo>
                  <a:pt x="4381" y="1516"/>
                </a:lnTo>
                <a:lnTo>
                  <a:pt x="4379" y="1516"/>
                </a:lnTo>
                <a:lnTo>
                  <a:pt x="4379" y="1516"/>
                </a:lnTo>
                <a:lnTo>
                  <a:pt x="4377" y="1518"/>
                </a:lnTo>
                <a:lnTo>
                  <a:pt x="4377" y="1520"/>
                </a:lnTo>
                <a:lnTo>
                  <a:pt x="4377" y="1520"/>
                </a:lnTo>
                <a:lnTo>
                  <a:pt x="4375" y="1524"/>
                </a:lnTo>
                <a:lnTo>
                  <a:pt x="4375" y="1526"/>
                </a:lnTo>
                <a:lnTo>
                  <a:pt x="4375" y="1528"/>
                </a:lnTo>
                <a:lnTo>
                  <a:pt x="4373" y="1528"/>
                </a:lnTo>
                <a:lnTo>
                  <a:pt x="4375" y="1531"/>
                </a:lnTo>
                <a:lnTo>
                  <a:pt x="4375" y="1531"/>
                </a:lnTo>
                <a:lnTo>
                  <a:pt x="4377" y="1533"/>
                </a:lnTo>
                <a:lnTo>
                  <a:pt x="4377" y="1531"/>
                </a:lnTo>
                <a:lnTo>
                  <a:pt x="4377" y="1531"/>
                </a:lnTo>
                <a:lnTo>
                  <a:pt x="4379" y="1528"/>
                </a:lnTo>
                <a:lnTo>
                  <a:pt x="4379" y="1526"/>
                </a:lnTo>
                <a:lnTo>
                  <a:pt x="4381" y="1522"/>
                </a:lnTo>
                <a:lnTo>
                  <a:pt x="4381" y="1522"/>
                </a:lnTo>
                <a:lnTo>
                  <a:pt x="4383" y="1520"/>
                </a:lnTo>
                <a:lnTo>
                  <a:pt x="4383" y="1520"/>
                </a:lnTo>
                <a:lnTo>
                  <a:pt x="4385" y="1520"/>
                </a:lnTo>
                <a:lnTo>
                  <a:pt x="4388" y="1520"/>
                </a:lnTo>
                <a:lnTo>
                  <a:pt x="4388" y="1522"/>
                </a:lnTo>
                <a:lnTo>
                  <a:pt x="4388" y="1522"/>
                </a:lnTo>
                <a:lnTo>
                  <a:pt x="4388" y="1522"/>
                </a:lnTo>
                <a:lnTo>
                  <a:pt x="4390" y="1522"/>
                </a:lnTo>
                <a:lnTo>
                  <a:pt x="4390" y="1522"/>
                </a:lnTo>
                <a:lnTo>
                  <a:pt x="4392" y="1520"/>
                </a:lnTo>
                <a:lnTo>
                  <a:pt x="4392" y="1520"/>
                </a:lnTo>
                <a:lnTo>
                  <a:pt x="4392" y="1522"/>
                </a:lnTo>
                <a:lnTo>
                  <a:pt x="4392" y="1522"/>
                </a:lnTo>
                <a:lnTo>
                  <a:pt x="4392" y="1522"/>
                </a:lnTo>
                <a:lnTo>
                  <a:pt x="4394" y="1524"/>
                </a:lnTo>
                <a:lnTo>
                  <a:pt x="4396" y="1524"/>
                </a:lnTo>
                <a:lnTo>
                  <a:pt x="4396" y="1520"/>
                </a:lnTo>
                <a:lnTo>
                  <a:pt x="4396" y="1520"/>
                </a:lnTo>
                <a:lnTo>
                  <a:pt x="4396" y="1520"/>
                </a:lnTo>
                <a:lnTo>
                  <a:pt x="4396" y="1518"/>
                </a:lnTo>
                <a:lnTo>
                  <a:pt x="4398" y="1518"/>
                </a:lnTo>
                <a:lnTo>
                  <a:pt x="4398" y="1518"/>
                </a:lnTo>
                <a:lnTo>
                  <a:pt x="4400" y="1518"/>
                </a:lnTo>
                <a:lnTo>
                  <a:pt x="4400" y="1520"/>
                </a:lnTo>
                <a:lnTo>
                  <a:pt x="4400" y="1520"/>
                </a:lnTo>
                <a:lnTo>
                  <a:pt x="4404" y="1520"/>
                </a:lnTo>
                <a:lnTo>
                  <a:pt x="4404" y="1522"/>
                </a:lnTo>
                <a:lnTo>
                  <a:pt x="4406" y="1524"/>
                </a:lnTo>
                <a:lnTo>
                  <a:pt x="4406" y="1524"/>
                </a:lnTo>
                <a:lnTo>
                  <a:pt x="4406" y="1526"/>
                </a:lnTo>
                <a:lnTo>
                  <a:pt x="4406" y="1526"/>
                </a:lnTo>
                <a:lnTo>
                  <a:pt x="4406" y="1526"/>
                </a:lnTo>
                <a:lnTo>
                  <a:pt x="4406" y="1528"/>
                </a:lnTo>
                <a:lnTo>
                  <a:pt x="4404" y="1528"/>
                </a:lnTo>
                <a:lnTo>
                  <a:pt x="4404" y="1531"/>
                </a:lnTo>
                <a:lnTo>
                  <a:pt x="4404" y="1531"/>
                </a:lnTo>
                <a:lnTo>
                  <a:pt x="4404" y="1533"/>
                </a:lnTo>
                <a:lnTo>
                  <a:pt x="4404" y="1535"/>
                </a:lnTo>
                <a:lnTo>
                  <a:pt x="4404" y="1537"/>
                </a:lnTo>
                <a:lnTo>
                  <a:pt x="4404" y="1539"/>
                </a:lnTo>
                <a:lnTo>
                  <a:pt x="4406" y="1541"/>
                </a:lnTo>
                <a:lnTo>
                  <a:pt x="4411" y="1543"/>
                </a:lnTo>
                <a:lnTo>
                  <a:pt x="4413" y="1545"/>
                </a:lnTo>
                <a:lnTo>
                  <a:pt x="4417" y="1547"/>
                </a:lnTo>
                <a:lnTo>
                  <a:pt x="4419" y="1547"/>
                </a:lnTo>
                <a:lnTo>
                  <a:pt x="4419" y="1547"/>
                </a:lnTo>
                <a:lnTo>
                  <a:pt x="4419" y="1545"/>
                </a:lnTo>
                <a:lnTo>
                  <a:pt x="4421" y="1545"/>
                </a:lnTo>
                <a:lnTo>
                  <a:pt x="4421" y="1543"/>
                </a:lnTo>
                <a:lnTo>
                  <a:pt x="4421" y="1543"/>
                </a:lnTo>
                <a:lnTo>
                  <a:pt x="4423" y="1545"/>
                </a:lnTo>
                <a:lnTo>
                  <a:pt x="4423" y="1545"/>
                </a:lnTo>
                <a:lnTo>
                  <a:pt x="4421" y="1547"/>
                </a:lnTo>
                <a:lnTo>
                  <a:pt x="4421" y="1549"/>
                </a:lnTo>
                <a:lnTo>
                  <a:pt x="4423" y="1549"/>
                </a:lnTo>
                <a:lnTo>
                  <a:pt x="4423" y="1552"/>
                </a:lnTo>
                <a:lnTo>
                  <a:pt x="4425" y="1549"/>
                </a:lnTo>
                <a:lnTo>
                  <a:pt x="4427" y="1547"/>
                </a:lnTo>
                <a:lnTo>
                  <a:pt x="4427" y="1545"/>
                </a:lnTo>
                <a:lnTo>
                  <a:pt x="4427" y="1541"/>
                </a:lnTo>
                <a:lnTo>
                  <a:pt x="4427" y="1539"/>
                </a:lnTo>
                <a:lnTo>
                  <a:pt x="4427" y="1537"/>
                </a:lnTo>
                <a:lnTo>
                  <a:pt x="4425" y="1537"/>
                </a:lnTo>
                <a:lnTo>
                  <a:pt x="4425" y="1537"/>
                </a:lnTo>
                <a:lnTo>
                  <a:pt x="4423" y="1535"/>
                </a:lnTo>
                <a:lnTo>
                  <a:pt x="4425" y="1533"/>
                </a:lnTo>
                <a:lnTo>
                  <a:pt x="4425" y="1533"/>
                </a:lnTo>
                <a:lnTo>
                  <a:pt x="4427" y="1531"/>
                </a:lnTo>
                <a:lnTo>
                  <a:pt x="4427" y="1528"/>
                </a:lnTo>
                <a:lnTo>
                  <a:pt x="4427" y="1528"/>
                </a:lnTo>
                <a:lnTo>
                  <a:pt x="4427" y="1526"/>
                </a:lnTo>
                <a:lnTo>
                  <a:pt x="4429" y="1526"/>
                </a:lnTo>
                <a:lnTo>
                  <a:pt x="4429" y="1526"/>
                </a:lnTo>
                <a:lnTo>
                  <a:pt x="4432" y="1526"/>
                </a:lnTo>
                <a:lnTo>
                  <a:pt x="4432" y="1528"/>
                </a:lnTo>
                <a:lnTo>
                  <a:pt x="4432" y="1531"/>
                </a:lnTo>
                <a:lnTo>
                  <a:pt x="4434" y="1531"/>
                </a:lnTo>
                <a:lnTo>
                  <a:pt x="4434" y="1533"/>
                </a:lnTo>
                <a:lnTo>
                  <a:pt x="4434" y="1535"/>
                </a:lnTo>
                <a:lnTo>
                  <a:pt x="4434" y="1537"/>
                </a:lnTo>
                <a:lnTo>
                  <a:pt x="4436" y="1539"/>
                </a:lnTo>
                <a:lnTo>
                  <a:pt x="4436" y="1541"/>
                </a:lnTo>
                <a:lnTo>
                  <a:pt x="4436" y="1539"/>
                </a:lnTo>
                <a:lnTo>
                  <a:pt x="4436" y="1535"/>
                </a:lnTo>
                <a:lnTo>
                  <a:pt x="4436" y="1533"/>
                </a:lnTo>
                <a:lnTo>
                  <a:pt x="4436" y="1533"/>
                </a:lnTo>
                <a:lnTo>
                  <a:pt x="4438" y="1533"/>
                </a:lnTo>
                <a:lnTo>
                  <a:pt x="4440" y="1531"/>
                </a:lnTo>
                <a:lnTo>
                  <a:pt x="4442" y="1528"/>
                </a:lnTo>
                <a:lnTo>
                  <a:pt x="4442" y="1526"/>
                </a:lnTo>
                <a:lnTo>
                  <a:pt x="4442" y="1526"/>
                </a:lnTo>
                <a:lnTo>
                  <a:pt x="4442" y="1522"/>
                </a:lnTo>
                <a:lnTo>
                  <a:pt x="4442" y="1520"/>
                </a:lnTo>
                <a:lnTo>
                  <a:pt x="4440" y="1520"/>
                </a:lnTo>
                <a:lnTo>
                  <a:pt x="4440" y="1520"/>
                </a:lnTo>
                <a:lnTo>
                  <a:pt x="4440" y="1518"/>
                </a:lnTo>
                <a:lnTo>
                  <a:pt x="4440" y="1518"/>
                </a:lnTo>
                <a:lnTo>
                  <a:pt x="4440" y="1514"/>
                </a:lnTo>
                <a:lnTo>
                  <a:pt x="4440" y="1514"/>
                </a:lnTo>
                <a:lnTo>
                  <a:pt x="4438" y="1512"/>
                </a:lnTo>
                <a:lnTo>
                  <a:pt x="4438" y="1510"/>
                </a:lnTo>
                <a:lnTo>
                  <a:pt x="4438" y="1508"/>
                </a:lnTo>
                <a:lnTo>
                  <a:pt x="4436" y="1508"/>
                </a:lnTo>
                <a:lnTo>
                  <a:pt x="4436" y="1508"/>
                </a:lnTo>
                <a:lnTo>
                  <a:pt x="4436" y="1508"/>
                </a:lnTo>
                <a:lnTo>
                  <a:pt x="4436" y="1505"/>
                </a:lnTo>
                <a:lnTo>
                  <a:pt x="4438" y="1505"/>
                </a:lnTo>
                <a:lnTo>
                  <a:pt x="4438" y="1503"/>
                </a:lnTo>
                <a:lnTo>
                  <a:pt x="4438" y="1503"/>
                </a:lnTo>
                <a:lnTo>
                  <a:pt x="4436" y="1501"/>
                </a:lnTo>
                <a:lnTo>
                  <a:pt x="4436" y="1499"/>
                </a:lnTo>
                <a:lnTo>
                  <a:pt x="4436" y="1497"/>
                </a:lnTo>
                <a:lnTo>
                  <a:pt x="4434" y="1497"/>
                </a:lnTo>
                <a:lnTo>
                  <a:pt x="4434" y="1497"/>
                </a:lnTo>
                <a:lnTo>
                  <a:pt x="4432" y="1495"/>
                </a:lnTo>
                <a:lnTo>
                  <a:pt x="4432" y="1495"/>
                </a:lnTo>
                <a:lnTo>
                  <a:pt x="4427" y="1493"/>
                </a:lnTo>
                <a:close/>
                <a:moveTo>
                  <a:pt x="4434" y="1109"/>
                </a:moveTo>
                <a:lnTo>
                  <a:pt x="4434" y="1109"/>
                </a:lnTo>
                <a:lnTo>
                  <a:pt x="4434" y="1109"/>
                </a:lnTo>
                <a:lnTo>
                  <a:pt x="4434" y="1111"/>
                </a:lnTo>
                <a:lnTo>
                  <a:pt x="4436" y="1111"/>
                </a:lnTo>
                <a:lnTo>
                  <a:pt x="4436" y="1111"/>
                </a:lnTo>
                <a:lnTo>
                  <a:pt x="4436" y="1111"/>
                </a:lnTo>
                <a:lnTo>
                  <a:pt x="4436" y="1109"/>
                </a:lnTo>
                <a:lnTo>
                  <a:pt x="4434" y="1109"/>
                </a:lnTo>
                <a:close/>
                <a:moveTo>
                  <a:pt x="4853" y="853"/>
                </a:moveTo>
                <a:lnTo>
                  <a:pt x="4851" y="853"/>
                </a:lnTo>
                <a:lnTo>
                  <a:pt x="4849" y="858"/>
                </a:lnTo>
                <a:lnTo>
                  <a:pt x="4849" y="860"/>
                </a:lnTo>
                <a:lnTo>
                  <a:pt x="4849" y="860"/>
                </a:lnTo>
                <a:lnTo>
                  <a:pt x="4851" y="860"/>
                </a:lnTo>
                <a:lnTo>
                  <a:pt x="4851" y="860"/>
                </a:lnTo>
                <a:lnTo>
                  <a:pt x="4851" y="858"/>
                </a:lnTo>
                <a:lnTo>
                  <a:pt x="4851" y="856"/>
                </a:lnTo>
                <a:lnTo>
                  <a:pt x="4853" y="853"/>
                </a:lnTo>
                <a:close/>
                <a:moveTo>
                  <a:pt x="4339" y="1644"/>
                </a:moveTo>
                <a:lnTo>
                  <a:pt x="4337" y="1648"/>
                </a:lnTo>
                <a:lnTo>
                  <a:pt x="4335" y="1652"/>
                </a:lnTo>
                <a:lnTo>
                  <a:pt x="4335" y="1652"/>
                </a:lnTo>
                <a:lnTo>
                  <a:pt x="4337" y="1654"/>
                </a:lnTo>
                <a:lnTo>
                  <a:pt x="4335" y="1654"/>
                </a:lnTo>
                <a:lnTo>
                  <a:pt x="4337" y="1656"/>
                </a:lnTo>
                <a:lnTo>
                  <a:pt x="4337" y="1658"/>
                </a:lnTo>
                <a:lnTo>
                  <a:pt x="4335" y="1661"/>
                </a:lnTo>
                <a:lnTo>
                  <a:pt x="4335" y="1663"/>
                </a:lnTo>
                <a:lnTo>
                  <a:pt x="4333" y="1663"/>
                </a:lnTo>
                <a:lnTo>
                  <a:pt x="4333" y="1665"/>
                </a:lnTo>
                <a:lnTo>
                  <a:pt x="4333" y="1667"/>
                </a:lnTo>
                <a:lnTo>
                  <a:pt x="4331" y="1669"/>
                </a:lnTo>
                <a:lnTo>
                  <a:pt x="4331" y="1669"/>
                </a:lnTo>
                <a:lnTo>
                  <a:pt x="4329" y="1669"/>
                </a:lnTo>
                <a:lnTo>
                  <a:pt x="4329" y="1669"/>
                </a:lnTo>
                <a:lnTo>
                  <a:pt x="4329" y="1671"/>
                </a:lnTo>
                <a:lnTo>
                  <a:pt x="4329" y="1671"/>
                </a:lnTo>
                <a:lnTo>
                  <a:pt x="4329" y="1671"/>
                </a:lnTo>
                <a:lnTo>
                  <a:pt x="4329" y="1673"/>
                </a:lnTo>
                <a:lnTo>
                  <a:pt x="4329" y="1675"/>
                </a:lnTo>
                <a:lnTo>
                  <a:pt x="4329" y="1677"/>
                </a:lnTo>
                <a:lnTo>
                  <a:pt x="4329" y="1677"/>
                </a:lnTo>
                <a:lnTo>
                  <a:pt x="4329" y="1679"/>
                </a:lnTo>
                <a:lnTo>
                  <a:pt x="4331" y="1682"/>
                </a:lnTo>
                <a:lnTo>
                  <a:pt x="4331" y="1682"/>
                </a:lnTo>
                <a:lnTo>
                  <a:pt x="4335" y="1682"/>
                </a:lnTo>
                <a:lnTo>
                  <a:pt x="4337" y="1682"/>
                </a:lnTo>
                <a:lnTo>
                  <a:pt x="4337" y="1682"/>
                </a:lnTo>
                <a:lnTo>
                  <a:pt x="4339" y="1682"/>
                </a:lnTo>
                <a:lnTo>
                  <a:pt x="4339" y="1682"/>
                </a:lnTo>
                <a:lnTo>
                  <a:pt x="4339" y="1684"/>
                </a:lnTo>
                <a:lnTo>
                  <a:pt x="4339" y="1684"/>
                </a:lnTo>
                <a:lnTo>
                  <a:pt x="4339" y="1686"/>
                </a:lnTo>
                <a:lnTo>
                  <a:pt x="4339" y="1686"/>
                </a:lnTo>
                <a:lnTo>
                  <a:pt x="4341" y="1688"/>
                </a:lnTo>
                <a:lnTo>
                  <a:pt x="4341" y="1690"/>
                </a:lnTo>
                <a:lnTo>
                  <a:pt x="4341" y="1694"/>
                </a:lnTo>
                <a:lnTo>
                  <a:pt x="4339" y="1696"/>
                </a:lnTo>
                <a:lnTo>
                  <a:pt x="4339" y="1698"/>
                </a:lnTo>
                <a:lnTo>
                  <a:pt x="4339" y="1698"/>
                </a:lnTo>
                <a:lnTo>
                  <a:pt x="4339" y="1700"/>
                </a:lnTo>
                <a:lnTo>
                  <a:pt x="4337" y="1705"/>
                </a:lnTo>
                <a:lnTo>
                  <a:pt x="4337" y="1707"/>
                </a:lnTo>
                <a:lnTo>
                  <a:pt x="4337" y="1707"/>
                </a:lnTo>
                <a:lnTo>
                  <a:pt x="4337" y="1709"/>
                </a:lnTo>
                <a:lnTo>
                  <a:pt x="4339" y="1711"/>
                </a:lnTo>
                <a:lnTo>
                  <a:pt x="4339" y="1711"/>
                </a:lnTo>
                <a:lnTo>
                  <a:pt x="4341" y="1713"/>
                </a:lnTo>
                <a:lnTo>
                  <a:pt x="4344" y="1713"/>
                </a:lnTo>
                <a:lnTo>
                  <a:pt x="4344" y="1713"/>
                </a:lnTo>
                <a:lnTo>
                  <a:pt x="4346" y="1711"/>
                </a:lnTo>
                <a:lnTo>
                  <a:pt x="4346" y="1711"/>
                </a:lnTo>
                <a:lnTo>
                  <a:pt x="4348" y="1711"/>
                </a:lnTo>
                <a:lnTo>
                  <a:pt x="4350" y="1711"/>
                </a:lnTo>
                <a:lnTo>
                  <a:pt x="4350" y="1711"/>
                </a:lnTo>
                <a:lnTo>
                  <a:pt x="4350" y="1711"/>
                </a:lnTo>
                <a:lnTo>
                  <a:pt x="4352" y="1711"/>
                </a:lnTo>
                <a:lnTo>
                  <a:pt x="4352" y="1711"/>
                </a:lnTo>
                <a:lnTo>
                  <a:pt x="4352" y="1709"/>
                </a:lnTo>
                <a:lnTo>
                  <a:pt x="4350" y="1705"/>
                </a:lnTo>
                <a:lnTo>
                  <a:pt x="4350" y="1705"/>
                </a:lnTo>
                <a:lnTo>
                  <a:pt x="4350" y="1702"/>
                </a:lnTo>
                <a:lnTo>
                  <a:pt x="4352" y="1698"/>
                </a:lnTo>
                <a:lnTo>
                  <a:pt x="4352" y="1698"/>
                </a:lnTo>
                <a:lnTo>
                  <a:pt x="4352" y="1694"/>
                </a:lnTo>
                <a:lnTo>
                  <a:pt x="4352" y="1690"/>
                </a:lnTo>
                <a:lnTo>
                  <a:pt x="4352" y="1686"/>
                </a:lnTo>
                <a:lnTo>
                  <a:pt x="4352" y="1686"/>
                </a:lnTo>
                <a:lnTo>
                  <a:pt x="4352" y="1684"/>
                </a:lnTo>
                <a:lnTo>
                  <a:pt x="4352" y="1679"/>
                </a:lnTo>
                <a:lnTo>
                  <a:pt x="4352" y="1677"/>
                </a:lnTo>
                <a:lnTo>
                  <a:pt x="4350" y="1677"/>
                </a:lnTo>
                <a:lnTo>
                  <a:pt x="4350" y="1675"/>
                </a:lnTo>
                <a:lnTo>
                  <a:pt x="4350" y="1673"/>
                </a:lnTo>
                <a:lnTo>
                  <a:pt x="4352" y="1673"/>
                </a:lnTo>
                <a:lnTo>
                  <a:pt x="4354" y="1671"/>
                </a:lnTo>
                <a:lnTo>
                  <a:pt x="4356" y="1669"/>
                </a:lnTo>
                <a:lnTo>
                  <a:pt x="4358" y="1669"/>
                </a:lnTo>
                <a:lnTo>
                  <a:pt x="4358" y="1669"/>
                </a:lnTo>
                <a:lnTo>
                  <a:pt x="4360" y="1669"/>
                </a:lnTo>
                <a:lnTo>
                  <a:pt x="4362" y="1671"/>
                </a:lnTo>
                <a:lnTo>
                  <a:pt x="4362" y="1673"/>
                </a:lnTo>
                <a:lnTo>
                  <a:pt x="4362" y="1675"/>
                </a:lnTo>
                <a:lnTo>
                  <a:pt x="4362" y="1677"/>
                </a:lnTo>
                <a:lnTo>
                  <a:pt x="4360" y="1677"/>
                </a:lnTo>
                <a:lnTo>
                  <a:pt x="4360" y="1679"/>
                </a:lnTo>
                <a:lnTo>
                  <a:pt x="4358" y="1682"/>
                </a:lnTo>
                <a:lnTo>
                  <a:pt x="4358" y="1682"/>
                </a:lnTo>
                <a:lnTo>
                  <a:pt x="4360" y="1682"/>
                </a:lnTo>
                <a:lnTo>
                  <a:pt x="4365" y="1688"/>
                </a:lnTo>
                <a:lnTo>
                  <a:pt x="4367" y="1688"/>
                </a:lnTo>
                <a:lnTo>
                  <a:pt x="4369" y="1688"/>
                </a:lnTo>
                <a:lnTo>
                  <a:pt x="4369" y="1690"/>
                </a:lnTo>
                <a:lnTo>
                  <a:pt x="4369" y="1690"/>
                </a:lnTo>
                <a:lnTo>
                  <a:pt x="4369" y="1692"/>
                </a:lnTo>
                <a:lnTo>
                  <a:pt x="4369" y="1692"/>
                </a:lnTo>
                <a:lnTo>
                  <a:pt x="4369" y="1692"/>
                </a:lnTo>
                <a:lnTo>
                  <a:pt x="4369" y="1696"/>
                </a:lnTo>
                <a:lnTo>
                  <a:pt x="4369" y="1698"/>
                </a:lnTo>
                <a:lnTo>
                  <a:pt x="4369" y="1700"/>
                </a:lnTo>
                <a:lnTo>
                  <a:pt x="4371" y="1700"/>
                </a:lnTo>
                <a:lnTo>
                  <a:pt x="4371" y="1700"/>
                </a:lnTo>
                <a:lnTo>
                  <a:pt x="4373" y="1700"/>
                </a:lnTo>
                <a:lnTo>
                  <a:pt x="4375" y="1700"/>
                </a:lnTo>
                <a:lnTo>
                  <a:pt x="4377" y="1700"/>
                </a:lnTo>
                <a:lnTo>
                  <a:pt x="4375" y="1698"/>
                </a:lnTo>
                <a:lnTo>
                  <a:pt x="4375" y="1698"/>
                </a:lnTo>
                <a:lnTo>
                  <a:pt x="4377" y="1696"/>
                </a:lnTo>
                <a:lnTo>
                  <a:pt x="4379" y="1696"/>
                </a:lnTo>
                <a:lnTo>
                  <a:pt x="4381" y="1694"/>
                </a:lnTo>
                <a:lnTo>
                  <a:pt x="4383" y="1694"/>
                </a:lnTo>
                <a:lnTo>
                  <a:pt x="4385" y="1694"/>
                </a:lnTo>
                <a:lnTo>
                  <a:pt x="4385" y="1694"/>
                </a:lnTo>
                <a:lnTo>
                  <a:pt x="4385" y="1694"/>
                </a:lnTo>
                <a:lnTo>
                  <a:pt x="4385" y="1694"/>
                </a:lnTo>
                <a:lnTo>
                  <a:pt x="4388" y="1694"/>
                </a:lnTo>
                <a:lnTo>
                  <a:pt x="4388" y="1694"/>
                </a:lnTo>
                <a:lnTo>
                  <a:pt x="4388" y="1694"/>
                </a:lnTo>
                <a:lnTo>
                  <a:pt x="4388" y="1692"/>
                </a:lnTo>
                <a:lnTo>
                  <a:pt x="4388" y="1692"/>
                </a:lnTo>
                <a:lnTo>
                  <a:pt x="4388" y="1690"/>
                </a:lnTo>
                <a:lnTo>
                  <a:pt x="4388" y="1690"/>
                </a:lnTo>
                <a:lnTo>
                  <a:pt x="4388" y="1690"/>
                </a:lnTo>
                <a:lnTo>
                  <a:pt x="4385" y="1690"/>
                </a:lnTo>
                <a:lnTo>
                  <a:pt x="4385" y="1690"/>
                </a:lnTo>
                <a:lnTo>
                  <a:pt x="4385" y="1690"/>
                </a:lnTo>
                <a:lnTo>
                  <a:pt x="4385" y="1690"/>
                </a:lnTo>
                <a:lnTo>
                  <a:pt x="4383" y="1688"/>
                </a:lnTo>
                <a:lnTo>
                  <a:pt x="4383" y="1688"/>
                </a:lnTo>
                <a:lnTo>
                  <a:pt x="4383" y="1688"/>
                </a:lnTo>
                <a:lnTo>
                  <a:pt x="4383" y="1686"/>
                </a:lnTo>
                <a:lnTo>
                  <a:pt x="4381" y="1686"/>
                </a:lnTo>
                <a:lnTo>
                  <a:pt x="4381" y="1684"/>
                </a:lnTo>
                <a:lnTo>
                  <a:pt x="4379" y="1684"/>
                </a:lnTo>
                <a:lnTo>
                  <a:pt x="4379" y="1684"/>
                </a:lnTo>
                <a:lnTo>
                  <a:pt x="4379" y="1684"/>
                </a:lnTo>
                <a:lnTo>
                  <a:pt x="4379" y="1682"/>
                </a:lnTo>
                <a:lnTo>
                  <a:pt x="4379" y="1682"/>
                </a:lnTo>
                <a:lnTo>
                  <a:pt x="4379" y="1679"/>
                </a:lnTo>
                <a:lnTo>
                  <a:pt x="4379" y="1677"/>
                </a:lnTo>
                <a:lnTo>
                  <a:pt x="4381" y="1677"/>
                </a:lnTo>
                <a:lnTo>
                  <a:pt x="4381" y="1675"/>
                </a:lnTo>
                <a:lnTo>
                  <a:pt x="4379" y="1675"/>
                </a:lnTo>
                <a:lnTo>
                  <a:pt x="4379" y="1675"/>
                </a:lnTo>
                <a:lnTo>
                  <a:pt x="4379" y="1673"/>
                </a:lnTo>
                <a:lnTo>
                  <a:pt x="4379" y="1673"/>
                </a:lnTo>
                <a:lnTo>
                  <a:pt x="4377" y="1671"/>
                </a:lnTo>
                <a:lnTo>
                  <a:pt x="4375" y="1669"/>
                </a:lnTo>
                <a:lnTo>
                  <a:pt x="4375" y="1667"/>
                </a:lnTo>
                <a:lnTo>
                  <a:pt x="4373" y="1665"/>
                </a:lnTo>
                <a:lnTo>
                  <a:pt x="4371" y="1663"/>
                </a:lnTo>
                <a:lnTo>
                  <a:pt x="4371" y="1663"/>
                </a:lnTo>
                <a:lnTo>
                  <a:pt x="4369" y="1663"/>
                </a:lnTo>
                <a:lnTo>
                  <a:pt x="4369" y="1663"/>
                </a:lnTo>
                <a:lnTo>
                  <a:pt x="4369" y="1661"/>
                </a:lnTo>
                <a:lnTo>
                  <a:pt x="4367" y="1658"/>
                </a:lnTo>
                <a:lnTo>
                  <a:pt x="4367" y="1658"/>
                </a:lnTo>
                <a:lnTo>
                  <a:pt x="4367" y="1658"/>
                </a:lnTo>
                <a:lnTo>
                  <a:pt x="4367" y="1658"/>
                </a:lnTo>
                <a:lnTo>
                  <a:pt x="4369" y="1658"/>
                </a:lnTo>
                <a:lnTo>
                  <a:pt x="4369" y="1658"/>
                </a:lnTo>
                <a:lnTo>
                  <a:pt x="4371" y="1658"/>
                </a:lnTo>
                <a:lnTo>
                  <a:pt x="4371" y="1658"/>
                </a:lnTo>
                <a:lnTo>
                  <a:pt x="4373" y="1656"/>
                </a:lnTo>
                <a:lnTo>
                  <a:pt x="4373" y="1656"/>
                </a:lnTo>
                <a:lnTo>
                  <a:pt x="4377" y="1654"/>
                </a:lnTo>
                <a:lnTo>
                  <a:pt x="4379" y="1654"/>
                </a:lnTo>
                <a:lnTo>
                  <a:pt x="4379" y="1652"/>
                </a:lnTo>
                <a:lnTo>
                  <a:pt x="4383" y="1650"/>
                </a:lnTo>
                <a:lnTo>
                  <a:pt x="4385" y="1648"/>
                </a:lnTo>
                <a:lnTo>
                  <a:pt x="4385" y="1646"/>
                </a:lnTo>
                <a:lnTo>
                  <a:pt x="4388" y="1646"/>
                </a:lnTo>
                <a:lnTo>
                  <a:pt x="4388" y="1644"/>
                </a:lnTo>
                <a:lnTo>
                  <a:pt x="4388" y="1644"/>
                </a:lnTo>
                <a:lnTo>
                  <a:pt x="4390" y="1644"/>
                </a:lnTo>
                <a:lnTo>
                  <a:pt x="4392" y="1644"/>
                </a:lnTo>
                <a:lnTo>
                  <a:pt x="4394" y="1646"/>
                </a:lnTo>
                <a:lnTo>
                  <a:pt x="4394" y="1646"/>
                </a:lnTo>
                <a:lnTo>
                  <a:pt x="4396" y="1646"/>
                </a:lnTo>
                <a:lnTo>
                  <a:pt x="4396" y="1646"/>
                </a:lnTo>
                <a:lnTo>
                  <a:pt x="4396" y="1642"/>
                </a:lnTo>
                <a:lnTo>
                  <a:pt x="4396" y="1642"/>
                </a:lnTo>
                <a:lnTo>
                  <a:pt x="4396" y="1640"/>
                </a:lnTo>
                <a:lnTo>
                  <a:pt x="4394" y="1640"/>
                </a:lnTo>
                <a:lnTo>
                  <a:pt x="4392" y="1640"/>
                </a:lnTo>
                <a:lnTo>
                  <a:pt x="4390" y="1640"/>
                </a:lnTo>
                <a:lnTo>
                  <a:pt x="4388" y="1640"/>
                </a:lnTo>
                <a:lnTo>
                  <a:pt x="4388" y="1640"/>
                </a:lnTo>
                <a:lnTo>
                  <a:pt x="4388" y="1642"/>
                </a:lnTo>
                <a:lnTo>
                  <a:pt x="4388" y="1642"/>
                </a:lnTo>
                <a:lnTo>
                  <a:pt x="4388" y="1642"/>
                </a:lnTo>
                <a:lnTo>
                  <a:pt x="4385" y="1642"/>
                </a:lnTo>
                <a:lnTo>
                  <a:pt x="4383" y="1642"/>
                </a:lnTo>
                <a:lnTo>
                  <a:pt x="4379" y="1642"/>
                </a:lnTo>
                <a:lnTo>
                  <a:pt x="4377" y="1642"/>
                </a:lnTo>
                <a:lnTo>
                  <a:pt x="4377" y="1644"/>
                </a:lnTo>
                <a:lnTo>
                  <a:pt x="4377" y="1644"/>
                </a:lnTo>
                <a:lnTo>
                  <a:pt x="4375" y="1644"/>
                </a:lnTo>
                <a:lnTo>
                  <a:pt x="4373" y="1644"/>
                </a:lnTo>
                <a:lnTo>
                  <a:pt x="4371" y="1644"/>
                </a:lnTo>
                <a:lnTo>
                  <a:pt x="4371" y="1644"/>
                </a:lnTo>
                <a:lnTo>
                  <a:pt x="4371" y="1644"/>
                </a:lnTo>
                <a:lnTo>
                  <a:pt x="4369" y="1644"/>
                </a:lnTo>
                <a:lnTo>
                  <a:pt x="4369" y="1644"/>
                </a:lnTo>
                <a:lnTo>
                  <a:pt x="4367" y="1644"/>
                </a:lnTo>
                <a:lnTo>
                  <a:pt x="4365" y="1648"/>
                </a:lnTo>
                <a:lnTo>
                  <a:pt x="4365" y="1648"/>
                </a:lnTo>
                <a:lnTo>
                  <a:pt x="4362" y="1650"/>
                </a:lnTo>
                <a:lnTo>
                  <a:pt x="4360" y="1652"/>
                </a:lnTo>
                <a:lnTo>
                  <a:pt x="4360" y="1650"/>
                </a:lnTo>
                <a:lnTo>
                  <a:pt x="4358" y="1650"/>
                </a:lnTo>
                <a:lnTo>
                  <a:pt x="4356" y="1650"/>
                </a:lnTo>
                <a:lnTo>
                  <a:pt x="4356" y="1650"/>
                </a:lnTo>
                <a:lnTo>
                  <a:pt x="4354" y="1650"/>
                </a:lnTo>
                <a:lnTo>
                  <a:pt x="4354" y="1646"/>
                </a:lnTo>
                <a:lnTo>
                  <a:pt x="4352" y="1646"/>
                </a:lnTo>
                <a:lnTo>
                  <a:pt x="4350" y="1644"/>
                </a:lnTo>
                <a:lnTo>
                  <a:pt x="4350" y="1644"/>
                </a:lnTo>
                <a:lnTo>
                  <a:pt x="4348" y="1640"/>
                </a:lnTo>
                <a:lnTo>
                  <a:pt x="4348" y="1640"/>
                </a:lnTo>
                <a:lnTo>
                  <a:pt x="4346" y="1638"/>
                </a:lnTo>
                <a:lnTo>
                  <a:pt x="4346" y="1635"/>
                </a:lnTo>
                <a:lnTo>
                  <a:pt x="4346" y="1633"/>
                </a:lnTo>
                <a:lnTo>
                  <a:pt x="4346" y="1633"/>
                </a:lnTo>
                <a:lnTo>
                  <a:pt x="4348" y="1631"/>
                </a:lnTo>
                <a:lnTo>
                  <a:pt x="4348" y="1629"/>
                </a:lnTo>
                <a:lnTo>
                  <a:pt x="4350" y="1627"/>
                </a:lnTo>
                <a:lnTo>
                  <a:pt x="4350" y="1625"/>
                </a:lnTo>
                <a:lnTo>
                  <a:pt x="4352" y="1625"/>
                </a:lnTo>
                <a:lnTo>
                  <a:pt x="4352" y="1623"/>
                </a:lnTo>
                <a:lnTo>
                  <a:pt x="4354" y="1623"/>
                </a:lnTo>
                <a:lnTo>
                  <a:pt x="4356" y="1623"/>
                </a:lnTo>
                <a:lnTo>
                  <a:pt x="4360" y="1625"/>
                </a:lnTo>
                <a:lnTo>
                  <a:pt x="4360" y="1625"/>
                </a:lnTo>
                <a:lnTo>
                  <a:pt x="4367" y="1625"/>
                </a:lnTo>
                <a:lnTo>
                  <a:pt x="4369" y="1625"/>
                </a:lnTo>
                <a:lnTo>
                  <a:pt x="4369" y="1625"/>
                </a:lnTo>
                <a:lnTo>
                  <a:pt x="4371" y="1625"/>
                </a:lnTo>
                <a:lnTo>
                  <a:pt x="4373" y="1625"/>
                </a:lnTo>
                <a:lnTo>
                  <a:pt x="4375" y="1625"/>
                </a:lnTo>
                <a:lnTo>
                  <a:pt x="4379" y="1625"/>
                </a:lnTo>
                <a:lnTo>
                  <a:pt x="4388" y="1625"/>
                </a:lnTo>
                <a:lnTo>
                  <a:pt x="4390" y="1625"/>
                </a:lnTo>
                <a:lnTo>
                  <a:pt x="4392" y="1625"/>
                </a:lnTo>
                <a:lnTo>
                  <a:pt x="4392" y="1625"/>
                </a:lnTo>
                <a:lnTo>
                  <a:pt x="4394" y="1627"/>
                </a:lnTo>
                <a:lnTo>
                  <a:pt x="4394" y="1627"/>
                </a:lnTo>
                <a:lnTo>
                  <a:pt x="4398" y="1627"/>
                </a:lnTo>
                <a:lnTo>
                  <a:pt x="4398" y="1627"/>
                </a:lnTo>
                <a:lnTo>
                  <a:pt x="4400" y="1627"/>
                </a:lnTo>
                <a:lnTo>
                  <a:pt x="4406" y="1625"/>
                </a:lnTo>
                <a:lnTo>
                  <a:pt x="4406" y="1625"/>
                </a:lnTo>
                <a:lnTo>
                  <a:pt x="4409" y="1625"/>
                </a:lnTo>
                <a:lnTo>
                  <a:pt x="4411" y="1625"/>
                </a:lnTo>
                <a:lnTo>
                  <a:pt x="4411" y="1625"/>
                </a:lnTo>
                <a:lnTo>
                  <a:pt x="4411" y="1623"/>
                </a:lnTo>
                <a:lnTo>
                  <a:pt x="4413" y="1621"/>
                </a:lnTo>
                <a:lnTo>
                  <a:pt x="4413" y="1621"/>
                </a:lnTo>
                <a:lnTo>
                  <a:pt x="4415" y="1619"/>
                </a:lnTo>
                <a:lnTo>
                  <a:pt x="4417" y="1617"/>
                </a:lnTo>
                <a:lnTo>
                  <a:pt x="4419" y="1617"/>
                </a:lnTo>
                <a:lnTo>
                  <a:pt x="4419" y="1614"/>
                </a:lnTo>
                <a:lnTo>
                  <a:pt x="4421" y="1612"/>
                </a:lnTo>
                <a:lnTo>
                  <a:pt x="4421" y="1610"/>
                </a:lnTo>
                <a:lnTo>
                  <a:pt x="4421" y="1610"/>
                </a:lnTo>
                <a:lnTo>
                  <a:pt x="4421" y="1610"/>
                </a:lnTo>
                <a:lnTo>
                  <a:pt x="4421" y="1608"/>
                </a:lnTo>
                <a:lnTo>
                  <a:pt x="4421" y="1606"/>
                </a:lnTo>
                <a:lnTo>
                  <a:pt x="4419" y="1606"/>
                </a:lnTo>
                <a:lnTo>
                  <a:pt x="4417" y="1608"/>
                </a:lnTo>
                <a:lnTo>
                  <a:pt x="4417" y="1608"/>
                </a:lnTo>
                <a:lnTo>
                  <a:pt x="4415" y="1610"/>
                </a:lnTo>
                <a:lnTo>
                  <a:pt x="4415" y="1610"/>
                </a:lnTo>
                <a:lnTo>
                  <a:pt x="4413" y="1610"/>
                </a:lnTo>
                <a:lnTo>
                  <a:pt x="4413" y="1610"/>
                </a:lnTo>
                <a:lnTo>
                  <a:pt x="4413" y="1612"/>
                </a:lnTo>
                <a:lnTo>
                  <a:pt x="4413" y="1614"/>
                </a:lnTo>
                <a:lnTo>
                  <a:pt x="4411" y="1614"/>
                </a:lnTo>
                <a:lnTo>
                  <a:pt x="4409" y="1617"/>
                </a:lnTo>
                <a:lnTo>
                  <a:pt x="4402" y="1619"/>
                </a:lnTo>
                <a:lnTo>
                  <a:pt x="4402" y="1619"/>
                </a:lnTo>
                <a:lnTo>
                  <a:pt x="4394" y="1619"/>
                </a:lnTo>
                <a:lnTo>
                  <a:pt x="4390" y="1619"/>
                </a:lnTo>
                <a:lnTo>
                  <a:pt x="4390" y="1619"/>
                </a:lnTo>
                <a:lnTo>
                  <a:pt x="4390" y="1619"/>
                </a:lnTo>
                <a:lnTo>
                  <a:pt x="4388" y="1619"/>
                </a:lnTo>
                <a:lnTo>
                  <a:pt x="4388" y="1619"/>
                </a:lnTo>
                <a:lnTo>
                  <a:pt x="4388" y="1619"/>
                </a:lnTo>
                <a:lnTo>
                  <a:pt x="4385" y="1619"/>
                </a:lnTo>
                <a:lnTo>
                  <a:pt x="4383" y="1617"/>
                </a:lnTo>
                <a:lnTo>
                  <a:pt x="4381" y="1617"/>
                </a:lnTo>
                <a:lnTo>
                  <a:pt x="4377" y="1617"/>
                </a:lnTo>
                <a:lnTo>
                  <a:pt x="4373" y="1617"/>
                </a:lnTo>
                <a:lnTo>
                  <a:pt x="4369" y="1617"/>
                </a:lnTo>
                <a:lnTo>
                  <a:pt x="4369" y="1617"/>
                </a:lnTo>
                <a:lnTo>
                  <a:pt x="4369" y="1614"/>
                </a:lnTo>
                <a:lnTo>
                  <a:pt x="4367" y="1614"/>
                </a:lnTo>
                <a:lnTo>
                  <a:pt x="4367" y="1614"/>
                </a:lnTo>
                <a:lnTo>
                  <a:pt x="4367" y="1612"/>
                </a:lnTo>
                <a:lnTo>
                  <a:pt x="4367" y="1612"/>
                </a:lnTo>
                <a:lnTo>
                  <a:pt x="4365" y="1612"/>
                </a:lnTo>
                <a:lnTo>
                  <a:pt x="4365" y="1612"/>
                </a:lnTo>
                <a:lnTo>
                  <a:pt x="4362" y="1612"/>
                </a:lnTo>
                <a:lnTo>
                  <a:pt x="4360" y="1612"/>
                </a:lnTo>
                <a:lnTo>
                  <a:pt x="4360" y="1612"/>
                </a:lnTo>
                <a:lnTo>
                  <a:pt x="4360" y="1612"/>
                </a:lnTo>
                <a:lnTo>
                  <a:pt x="4358" y="1612"/>
                </a:lnTo>
                <a:lnTo>
                  <a:pt x="4358" y="1614"/>
                </a:lnTo>
                <a:lnTo>
                  <a:pt x="4356" y="1617"/>
                </a:lnTo>
                <a:lnTo>
                  <a:pt x="4356" y="1617"/>
                </a:lnTo>
                <a:lnTo>
                  <a:pt x="4356" y="1619"/>
                </a:lnTo>
                <a:lnTo>
                  <a:pt x="4356" y="1619"/>
                </a:lnTo>
                <a:lnTo>
                  <a:pt x="4354" y="1619"/>
                </a:lnTo>
                <a:lnTo>
                  <a:pt x="4354" y="1619"/>
                </a:lnTo>
                <a:lnTo>
                  <a:pt x="4352" y="1619"/>
                </a:lnTo>
                <a:lnTo>
                  <a:pt x="4352" y="1619"/>
                </a:lnTo>
                <a:lnTo>
                  <a:pt x="4350" y="1617"/>
                </a:lnTo>
                <a:lnTo>
                  <a:pt x="4350" y="1617"/>
                </a:lnTo>
                <a:lnTo>
                  <a:pt x="4350" y="1617"/>
                </a:lnTo>
                <a:lnTo>
                  <a:pt x="4350" y="1619"/>
                </a:lnTo>
                <a:lnTo>
                  <a:pt x="4348" y="1621"/>
                </a:lnTo>
                <a:lnTo>
                  <a:pt x="4348" y="1621"/>
                </a:lnTo>
                <a:lnTo>
                  <a:pt x="4348" y="1621"/>
                </a:lnTo>
                <a:lnTo>
                  <a:pt x="4346" y="1623"/>
                </a:lnTo>
                <a:lnTo>
                  <a:pt x="4346" y="1623"/>
                </a:lnTo>
                <a:lnTo>
                  <a:pt x="4346" y="1625"/>
                </a:lnTo>
                <a:lnTo>
                  <a:pt x="4344" y="1627"/>
                </a:lnTo>
                <a:lnTo>
                  <a:pt x="4344" y="1629"/>
                </a:lnTo>
                <a:lnTo>
                  <a:pt x="4344" y="1631"/>
                </a:lnTo>
                <a:lnTo>
                  <a:pt x="4344" y="1631"/>
                </a:lnTo>
                <a:lnTo>
                  <a:pt x="4344" y="1631"/>
                </a:lnTo>
                <a:lnTo>
                  <a:pt x="4341" y="1631"/>
                </a:lnTo>
                <a:lnTo>
                  <a:pt x="4341" y="1633"/>
                </a:lnTo>
                <a:lnTo>
                  <a:pt x="4344" y="1638"/>
                </a:lnTo>
                <a:lnTo>
                  <a:pt x="4344" y="1642"/>
                </a:lnTo>
                <a:lnTo>
                  <a:pt x="4344" y="1642"/>
                </a:lnTo>
                <a:lnTo>
                  <a:pt x="4344" y="1644"/>
                </a:lnTo>
                <a:lnTo>
                  <a:pt x="4344" y="1642"/>
                </a:lnTo>
                <a:lnTo>
                  <a:pt x="4341" y="1642"/>
                </a:lnTo>
                <a:lnTo>
                  <a:pt x="4341" y="1642"/>
                </a:lnTo>
                <a:lnTo>
                  <a:pt x="4339" y="1644"/>
                </a:lnTo>
                <a:close/>
                <a:moveTo>
                  <a:pt x="4444" y="1577"/>
                </a:moveTo>
                <a:lnTo>
                  <a:pt x="4444" y="1577"/>
                </a:lnTo>
                <a:lnTo>
                  <a:pt x="4444" y="1577"/>
                </a:lnTo>
                <a:lnTo>
                  <a:pt x="4446" y="1577"/>
                </a:lnTo>
                <a:lnTo>
                  <a:pt x="4446" y="1577"/>
                </a:lnTo>
                <a:lnTo>
                  <a:pt x="4446" y="1577"/>
                </a:lnTo>
                <a:lnTo>
                  <a:pt x="4446" y="1577"/>
                </a:lnTo>
                <a:lnTo>
                  <a:pt x="4444" y="1577"/>
                </a:lnTo>
                <a:lnTo>
                  <a:pt x="4444" y="1577"/>
                </a:lnTo>
                <a:close/>
                <a:moveTo>
                  <a:pt x="4415" y="1499"/>
                </a:moveTo>
                <a:lnTo>
                  <a:pt x="4413" y="1499"/>
                </a:lnTo>
                <a:lnTo>
                  <a:pt x="4413" y="1499"/>
                </a:lnTo>
                <a:lnTo>
                  <a:pt x="4415" y="1499"/>
                </a:lnTo>
                <a:lnTo>
                  <a:pt x="4415" y="1501"/>
                </a:lnTo>
                <a:lnTo>
                  <a:pt x="4415" y="1499"/>
                </a:lnTo>
                <a:lnTo>
                  <a:pt x="4415" y="1499"/>
                </a:lnTo>
                <a:lnTo>
                  <a:pt x="4415" y="1499"/>
                </a:lnTo>
                <a:lnTo>
                  <a:pt x="4415" y="1499"/>
                </a:lnTo>
                <a:close/>
                <a:moveTo>
                  <a:pt x="4442" y="1573"/>
                </a:moveTo>
                <a:lnTo>
                  <a:pt x="4442" y="1575"/>
                </a:lnTo>
                <a:lnTo>
                  <a:pt x="4444" y="1577"/>
                </a:lnTo>
                <a:lnTo>
                  <a:pt x="4444" y="1575"/>
                </a:lnTo>
                <a:lnTo>
                  <a:pt x="4444" y="1575"/>
                </a:lnTo>
                <a:lnTo>
                  <a:pt x="4442" y="1575"/>
                </a:lnTo>
                <a:lnTo>
                  <a:pt x="4442" y="1573"/>
                </a:lnTo>
                <a:close/>
                <a:moveTo>
                  <a:pt x="4375" y="1436"/>
                </a:moveTo>
                <a:lnTo>
                  <a:pt x="4375" y="1436"/>
                </a:lnTo>
                <a:lnTo>
                  <a:pt x="4373" y="1436"/>
                </a:lnTo>
                <a:lnTo>
                  <a:pt x="4373" y="1436"/>
                </a:lnTo>
                <a:lnTo>
                  <a:pt x="4373" y="1438"/>
                </a:lnTo>
                <a:lnTo>
                  <a:pt x="4373" y="1438"/>
                </a:lnTo>
                <a:lnTo>
                  <a:pt x="4373" y="1440"/>
                </a:lnTo>
                <a:lnTo>
                  <a:pt x="4375" y="1440"/>
                </a:lnTo>
                <a:lnTo>
                  <a:pt x="4375" y="1440"/>
                </a:lnTo>
                <a:lnTo>
                  <a:pt x="4375" y="1440"/>
                </a:lnTo>
                <a:lnTo>
                  <a:pt x="4377" y="1438"/>
                </a:lnTo>
                <a:lnTo>
                  <a:pt x="4377" y="1438"/>
                </a:lnTo>
                <a:lnTo>
                  <a:pt x="4377" y="1436"/>
                </a:lnTo>
                <a:lnTo>
                  <a:pt x="4375" y="1436"/>
                </a:lnTo>
                <a:close/>
                <a:moveTo>
                  <a:pt x="4415" y="1463"/>
                </a:moveTo>
                <a:lnTo>
                  <a:pt x="4417" y="1466"/>
                </a:lnTo>
                <a:lnTo>
                  <a:pt x="4417" y="1463"/>
                </a:lnTo>
                <a:lnTo>
                  <a:pt x="4417" y="1463"/>
                </a:lnTo>
                <a:lnTo>
                  <a:pt x="4415" y="1463"/>
                </a:lnTo>
                <a:lnTo>
                  <a:pt x="4415" y="1461"/>
                </a:lnTo>
                <a:lnTo>
                  <a:pt x="4415" y="1463"/>
                </a:lnTo>
                <a:lnTo>
                  <a:pt x="4415" y="1463"/>
                </a:lnTo>
                <a:lnTo>
                  <a:pt x="4415" y="1463"/>
                </a:lnTo>
                <a:close/>
                <a:moveTo>
                  <a:pt x="4411" y="1466"/>
                </a:moveTo>
                <a:lnTo>
                  <a:pt x="4413" y="1466"/>
                </a:lnTo>
                <a:lnTo>
                  <a:pt x="4413" y="1466"/>
                </a:lnTo>
                <a:lnTo>
                  <a:pt x="4413" y="1463"/>
                </a:lnTo>
                <a:lnTo>
                  <a:pt x="4411" y="1463"/>
                </a:lnTo>
                <a:lnTo>
                  <a:pt x="4411" y="1463"/>
                </a:lnTo>
                <a:lnTo>
                  <a:pt x="4409" y="1463"/>
                </a:lnTo>
                <a:lnTo>
                  <a:pt x="4411" y="1466"/>
                </a:lnTo>
                <a:lnTo>
                  <a:pt x="4411" y="1466"/>
                </a:lnTo>
                <a:close/>
                <a:moveTo>
                  <a:pt x="4375" y="1459"/>
                </a:moveTo>
                <a:lnTo>
                  <a:pt x="4375" y="1459"/>
                </a:lnTo>
                <a:lnTo>
                  <a:pt x="4373" y="1459"/>
                </a:lnTo>
                <a:lnTo>
                  <a:pt x="4373" y="1461"/>
                </a:lnTo>
                <a:lnTo>
                  <a:pt x="4375" y="1461"/>
                </a:lnTo>
                <a:lnTo>
                  <a:pt x="4377" y="1461"/>
                </a:lnTo>
                <a:lnTo>
                  <a:pt x="4377" y="1463"/>
                </a:lnTo>
                <a:lnTo>
                  <a:pt x="4377" y="1463"/>
                </a:lnTo>
                <a:lnTo>
                  <a:pt x="4375" y="1468"/>
                </a:lnTo>
                <a:lnTo>
                  <a:pt x="4375" y="1472"/>
                </a:lnTo>
                <a:lnTo>
                  <a:pt x="4375" y="1472"/>
                </a:lnTo>
                <a:lnTo>
                  <a:pt x="4375" y="1474"/>
                </a:lnTo>
                <a:lnTo>
                  <a:pt x="4375" y="1476"/>
                </a:lnTo>
                <a:lnTo>
                  <a:pt x="4375" y="1476"/>
                </a:lnTo>
                <a:lnTo>
                  <a:pt x="4375" y="1478"/>
                </a:lnTo>
                <a:lnTo>
                  <a:pt x="4375" y="1480"/>
                </a:lnTo>
                <a:lnTo>
                  <a:pt x="4375" y="1480"/>
                </a:lnTo>
                <a:lnTo>
                  <a:pt x="4375" y="1480"/>
                </a:lnTo>
                <a:lnTo>
                  <a:pt x="4375" y="1480"/>
                </a:lnTo>
                <a:lnTo>
                  <a:pt x="4375" y="1480"/>
                </a:lnTo>
                <a:lnTo>
                  <a:pt x="4377" y="1478"/>
                </a:lnTo>
                <a:lnTo>
                  <a:pt x="4377" y="1478"/>
                </a:lnTo>
                <a:lnTo>
                  <a:pt x="4383" y="1476"/>
                </a:lnTo>
                <a:lnTo>
                  <a:pt x="4385" y="1476"/>
                </a:lnTo>
                <a:lnTo>
                  <a:pt x="4385" y="1476"/>
                </a:lnTo>
                <a:lnTo>
                  <a:pt x="4388" y="1474"/>
                </a:lnTo>
                <a:lnTo>
                  <a:pt x="4388" y="1474"/>
                </a:lnTo>
                <a:lnTo>
                  <a:pt x="4388" y="1472"/>
                </a:lnTo>
                <a:lnTo>
                  <a:pt x="4388" y="1472"/>
                </a:lnTo>
                <a:lnTo>
                  <a:pt x="4390" y="1472"/>
                </a:lnTo>
                <a:lnTo>
                  <a:pt x="4390" y="1472"/>
                </a:lnTo>
                <a:lnTo>
                  <a:pt x="4392" y="1470"/>
                </a:lnTo>
                <a:lnTo>
                  <a:pt x="4392" y="1468"/>
                </a:lnTo>
                <a:lnTo>
                  <a:pt x="4392" y="1468"/>
                </a:lnTo>
                <a:lnTo>
                  <a:pt x="4392" y="1466"/>
                </a:lnTo>
                <a:lnTo>
                  <a:pt x="4392" y="1466"/>
                </a:lnTo>
                <a:lnTo>
                  <a:pt x="4392" y="1466"/>
                </a:lnTo>
                <a:lnTo>
                  <a:pt x="4388" y="1466"/>
                </a:lnTo>
                <a:lnTo>
                  <a:pt x="4388" y="1466"/>
                </a:lnTo>
                <a:lnTo>
                  <a:pt x="4390" y="1466"/>
                </a:lnTo>
                <a:lnTo>
                  <a:pt x="4388" y="1463"/>
                </a:lnTo>
                <a:lnTo>
                  <a:pt x="4385" y="1463"/>
                </a:lnTo>
                <a:lnTo>
                  <a:pt x="4383" y="1463"/>
                </a:lnTo>
                <a:lnTo>
                  <a:pt x="4383" y="1463"/>
                </a:lnTo>
                <a:lnTo>
                  <a:pt x="4381" y="1461"/>
                </a:lnTo>
                <a:lnTo>
                  <a:pt x="4379" y="1461"/>
                </a:lnTo>
                <a:lnTo>
                  <a:pt x="4377" y="1459"/>
                </a:lnTo>
                <a:lnTo>
                  <a:pt x="4375" y="1459"/>
                </a:lnTo>
                <a:close/>
                <a:moveTo>
                  <a:pt x="4421" y="1484"/>
                </a:moveTo>
                <a:lnTo>
                  <a:pt x="4421" y="1484"/>
                </a:lnTo>
                <a:lnTo>
                  <a:pt x="4421" y="1487"/>
                </a:lnTo>
                <a:lnTo>
                  <a:pt x="4423" y="1489"/>
                </a:lnTo>
                <a:lnTo>
                  <a:pt x="4423" y="1487"/>
                </a:lnTo>
                <a:lnTo>
                  <a:pt x="4421" y="1484"/>
                </a:lnTo>
                <a:lnTo>
                  <a:pt x="4421" y="1484"/>
                </a:lnTo>
                <a:close/>
                <a:moveTo>
                  <a:pt x="4409" y="1466"/>
                </a:moveTo>
                <a:lnTo>
                  <a:pt x="4409" y="1466"/>
                </a:lnTo>
                <a:lnTo>
                  <a:pt x="4409" y="1468"/>
                </a:lnTo>
                <a:lnTo>
                  <a:pt x="4411" y="1470"/>
                </a:lnTo>
                <a:lnTo>
                  <a:pt x="4411" y="1474"/>
                </a:lnTo>
                <a:lnTo>
                  <a:pt x="4411" y="1474"/>
                </a:lnTo>
                <a:lnTo>
                  <a:pt x="4413" y="1474"/>
                </a:lnTo>
                <a:lnTo>
                  <a:pt x="4413" y="1474"/>
                </a:lnTo>
                <a:lnTo>
                  <a:pt x="4415" y="1474"/>
                </a:lnTo>
                <a:lnTo>
                  <a:pt x="4415" y="1476"/>
                </a:lnTo>
                <a:lnTo>
                  <a:pt x="4415" y="1476"/>
                </a:lnTo>
                <a:lnTo>
                  <a:pt x="4415" y="1478"/>
                </a:lnTo>
                <a:lnTo>
                  <a:pt x="4415" y="1480"/>
                </a:lnTo>
                <a:lnTo>
                  <a:pt x="4415" y="1482"/>
                </a:lnTo>
                <a:lnTo>
                  <a:pt x="4415" y="1482"/>
                </a:lnTo>
                <a:lnTo>
                  <a:pt x="4415" y="1484"/>
                </a:lnTo>
                <a:lnTo>
                  <a:pt x="4417" y="1484"/>
                </a:lnTo>
                <a:lnTo>
                  <a:pt x="4417" y="1487"/>
                </a:lnTo>
                <a:lnTo>
                  <a:pt x="4419" y="1487"/>
                </a:lnTo>
                <a:lnTo>
                  <a:pt x="4419" y="1484"/>
                </a:lnTo>
                <a:lnTo>
                  <a:pt x="4419" y="1484"/>
                </a:lnTo>
                <a:lnTo>
                  <a:pt x="4419" y="1482"/>
                </a:lnTo>
                <a:lnTo>
                  <a:pt x="4419" y="1482"/>
                </a:lnTo>
                <a:lnTo>
                  <a:pt x="4421" y="1484"/>
                </a:lnTo>
                <a:lnTo>
                  <a:pt x="4421" y="1484"/>
                </a:lnTo>
                <a:lnTo>
                  <a:pt x="4421" y="1484"/>
                </a:lnTo>
                <a:lnTo>
                  <a:pt x="4421" y="1482"/>
                </a:lnTo>
                <a:lnTo>
                  <a:pt x="4423" y="1482"/>
                </a:lnTo>
                <a:lnTo>
                  <a:pt x="4423" y="1482"/>
                </a:lnTo>
                <a:lnTo>
                  <a:pt x="4423" y="1482"/>
                </a:lnTo>
                <a:lnTo>
                  <a:pt x="4421" y="1480"/>
                </a:lnTo>
                <a:lnTo>
                  <a:pt x="4421" y="1478"/>
                </a:lnTo>
                <a:lnTo>
                  <a:pt x="4421" y="1478"/>
                </a:lnTo>
                <a:lnTo>
                  <a:pt x="4421" y="1478"/>
                </a:lnTo>
                <a:lnTo>
                  <a:pt x="4419" y="1476"/>
                </a:lnTo>
                <a:lnTo>
                  <a:pt x="4419" y="1476"/>
                </a:lnTo>
                <a:lnTo>
                  <a:pt x="4419" y="1476"/>
                </a:lnTo>
                <a:lnTo>
                  <a:pt x="4419" y="1474"/>
                </a:lnTo>
                <a:lnTo>
                  <a:pt x="4419" y="1470"/>
                </a:lnTo>
                <a:lnTo>
                  <a:pt x="4419" y="1470"/>
                </a:lnTo>
                <a:lnTo>
                  <a:pt x="4419" y="1470"/>
                </a:lnTo>
                <a:lnTo>
                  <a:pt x="4417" y="1468"/>
                </a:lnTo>
                <a:lnTo>
                  <a:pt x="4417" y="1468"/>
                </a:lnTo>
                <a:lnTo>
                  <a:pt x="4415" y="1468"/>
                </a:lnTo>
                <a:lnTo>
                  <a:pt x="4413" y="1468"/>
                </a:lnTo>
                <a:lnTo>
                  <a:pt x="4413" y="1468"/>
                </a:lnTo>
                <a:lnTo>
                  <a:pt x="4413" y="1468"/>
                </a:lnTo>
                <a:lnTo>
                  <a:pt x="4411" y="1466"/>
                </a:lnTo>
                <a:lnTo>
                  <a:pt x="4411" y="1466"/>
                </a:lnTo>
                <a:lnTo>
                  <a:pt x="4409" y="1466"/>
                </a:lnTo>
                <a:lnTo>
                  <a:pt x="4409" y="1466"/>
                </a:lnTo>
                <a:lnTo>
                  <a:pt x="4409" y="1466"/>
                </a:lnTo>
                <a:close/>
                <a:moveTo>
                  <a:pt x="4383" y="1453"/>
                </a:moveTo>
                <a:lnTo>
                  <a:pt x="4385" y="1453"/>
                </a:lnTo>
                <a:lnTo>
                  <a:pt x="4385" y="1453"/>
                </a:lnTo>
                <a:lnTo>
                  <a:pt x="4385" y="1451"/>
                </a:lnTo>
                <a:lnTo>
                  <a:pt x="4383" y="1451"/>
                </a:lnTo>
                <a:lnTo>
                  <a:pt x="4381" y="1451"/>
                </a:lnTo>
                <a:lnTo>
                  <a:pt x="4381" y="1451"/>
                </a:lnTo>
                <a:lnTo>
                  <a:pt x="4381" y="1451"/>
                </a:lnTo>
                <a:lnTo>
                  <a:pt x="4383" y="1453"/>
                </a:lnTo>
                <a:lnTo>
                  <a:pt x="4383" y="1453"/>
                </a:lnTo>
                <a:close/>
                <a:moveTo>
                  <a:pt x="4379" y="1451"/>
                </a:moveTo>
                <a:lnTo>
                  <a:pt x="4379" y="1449"/>
                </a:lnTo>
                <a:lnTo>
                  <a:pt x="4379" y="1449"/>
                </a:lnTo>
                <a:lnTo>
                  <a:pt x="4379" y="1451"/>
                </a:lnTo>
                <a:lnTo>
                  <a:pt x="4379" y="1451"/>
                </a:lnTo>
                <a:lnTo>
                  <a:pt x="4379" y="1451"/>
                </a:lnTo>
                <a:lnTo>
                  <a:pt x="4379" y="1451"/>
                </a:lnTo>
                <a:close/>
                <a:moveTo>
                  <a:pt x="4400" y="1453"/>
                </a:moveTo>
                <a:lnTo>
                  <a:pt x="4400" y="1451"/>
                </a:lnTo>
                <a:lnTo>
                  <a:pt x="4400" y="1449"/>
                </a:lnTo>
                <a:lnTo>
                  <a:pt x="4398" y="1449"/>
                </a:lnTo>
                <a:lnTo>
                  <a:pt x="4398" y="1449"/>
                </a:lnTo>
                <a:lnTo>
                  <a:pt x="4398" y="1449"/>
                </a:lnTo>
                <a:lnTo>
                  <a:pt x="4400" y="1453"/>
                </a:lnTo>
                <a:lnTo>
                  <a:pt x="4400" y="1453"/>
                </a:lnTo>
                <a:close/>
                <a:moveTo>
                  <a:pt x="4398" y="1451"/>
                </a:moveTo>
                <a:lnTo>
                  <a:pt x="4396" y="1451"/>
                </a:lnTo>
                <a:lnTo>
                  <a:pt x="4394" y="1451"/>
                </a:lnTo>
                <a:lnTo>
                  <a:pt x="4394" y="1449"/>
                </a:lnTo>
                <a:lnTo>
                  <a:pt x="4394" y="1451"/>
                </a:lnTo>
                <a:lnTo>
                  <a:pt x="4394" y="1453"/>
                </a:lnTo>
                <a:lnTo>
                  <a:pt x="4394" y="1453"/>
                </a:lnTo>
                <a:lnTo>
                  <a:pt x="4392" y="1457"/>
                </a:lnTo>
                <a:lnTo>
                  <a:pt x="4392" y="1459"/>
                </a:lnTo>
                <a:lnTo>
                  <a:pt x="4392" y="1459"/>
                </a:lnTo>
                <a:lnTo>
                  <a:pt x="4394" y="1457"/>
                </a:lnTo>
                <a:lnTo>
                  <a:pt x="4396" y="1455"/>
                </a:lnTo>
                <a:lnTo>
                  <a:pt x="4396" y="1455"/>
                </a:lnTo>
                <a:lnTo>
                  <a:pt x="4398" y="1455"/>
                </a:lnTo>
                <a:lnTo>
                  <a:pt x="4398" y="1457"/>
                </a:lnTo>
                <a:lnTo>
                  <a:pt x="4400" y="1457"/>
                </a:lnTo>
                <a:lnTo>
                  <a:pt x="4400" y="1457"/>
                </a:lnTo>
                <a:lnTo>
                  <a:pt x="4400" y="1457"/>
                </a:lnTo>
                <a:lnTo>
                  <a:pt x="4400" y="1459"/>
                </a:lnTo>
                <a:lnTo>
                  <a:pt x="4400" y="1459"/>
                </a:lnTo>
                <a:lnTo>
                  <a:pt x="4402" y="1459"/>
                </a:lnTo>
                <a:lnTo>
                  <a:pt x="4404" y="1461"/>
                </a:lnTo>
                <a:lnTo>
                  <a:pt x="4404" y="1461"/>
                </a:lnTo>
                <a:lnTo>
                  <a:pt x="4404" y="1461"/>
                </a:lnTo>
                <a:lnTo>
                  <a:pt x="4404" y="1459"/>
                </a:lnTo>
                <a:lnTo>
                  <a:pt x="4402" y="1455"/>
                </a:lnTo>
                <a:lnTo>
                  <a:pt x="4400" y="1453"/>
                </a:lnTo>
                <a:lnTo>
                  <a:pt x="4398" y="1453"/>
                </a:lnTo>
                <a:lnTo>
                  <a:pt x="4398" y="1451"/>
                </a:lnTo>
                <a:close/>
                <a:moveTo>
                  <a:pt x="4444" y="1573"/>
                </a:moveTo>
                <a:lnTo>
                  <a:pt x="4444" y="1573"/>
                </a:lnTo>
                <a:lnTo>
                  <a:pt x="4444" y="1573"/>
                </a:lnTo>
                <a:lnTo>
                  <a:pt x="4444" y="1573"/>
                </a:lnTo>
                <a:lnTo>
                  <a:pt x="4446" y="1570"/>
                </a:lnTo>
                <a:lnTo>
                  <a:pt x="4446" y="1570"/>
                </a:lnTo>
                <a:lnTo>
                  <a:pt x="4446" y="1568"/>
                </a:lnTo>
                <a:lnTo>
                  <a:pt x="4446" y="1566"/>
                </a:lnTo>
                <a:lnTo>
                  <a:pt x="4444" y="1566"/>
                </a:lnTo>
                <a:lnTo>
                  <a:pt x="4444" y="1566"/>
                </a:lnTo>
                <a:lnTo>
                  <a:pt x="4444" y="1568"/>
                </a:lnTo>
                <a:lnTo>
                  <a:pt x="4444" y="1568"/>
                </a:lnTo>
                <a:lnTo>
                  <a:pt x="4444" y="1570"/>
                </a:lnTo>
                <a:lnTo>
                  <a:pt x="4444" y="1570"/>
                </a:lnTo>
                <a:lnTo>
                  <a:pt x="4444" y="1570"/>
                </a:lnTo>
                <a:lnTo>
                  <a:pt x="4444" y="1573"/>
                </a:lnTo>
                <a:close/>
                <a:moveTo>
                  <a:pt x="4714" y="2210"/>
                </a:moveTo>
                <a:lnTo>
                  <a:pt x="4714" y="2210"/>
                </a:lnTo>
                <a:lnTo>
                  <a:pt x="4712" y="2210"/>
                </a:lnTo>
                <a:lnTo>
                  <a:pt x="4712" y="2210"/>
                </a:lnTo>
                <a:lnTo>
                  <a:pt x="4712" y="2210"/>
                </a:lnTo>
                <a:lnTo>
                  <a:pt x="4712" y="2212"/>
                </a:lnTo>
                <a:lnTo>
                  <a:pt x="4714" y="2210"/>
                </a:lnTo>
                <a:close/>
                <a:moveTo>
                  <a:pt x="4710" y="2212"/>
                </a:moveTo>
                <a:lnTo>
                  <a:pt x="4712" y="2212"/>
                </a:lnTo>
                <a:lnTo>
                  <a:pt x="4714" y="2214"/>
                </a:lnTo>
                <a:lnTo>
                  <a:pt x="4714" y="2214"/>
                </a:lnTo>
                <a:lnTo>
                  <a:pt x="4712" y="2212"/>
                </a:lnTo>
                <a:lnTo>
                  <a:pt x="4712" y="2212"/>
                </a:lnTo>
                <a:lnTo>
                  <a:pt x="4712" y="2212"/>
                </a:lnTo>
                <a:lnTo>
                  <a:pt x="4710" y="2212"/>
                </a:lnTo>
                <a:close/>
                <a:moveTo>
                  <a:pt x="4756" y="2237"/>
                </a:moveTo>
                <a:lnTo>
                  <a:pt x="4756" y="2237"/>
                </a:lnTo>
                <a:lnTo>
                  <a:pt x="4754" y="2237"/>
                </a:lnTo>
                <a:lnTo>
                  <a:pt x="4752" y="2233"/>
                </a:lnTo>
                <a:lnTo>
                  <a:pt x="4750" y="2233"/>
                </a:lnTo>
                <a:lnTo>
                  <a:pt x="4750" y="2235"/>
                </a:lnTo>
                <a:lnTo>
                  <a:pt x="4748" y="2235"/>
                </a:lnTo>
                <a:lnTo>
                  <a:pt x="4750" y="2237"/>
                </a:lnTo>
                <a:lnTo>
                  <a:pt x="4750" y="2237"/>
                </a:lnTo>
                <a:lnTo>
                  <a:pt x="4750" y="2237"/>
                </a:lnTo>
                <a:lnTo>
                  <a:pt x="4750" y="2237"/>
                </a:lnTo>
                <a:lnTo>
                  <a:pt x="4752" y="2241"/>
                </a:lnTo>
                <a:lnTo>
                  <a:pt x="4752" y="2241"/>
                </a:lnTo>
                <a:lnTo>
                  <a:pt x="4752" y="2241"/>
                </a:lnTo>
                <a:lnTo>
                  <a:pt x="4754" y="2241"/>
                </a:lnTo>
                <a:lnTo>
                  <a:pt x="4754" y="2241"/>
                </a:lnTo>
                <a:lnTo>
                  <a:pt x="4756" y="2241"/>
                </a:lnTo>
                <a:lnTo>
                  <a:pt x="4756" y="2241"/>
                </a:lnTo>
                <a:lnTo>
                  <a:pt x="4756" y="2239"/>
                </a:lnTo>
                <a:lnTo>
                  <a:pt x="4756" y="2239"/>
                </a:lnTo>
                <a:lnTo>
                  <a:pt x="4756" y="2239"/>
                </a:lnTo>
                <a:lnTo>
                  <a:pt x="4756" y="2237"/>
                </a:lnTo>
                <a:close/>
                <a:moveTo>
                  <a:pt x="4756" y="2243"/>
                </a:moveTo>
                <a:lnTo>
                  <a:pt x="4754" y="2243"/>
                </a:lnTo>
                <a:lnTo>
                  <a:pt x="4752" y="2243"/>
                </a:lnTo>
                <a:lnTo>
                  <a:pt x="4752" y="2243"/>
                </a:lnTo>
                <a:lnTo>
                  <a:pt x="4752" y="2245"/>
                </a:lnTo>
                <a:lnTo>
                  <a:pt x="4754" y="2245"/>
                </a:lnTo>
                <a:lnTo>
                  <a:pt x="4754" y="2245"/>
                </a:lnTo>
                <a:lnTo>
                  <a:pt x="4756" y="2245"/>
                </a:lnTo>
                <a:lnTo>
                  <a:pt x="4756" y="2245"/>
                </a:lnTo>
                <a:lnTo>
                  <a:pt x="4758" y="2245"/>
                </a:lnTo>
                <a:lnTo>
                  <a:pt x="4758" y="2245"/>
                </a:lnTo>
                <a:lnTo>
                  <a:pt x="4758" y="2243"/>
                </a:lnTo>
                <a:lnTo>
                  <a:pt x="4756" y="2243"/>
                </a:lnTo>
                <a:close/>
                <a:moveTo>
                  <a:pt x="4754" y="2245"/>
                </a:moveTo>
                <a:lnTo>
                  <a:pt x="4754" y="2245"/>
                </a:lnTo>
                <a:lnTo>
                  <a:pt x="4754" y="2245"/>
                </a:lnTo>
                <a:lnTo>
                  <a:pt x="4754" y="2248"/>
                </a:lnTo>
                <a:lnTo>
                  <a:pt x="4754" y="2248"/>
                </a:lnTo>
                <a:lnTo>
                  <a:pt x="4754" y="2248"/>
                </a:lnTo>
                <a:lnTo>
                  <a:pt x="4754" y="2245"/>
                </a:lnTo>
                <a:close/>
                <a:moveTo>
                  <a:pt x="4706" y="2245"/>
                </a:moveTo>
                <a:lnTo>
                  <a:pt x="4706" y="2245"/>
                </a:lnTo>
                <a:lnTo>
                  <a:pt x="4706" y="2245"/>
                </a:lnTo>
                <a:lnTo>
                  <a:pt x="4704" y="2245"/>
                </a:lnTo>
                <a:lnTo>
                  <a:pt x="4704" y="2245"/>
                </a:lnTo>
                <a:lnTo>
                  <a:pt x="4704" y="2248"/>
                </a:lnTo>
                <a:lnTo>
                  <a:pt x="4706" y="2245"/>
                </a:lnTo>
                <a:close/>
                <a:moveTo>
                  <a:pt x="4696" y="2235"/>
                </a:moveTo>
                <a:lnTo>
                  <a:pt x="4696" y="2231"/>
                </a:lnTo>
                <a:lnTo>
                  <a:pt x="4693" y="2231"/>
                </a:lnTo>
                <a:lnTo>
                  <a:pt x="4693" y="2231"/>
                </a:lnTo>
                <a:lnTo>
                  <a:pt x="4693" y="2233"/>
                </a:lnTo>
                <a:lnTo>
                  <a:pt x="4691" y="2233"/>
                </a:lnTo>
                <a:lnTo>
                  <a:pt x="4691" y="2233"/>
                </a:lnTo>
                <a:lnTo>
                  <a:pt x="4691" y="2235"/>
                </a:lnTo>
                <a:lnTo>
                  <a:pt x="4691" y="2237"/>
                </a:lnTo>
                <a:lnTo>
                  <a:pt x="4691" y="2237"/>
                </a:lnTo>
                <a:lnTo>
                  <a:pt x="4691" y="2239"/>
                </a:lnTo>
                <a:lnTo>
                  <a:pt x="4691" y="2239"/>
                </a:lnTo>
                <a:lnTo>
                  <a:pt x="4693" y="2239"/>
                </a:lnTo>
                <a:lnTo>
                  <a:pt x="4693" y="2239"/>
                </a:lnTo>
                <a:lnTo>
                  <a:pt x="4696" y="2237"/>
                </a:lnTo>
                <a:lnTo>
                  <a:pt x="4696" y="2237"/>
                </a:lnTo>
                <a:lnTo>
                  <a:pt x="4696" y="2235"/>
                </a:lnTo>
                <a:lnTo>
                  <a:pt x="4696" y="2235"/>
                </a:lnTo>
                <a:close/>
                <a:moveTo>
                  <a:pt x="4756" y="2275"/>
                </a:moveTo>
                <a:lnTo>
                  <a:pt x="4756" y="2273"/>
                </a:lnTo>
                <a:lnTo>
                  <a:pt x="4756" y="2273"/>
                </a:lnTo>
                <a:lnTo>
                  <a:pt x="4756" y="2273"/>
                </a:lnTo>
                <a:lnTo>
                  <a:pt x="4756" y="2271"/>
                </a:lnTo>
                <a:lnTo>
                  <a:pt x="4756" y="2269"/>
                </a:lnTo>
                <a:lnTo>
                  <a:pt x="4756" y="2266"/>
                </a:lnTo>
                <a:lnTo>
                  <a:pt x="4756" y="2264"/>
                </a:lnTo>
                <a:lnTo>
                  <a:pt x="4756" y="2262"/>
                </a:lnTo>
                <a:lnTo>
                  <a:pt x="4756" y="2260"/>
                </a:lnTo>
                <a:lnTo>
                  <a:pt x="4756" y="2258"/>
                </a:lnTo>
                <a:lnTo>
                  <a:pt x="4756" y="2258"/>
                </a:lnTo>
                <a:lnTo>
                  <a:pt x="4756" y="2256"/>
                </a:lnTo>
                <a:lnTo>
                  <a:pt x="4756" y="2254"/>
                </a:lnTo>
                <a:lnTo>
                  <a:pt x="4754" y="2252"/>
                </a:lnTo>
                <a:lnTo>
                  <a:pt x="4752" y="2252"/>
                </a:lnTo>
                <a:lnTo>
                  <a:pt x="4752" y="2252"/>
                </a:lnTo>
                <a:lnTo>
                  <a:pt x="4750" y="2252"/>
                </a:lnTo>
                <a:lnTo>
                  <a:pt x="4750" y="2252"/>
                </a:lnTo>
                <a:lnTo>
                  <a:pt x="4746" y="2252"/>
                </a:lnTo>
                <a:lnTo>
                  <a:pt x="4746" y="2252"/>
                </a:lnTo>
                <a:lnTo>
                  <a:pt x="4744" y="2254"/>
                </a:lnTo>
                <a:lnTo>
                  <a:pt x="4744" y="2254"/>
                </a:lnTo>
                <a:lnTo>
                  <a:pt x="4744" y="2254"/>
                </a:lnTo>
                <a:lnTo>
                  <a:pt x="4742" y="2254"/>
                </a:lnTo>
                <a:lnTo>
                  <a:pt x="4742" y="2254"/>
                </a:lnTo>
                <a:lnTo>
                  <a:pt x="4740" y="2254"/>
                </a:lnTo>
                <a:lnTo>
                  <a:pt x="4740" y="2254"/>
                </a:lnTo>
                <a:lnTo>
                  <a:pt x="4737" y="2254"/>
                </a:lnTo>
                <a:lnTo>
                  <a:pt x="4735" y="2256"/>
                </a:lnTo>
                <a:lnTo>
                  <a:pt x="4735" y="2256"/>
                </a:lnTo>
                <a:lnTo>
                  <a:pt x="4735" y="2256"/>
                </a:lnTo>
                <a:lnTo>
                  <a:pt x="4735" y="2258"/>
                </a:lnTo>
                <a:lnTo>
                  <a:pt x="4733" y="2256"/>
                </a:lnTo>
                <a:lnTo>
                  <a:pt x="4733" y="2256"/>
                </a:lnTo>
                <a:lnTo>
                  <a:pt x="4733" y="2256"/>
                </a:lnTo>
                <a:lnTo>
                  <a:pt x="4731" y="2258"/>
                </a:lnTo>
                <a:lnTo>
                  <a:pt x="4727" y="2258"/>
                </a:lnTo>
                <a:lnTo>
                  <a:pt x="4725" y="2256"/>
                </a:lnTo>
                <a:lnTo>
                  <a:pt x="4721" y="2256"/>
                </a:lnTo>
                <a:lnTo>
                  <a:pt x="4719" y="2254"/>
                </a:lnTo>
                <a:lnTo>
                  <a:pt x="4719" y="2254"/>
                </a:lnTo>
                <a:lnTo>
                  <a:pt x="4719" y="2254"/>
                </a:lnTo>
                <a:lnTo>
                  <a:pt x="4717" y="2254"/>
                </a:lnTo>
                <a:lnTo>
                  <a:pt x="4717" y="2252"/>
                </a:lnTo>
                <a:lnTo>
                  <a:pt x="4714" y="2252"/>
                </a:lnTo>
                <a:lnTo>
                  <a:pt x="4714" y="2252"/>
                </a:lnTo>
                <a:lnTo>
                  <a:pt x="4714" y="2252"/>
                </a:lnTo>
                <a:lnTo>
                  <a:pt x="4712" y="2252"/>
                </a:lnTo>
                <a:lnTo>
                  <a:pt x="4712" y="2250"/>
                </a:lnTo>
                <a:lnTo>
                  <a:pt x="4710" y="2252"/>
                </a:lnTo>
                <a:lnTo>
                  <a:pt x="4708" y="2252"/>
                </a:lnTo>
                <a:lnTo>
                  <a:pt x="4706" y="2250"/>
                </a:lnTo>
                <a:lnTo>
                  <a:pt x="4704" y="2250"/>
                </a:lnTo>
                <a:lnTo>
                  <a:pt x="4704" y="2252"/>
                </a:lnTo>
                <a:lnTo>
                  <a:pt x="4704" y="2254"/>
                </a:lnTo>
                <a:lnTo>
                  <a:pt x="4704" y="2256"/>
                </a:lnTo>
                <a:lnTo>
                  <a:pt x="4704" y="2258"/>
                </a:lnTo>
                <a:lnTo>
                  <a:pt x="4704" y="2260"/>
                </a:lnTo>
                <a:lnTo>
                  <a:pt x="4704" y="2262"/>
                </a:lnTo>
                <a:lnTo>
                  <a:pt x="4706" y="2262"/>
                </a:lnTo>
                <a:lnTo>
                  <a:pt x="4708" y="2266"/>
                </a:lnTo>
                <a:lnTo>
                  <a:pt x="4708" y="2269"/>
                </a:lnTo>
                <a:lnTo>
                  <a:pt x="4712" y="2273"/>
                </a:lnTo>
                <a:lnTo>
                  <a:pt x="4712" y="2273"/>
                </a:lnTo>
                <a:lnTo>
                  <a:pt x="4712" y="2275"/>
                </a:lnTo>
                <a:lnTo>
                  <a:pt x="4712" y="2275"/>
                </a:lnTo>
                <a:lnTo>
                  <a:pt x="4712" y="2275"/>
                </a:lnTo>
                <a:lnTo>
                  <a:pt x="4712" y="2275"/>
                </a:lnTo>
                <a:lnTo>
                  <a:pt x="4714" y="2275"/>
                </a:lnTo>
                <a:lnTo>
                  <a:pt x="4717" y="2279"/>
                </a:lnTo>
                <a:lnTo>
                  <a:pt x="4717" y="2279"/>
                </a:lnTo>
                <a:lnTo>
                  <a:pt x="4714" y="2281"/>
                </a:lnTo>
                <a:lnTo>
                  <a:pt x="4714" y="2279"/>
                </a:lnTo>
                <a:lnTo>
                  <a:pt x="4714" y="2277"/>
                </a:lnTo>
                <a:lnTo>
                  <a:pt x="4710" y="2275"/>
                </a:lnTo>
                <a:lnTo>
                  <a:pt x="4712" y="2279"/>
                </a:lnTo>
                <a:lnTo>
                  <a:pt x="4712" y="2281"/>
                </a:lnTo>
                <a:lnTo>
                  <a:pt x="4714" y="2287"/>
                </a:lnTo>
                <a:lnTo>
                  <a:pt x="4717" y="2287"/>
                </a:lnTo>
                <a:lnTo>
                  <a:pt x="4717" y="2290"/>
                </a:lnTo>
                <a:lnTo>
                  <a:pt x="4717" y="2290"/>
                </a:lnTo>
                <a:lnTo>
                  <a:pt x="4719" y="2290"/>
                </a:lnTo>
                <a:lnTo>
                  <a:pt x="4721" y="2294"/>
                </a:lnTo>
                <a:lnTo>
                  <a:pt x="4721" y="2294"/>
                </a:lnTo>
                <a:lnTo>
                  <a:pt x="4723" y="2294"/>
                </a:lnTo>
                <a:lnTo>
                  <a:pt x="4725" y="2294"/>
                </a:lnTo>
                <a:lnTo>
                  <a:pt x="4725" y="2294"/>
                </a:lnTo>
                <a:lnTo>
                  <a:pt x="4725" y="2294"/>
                </a:lnTo>
                <a:lnTo>
                  <a:pt x="4727" y="2296"/>
                </a:lnTo>
                <a:lnTo>
                  <a:pt x="4725" y="2296"/>
                </a:lnTo>
                <a:lnTo>
                  <a:pt x="4723" y="2296"/>
                </a:lnTo>
                <a:lnTo>
                  <a:pt x="4723" y="2296"/>
                </a:lnTo>
                <a:lnTo>
                  <a:pt x="4723" y="2298"/>
                </a:lnTo>
                <a:lnTo>
                  <a:pt x="4723" y="2298"/>
                </a:lnTo>
                <a:lnTo>
                  <a:pt x="4725" y="2298"/>
                </a:lnTo>
                <a:lnTo>
                  <a:pt x="4729" y="2298"/>
                </a:lnTo>
                <a:lnTo>
                  <a:pt x="4731" y="2298"/>
                </a:lnTo>
                <a:lnTo>
                  <a:pt x="4733" y="2300"/>
                </a:lnTo>
                <a:lnTo>
                  <a:pt x="4735" y="2300"/>
                </a:lnTo>
                <a:lnTo>
                  <a:pt x="4735" y="2300"/>
                </a:lnTo>
                <a:lnTo>
                  <a:pt x="4737" y="2298"/>
                </a:lnTo>
                <a:lnTo>
                  <a:pt x="4737" y="2296"/>
                </a:lnTo>
                <a:lnTo>
                  <a:pt x="4737" y="2294"/>
                </a:lnTo>
                <a:lnTo>
                  <a:pt x="4737" y="2294"/>
                </a:lnTo>
                <a:lnTo>
                  <a:pt x="4737" y="2294"/>
                </a:lnTo>
                <a:lnTo>
                  <a:pt x="4737" y="2292"/>
                </a:lnTo>
                <a:lnTo>
                  <a:pt x="4737" y="2292"/>
                </a:lnTo>
                <a:lnTo>
                  <a:pt x="4740" y="2294"/>
                </a:lnTo>
                <a:lnTo>
                  <a:pt x="4742" y="2294"/>
                </a:lnTo>
                <a:lnTo>
                  <a:pt x="4742" y="2292"/>
                </a:lnTo>
                <a:lnTo>
                  <a:pt x="4742" y="2290"/>
                </a:lnTo>
                <a:lnTo>
                  <a:pt x="4742" y="2290"/>
                </a:lnTo>
                <a:lnTo>
                  <a:pt x="4742" y="2290"/>
                </a:lnTo>
                <a:lnTo>
                  <a:pt x="4742" y="2290"/>
                </a:lnTo>
                <a:lnTo>
                  <a:pt x="4742" y="2287"/>
                </a:lnTo>
                <a:lnTo>
                  <a:pt x="4742" y="2287"/>
                </a:lnTo>
                <a:lnTo>
                  <a:pt x="4742" y="2285"/>
                </a:lnTo>
                <a:lnTo>
                  <a:pt x="4744" y="2287"/>
                </a:lnTo>
                <a:lnTo>
                  <a:pt x="4744" y="2290"/>
                </a:lnTo>
                <a:lnTo>
                  <a:pt x="4746" y="2290"/>
                </a:lnTo>
                <a:lnTo>
                  <a:pt x="4746" y="2290"/>
                </a:lnTo>
                <a:lnTo>
                  <a:pt x="4746" y="2287"/>
                </a:lnTo>
                <a:lnTo>
                  <a:pt x="4746" y="2287"/>
                </a:lnTo>
                <a:lnTo>
                  <a:pt x="4748" y="2287"/>
                </a:lnTo>
                <a:lnTo>
                  <a:pt x="4748" y="2287"/>
                </a:lnTo>
                <a:lnTo>
                  <a:pt x="4750" y="2287"/>
                </a:lnTo>
                <a:lnTo>
                  <a:pt x="4748" y="2290"/>
                </a:lnTo>
                <a:lnTo>
                  <a:pt x="4748" y="2290"/>
                </a:lnTo>
                <a:lnTo>
                  <a:pt x="4748" y="2290"/>
                </a:lnTo>
                <a:lnTo>
                  <a:pt x="4746" y="2290"/>
                </a:lnTo>
                <a:lnTo>
                  <a:pt x="4748" y="2292"/>
                </a:lnTo>
                <a:lnTo>
                  <a:pt x="4748" y="2294"/>
                </a:lnTo>
                <a:lnTo>
                  <a:pt x="4750" y="2292"/>
                </a:lnTo>
                <a:lnTo>
                  <a:pt x="4750" y="2292"/>
                </a:lnTo>
                <a:lnTo>
                  <a:pt x="4752" y="2292"/>
                </a:lnTo>
                <a:lnTo>
                  <a:pt x="4752" y="2290"/>
                </a:lnTo>
                <a:lnTo>
                  <a:pt x="4750" y="2285"/>
                </a:lnTo>
                <a:lnTo>
                  <a:pt x="4750" y="2283"/>
                </a:lnTo>
                <a:lnTo>
                  <a:pt x="4750" y="2281"/>
                </a:lnTo>
                <a:lnTo>
                  <a:pt x="4752" y="2281"/>
                </a:lnTo>
                <a:lnTo>
                  <a:pt x="4752" y="2279"/>
                </a:lnTo>
                <a:lnTo>
                  <a:pt x="4752" y="2277"/>
                </a:lnTo>
                <a:lnTo>
                  <a:pt x="4752" y="2277"/>
                </a:lnTo>
                <a:lnTo>
                  <a:pt x="4752" y="2275"/>
                </a:lnTo>
                <a:lnTo>
                  <a:pt x="4754" y="2273"/>
                </a:lnTo>
                <a:lnTo>
                  <a:pt x="4754" y="2273"/>
                </a:lnTo>
                <a:lnTo>
                  <a:pt x="4754" y="2273"/>
                </a:lnTo>
                <a:lnTo>
                  <a:pt x="4754" y="2273"/>
                </a:lnTo>
                <a:lnTo>
                  <a:pt x="4754" y="2271"/>
                </a:lnTo>
                <a:lnTo>
                  <a:pt x="4756" y="2273"/>
                </a:lnTo>
                <a:lnTo>
                  <a:pt x="4754" y="2273"/>
                </a:lnTo>
                <a:lnTo>
                  <a:pt x="4754" y="2273"/>
                </a:lnTo>
                <a:lnTo>
                  <a:pt x="4756" y="2273"/>
                </a:lnTo>
                <a:lnTo>
                  <a:pt x="4756" y="2275"/>
                </a:lnTo>
                <a:lnTo>
                  <a:pt x="4756" y="2275"/>
                </a:lnTo>
                <a:lnTo>
                  <a:pt x="4756" y="2275"/>
                </a:lnTo>
                <a:lnTo>
                  <a:pt x="4756" y="2277"/>
                </a:lnTo>
                <a:lnTo>
                  <a:pt x="4756" y="2277"/>
                </a:lnTo>
                <a:lnTo>
                  <a:pt x="4756" y="2275"/>
                </a:lnTo>
                <a:lnTo>
                  <a:pt x="4756" y="2275"/>
                </a:lnTo>
                <a:lnTo>
                  <a:pt x="4756" y="2275"/>
                </a:lnTo>
                <a:close/>
                <a:moveTo>
                  <a:pt x="4742" y="2292"/>
                </a:moveTo>
                <a:lnTo>
                  <a:pt x="4742" y="2292"/>
                </a:lnTo>
                <a:lnTo>
                  <a:pt x="4742" y="2292"/>
                </a:lnTo>
                <a:lnTo>
                  <a:pt x="4742" y="2292"/>
                </a:lnTo>
                <a:lnTo>
                  <a:pt x="4742" y="2292"/>
                </a:lnTo>
                <a:lnTo>
                  <a:pt x="4742" y="2294"/>
                </a:lnTo>
                <a:lnTo>
                  <a:pt x="4742" y="2294"/>
                </a:lnTo>
                <a:lnTo>
                  <a:pt x="4744" y="2294"/>
                </a:lnTo>
                <a:lnTo>
                  <a:pt x="4744" y="2292"/>
                </a:lnTo>
                <a:lnTo>
                  <a:pt x="4742" y="2292"/>
                </a:lnTo>
                <a:close/>
                <a:moveTo>
                  <a:pt x="4754" y="2283"/>
                </a:moveTo>
                <a:lnTo>
                  <a:pt x="4752" y="2281"/>
                </a:lnTo>
                <a:lnTo>
                  <a:pt x="4752" y="2283"/>
                </a:lnTo>
                <a:lnTo>
                  <a:pt x="4752" y="2283"/>
                </a:lnTo>
                <a:lnTo>
                  <a:pt x="4752" y="2283"/>
                </a:lnTo>
                <a:lnTo>
                  <a:pt x="4752" y="2285"/>
                </a:lnTo>
                <a:lnTo>
                  <a:pt x="4754" y="2283"/>
                </a:lnTo>
                <a:lnTo>
                  <a:pt x="4754" y="2283"/>
                </a:lnTo>
                <a:lnTo>
                  <a:pt x="4754" y="2283"/>
                </a:lnTo>
                <a:lnTo>
                  <a:pt x="4754" y="2283"/>
                </a:lnTo>
                <a:close/>
                <a:moveTo>
                  <a:pt x="4742" y="2294"/>
                </a:moveTo>
                <a:lnTo>
                  <a:pt x="4742" y="2294"/>
                </a:lnTo>
                <a:lnTo>
                  <a:pt x="4742" y="2296"/>
                </a:lnTo>
                <a:lnTo>
                  <a:pt x="4740" y="2296"/>
                </a:lnTo>
                <a:lnTo>
                  <a:pt x="4740" y="2296"/>
                </a:lnTo>
                <a:lnTo>
                  <a:pt x="4740" y="2296"/>
                </a:lnTo>
                <a:lnTo>
                  <a:pt x="4740" y="2296"/>
                </a:lnTo>
                <a:lnTo>
                  <a:pt x="4740" y="2296"/>
                </a:lnTo>
                <a:lnTo>
                  <a:pt x="4740" y="2296"/>
                </a:lnTo>
                <a:lnTo>
                  <a:pt x="4740" y="2298"/>
                </a:lnTo>
                <a:lnTo>
                  <a:pt x="4742" y="2298"/>
                </a:lnTo>
                <a:lnTo>
                  <a:pt x="4742" y="2298"/>
                </a:lnTo>
                <a:lnTo>
                  <a:pt x="4742" y="2296"/>
                </a:lnTo>
                <a:lnTo>
                  <a:pt x="4742" y="2296"/>
                </a:lnTo>
                <a:lnTo>
                  <a:pt x="4742" y="2294"/>
                </a:lnTo>
                <a:close/>
                <a:moveTo>
                  <a:pt x="4832" y="2048"/>
                </a:moveTo>
                <a:lnTo>
                  <a:pt x="4832" y="2044"/>
                </a:lnTo>
                <a:lnTo>
                  <a:pt x="4830" y="2042"/>
                </a:lnTo>
                <a:lnTo>
                  <a:pt x="4830" y="2040"/>
                </a:lnTo>
                <a:lnTo>
                  <a:pt x="4828" y="2034"/>
                </a:lnTo>
                <a:lnTo>
                  <a:pt x="4825" y="2032"/>
                </a:lnTo>
                <a:lnTo>
                  <a:pt x="4828" y="2027"/>
                </a:lnTo>
                <a:lnTo>
                  <a:pt x="4825" y="2017"/>
                </a:lnTo>
                <a:lnTo>
                  <a:pt x="4828" y="2013"/>
                </a:lnTo>
                <a:lnTo>
                  <a:pt x="4825" y="2011"/>
                </a:lnTo>
                <a:lnTo>
                  <a:pt x="4825" y="2011"/>
                </a:lnTo>
                <a:lnTo>
                  <a:pt x="4823" y="2011"/>
                </a:lnTo>
                <a:lnTo>
                  <a:pt x="4823" y="2009"/>
                </a:lnTo>
                <a:lnTo>
                  <a:pt x="4823" y="2004"/>
                </a:lnTo>
                <a:lnTo>
                  <a:pt x="4821" y="2002"/>
                </a:lnTo>
                <a:lnTo>
                  <a:pt x="4819" y="2000"/>
                </a:lnTo>
                <a:lnTo>
                  <a:pt x="4817" y="1998"/>
                </a:lnTo>
                <a:lnTo>
                  <a:pt x="4817" y="1996"/>
                </a:lnTo>
                <a:lnTo>
                  <a:pt x="4817" y="1996"/>
                </a:lnTo>
                <a:lnTo>
                  <a:pt x="4817" y="1994"/>
                </a:lnTo>
                <a:lnTo>
                  <a:pt x="4815" y="1994"/>
                </a:lnTo>
                <a:lnTo>
                  <a:pt x="4813" y="1994"/>
                </a:lnTo>
                <a:lnTo>
                  <a:pt x="4811" y="1992"/>
                </a:lnTo>
                <a:lnTo>
                  <a:pt x="4811" y="1990"/>
                </a:lnTo>
                <a:lnTo>
                  <a:pt x="4809" y="1986"/>
                </a:lnTo>
                <a:lnTo>
                  <a:pt x="4807" y="1983"/>
                </a:lnTo>
                <a:lnTo>
                  <a:pt x="4805" y="1983"/>
                </a:lnTo>
                <a:lnTo>
                  <a:pt x="4805" y="1983"/>
                </a:lnTo>
                <a:lnTo>
                  <a:pt x="4802" y="1983"/>
                </a:lnTo>
                <a:lnTo>
                  <a:pt x="4798" y="1979"/>
                </a:lnTo>
                <a:lnTo>
                  <a:pt x="4798" y="1979"/>
                </a:lnTo>
                <a:lnTo>
                  <a:pt x="4796" y="1977"/>
                </a:lnTo>
                <a:lnTo>
                  <a:pt x="4796" y="1977"/>
                </a:lnTo>
                <a:lnTo>
                  <a:pt x="4794" y="1975"/>
                </a:lnTo>
                <a:lnTo>
                  <a:pt x="4792" y="1975"/>
                </a:lnTo>
                <a:lnTo>
                  <a:pt x="4792" y="1969"/>
                </a:lnTo>
                <a:lnTo>
                  <a:pt x="4792" y="1967"/>
                </a:lnTo>
                <a:lnTo>
                  <a:pt x="4792" y="1960"/>
                </a:lnTo>
                <a:lnTo>
                  <a:pt x="4790" y="1958"/>
                </a:lnTo>
                <a:lnTo>
                  <a:pt x="4790" y="1958"/>
                </a:lnTo>
                <a:lnTo>
                  <a:pt x="4790" y="1958"/>
                </a:lnTo>
                <a:lnTo>
                  <a:pt x="4790" y="1960"/>
                </a:lnTo>
                <a:lnTo>
                  <a:pt x="4790" y="1960"/>
                </a:lnTo>
                <a:lnTo>
                  <a:pt x="4788" y="1960"/>
                </a:lnTo>
                <a:lnTo>
                  <a:pt x="4786" y="1958"/>
                </a:lnTo>
                <a:lnTo>
                  <a:pt x="4784" y="1958"/>
                </a:lnTo>
                <a:lnTo>
                  <a:pt x="4784" y="1956"/>
                </a:lnTo>
                <a:lnTo>
                  <a:pt x="4781" y="1954"/>
                </a:lnTo>
                <a:lnTo>
                  <a:pt x="4781" y="1954"/>
                </a:lnTo>
                <a:lnTo>
                  <a:pt x="4781" y="1954"/>
                </a:lnTo>
                <a:lnTo>
                  <a:pt x="4779" y="1956"/>
                </a:lnTo>
                <a:lnTo>
                  <a:pt x="4781" y="1960"/>
                </a:lnTo>
                <a:lnTo>
                  <a:pt x="4779" y="1960"/>
                </a:lnTo>
                <a:lnTo>
                  <a:pt x="4779" y="1960"/>
                </a:lnTo>
                <a:lnTo>
                  <a:pt x="4777" y="1958"/>
                </a:lnTo>
                <a:lnTo>
                  <a:pt x="4777" y="1958"/>
                </a:lnTo>
                <a:lnTo>
                  <a:pt x="4777" y="1958"/>
                </a:lnTo>
                <a:lnTo>
                  <a:pt x="4775" y="1956"/>
                </a:lnTo>
                <a:lnTo>
                  <a:pt x="4775" y="1956"/>
                </a:lnTo>
                <a:lnTo>
                  <a:pt x="4773" y="1952"/>
                </a:lnTo>
                <a:lnTo>
                  <a:pt x="4773" y="1948"/>
                </a:lnTo>
                <a:lnTo>
                  <a:pt x="4773" y="1946"/>
                </a:lnTo>
                <a:lnTo>
                  <a:pt x="4771" y="1944"/>
                </a:lnTo>
                <a:lnTo>
                  <a:pt x="4771" y="1941"/>
                </a:lnTo>
                <a:lnTo>
                  <a:pt x="4769" y="1941"/>
                </a:lnTo>
                <a:lnTo>
                  <a:pt x="4769" y="1939"/>
                </a:lnTo>
                <a:lnTo>
                  <a:pt x="4767" y="1937"/>
                </a:lnTo>
                <a:lnTo>
                  <a:pt x="4765" y="1935"/>
                </a:lnTo>
                <a:lnTo>
                  <a:pt x="4763" y="1933"/>
                </a:lnTo>
                <a:lnTo>
                  <a:pt x="4763" y="1931"/>
                </a:lnTo>
                <a:lnTo>
                  <a:pt x="4763" y="1929"/>
                </a:lnTo>
                <a:lnTo>
                  <a:pt x="4763" y="1929"/>
                </a:lnTo>
                <a:lnTo>
                  <a:pt x="4765" y="1929"/>
                </a:lnTo>
                <a:lnTo>
                  <a:pt x="4765" y="1927"/>
                </a:lnTo>
                <a:lnTo>
                  <a:pt x="4763" y="1927"/>
                </a:lnTo>
                <a:lnTo>
                  <a:pt x="4761" y="1925"/>
                </a:lnTo>
                <a:lnTo>
                  <a:pt x="4758" y="1923"/>
                </a:lnTo>
                <a:lnTo>
                  <a:pt x="4756" y="1923"/>
                </a:lnTo>
                <a:lnTo>
                  <a:pt x="4754" y="1921"/>
                </a:lnTo>
                <a:lnTo>
                  <a:pt x="4752" y="1921"/>
                </a:lnTo>
                <a:lnTo>
                  <a:pt x="4752" y="1921"/>
                </a:lnTo>
                <a:lnTo>
                  <a:pt x="4750" y="1921"/>
                </a:lnTo>
                <a:lnTo>
                  <a:pt x="4750" y="1918"/>
                </a:lnTo>
                <a:lnTo>
                  <a:pt x="4748" y="1918"/>
                </a:lnTo>
                <a:lnTo>
                  <a:pt x="4746" y="1916"/>
                </a:lnTo>
                <a:lnTo>
                  <a:pt x="4744" y="1914"/>
                </a:lnTo>
                <a:lnTo>
                  <a:pt x="4744" y="1914"/>
                </a:lnTo>
                <a:lnTo>
                  <a:pt x="4744" y="1912"/>
                </a:lnTo>
                <a:lnTo>
                  <a:pt x="4742" y="1912"/>
                </a:lnTo>
                <a:lnTo>
                  <a:pt x="4742" y="1914"/>
                </a:lnTo>
                <a:lnTo>
                  <a:pt x="4740" y="1912"/>
                </a:lnTo>
                <a:lnTo>
                  <a:pt x="4740" y="1912"/>
                </a:lnTo>
                <a:lnTo>
                  <a:pt x="4737" y="1910"/>
                </a:lnTo>
                <a:lnTo>
                  <a:pt x="4735" y="1910"/>
                </a:lnTo>
                <a:lnTo>
                  <a:pt x="4733" y="1910"/>
                </a:lnTo>
                <a:lnTo>
                  <a:pt x="4731" y="1910"/>
                </a:lnTo>
                <a:lnTo>
                  <a:pt x="4729" y="1908"/>
                </a:lnTo>
                <a:lnTo>
                  <a:pt x="4729" y="1906"/>
                </a:lnTo>
                <a:lnTo>
                  <a:pt x="4727" y="1904"/>
                </a:lnTo>
                <a:lnTo>
                  <a:pt x="4727" y="1902"/>
                </a:lnTo>
                <a:lnTo>
                  <a:pt x="4727" y="1900"/>
                </a:lnTo>
                <a:lnTo>
                  <a:pt x="4727" y="1900"/>
                </a:lnTo>
                <a:lnTo>
                  <a:pt x="4723" y="1895"/>
                </a:lnTo>
                <a:lnTo>
                  <a:pt x="4723" y="1895"/>
                </a:lnTo>
                <a:lnTo>
                  <a:pt x="4725" y="1891"/>
                </a:lnTo>
                <a:lnTo>
                  <a:pt x="4725" y="1887"/>
                </a:lnTo>
                <a:lnTo>
                  <a:pt x="4723" y="1883"/>
                </a:lnTo>
                <a:lnTo>
                  <a:pt x="4721" y="1879"/>
                </a:lnTo>
                <a:lnTo>
                  <a:pt x="4721" y="1877"/>
                </a:lnTo>
                <a:lnTo>
                  <a:pt x="4721" y="1877"/>
                </a:lnTo>
                <a:lnTo>
                  <a:pt x="4719" y="1877"/>
                </a:lnTo>
                <a:lnTo>
                  <a:pt x="4719" y="1874"/>
                </a:lnTo>
                <a:lnTo>
                  <a:pt x="4717" y="1872"/>
                </a:lnTo>
                <a:lnTo>
                  <a:pt x="4714" y="1870"/>
                </a:lnTo>
                <a:lnTo>
                  <a:pt x="4714" y="1868"/>
                </a:lnTo>
                <a:lnTo>
                  <a:pt x="4714" y="1868"/>
                </a:lnTo>
                <a:lnTo>
                  <a:pt x="4714" y="1866"/>
                </a:lnTo>
                <a:lnTo>
                  <a:pt x="4714" y="1864"/>
                </a:lnTo>
                <a:lnTo>
                  <a:pt x="4714" y="1862"/>
                </a:lnTo>
                <a:lnTo>
                  <a:pt x="4714" y="1858"/>
                </a:lnTo>
                <a:lnTo>
                  <a:pt x="4712" y="1856"/>
                </a:lnTo>
                <a:lnTo>
                  <a:pt x="4712" y="1853"/>
                </a:lnTo>
                <a:lnTo>
                  <a:pt x="4712" y="1851"/>
                </a:lnTo>
                <a:lnTo>
                  <a:pt x="4712" y="1849"/>
                </a:lnTo>
                <a:lnTo>
                  <a:pt x="4712" y="1849"/>
                </a:lnTo>
                <a:lnTo>
                  <a:pt x="4712" y="1847"/>
                </a:lnTo>
                <a:lnTo>
                  <a:pt x="4710" y="1845"/>
                </a:lnTo>
                <a:lnTo>
                  <a:pt x="4710" y="1845"/>
                </a:lnTo>
                <a:lnTo>
                  <a:pt x="4708" y="1843"/>
                </a:lnTo>
                <a:lnTo>
                  <a:pt x="4704" y="1841"/>
                </a:lnTo>
                <a:lnTo>
                  <a:pt x="4702" y="1839"/>
                </a:lnTo>
                <a:lnTo>
                  <a:pt x="4700" y="1837"/>
                </a:lnTo>
                <a:lnTo>
                  <a:pt x="4698" y="1837"/>
                </a:lnTo>
                <a:lnTo>
                  <a:pt x="4698" y="1839"/>
                </a:lnTo>
                <a:lnTo>
                  <a:pt x="4696" y="1839"/>
                </a:lnTo>
                <a:lnTo>
                  <a:pt x="4693" y="1841"/>
                </a:lnTo>
                <a:lnTo>
                  <a:pt x="4691" y="1839"/>
                </a:lnTo>
                <a:lnTo>
                  <a:pt x="4689" y="1839"/>
                </a:lnTo>
                <a:lnTo>
                  <a:pt x="4689" y="1837"/>
                </a:lnTo>
                <a:lnTo>
                  <a:pt x="4689" y="1832"/>
                </a:lnTo>
                <a:lnTo>
                  <a:pt x="4687" y="1830"/>
                </a:lnTo>
                <a:lnTo>
                  <a:pt x="4687" y="1830"/>
                </a:lnTo>
                <a:lnTo>
                  <a:pt x="4687" y="1826"/>
                </a:lnTo>
                <a:lnTo>
                  <a:pt x="4687" y="1824"/>
                </a:lnTo>
                <a:lnTo>
                  <a:pt x="4687" y="1820"/>
                </a:lnTo>
                <a:lnTo>
                  <a:pt x="4685" y="1816"/>
                </a:lnTo>
                <a:lnTo>
                  <a:pt x="4685" y="1816"/>
                </a:lnTo>
                <a:lnTo>
                  <a:pt x="4685" y="1814"/>
                </a:lnTo>
                <a:lnTo>
                  <a:pt x="4683" y="1812"/>
                </a:lnTo>
                <a:lnTo>
                  <a:pt x="4683" y="1809"/>
                </a:lnTo>
                <a:lnTo>
                  <a:pt x="4683" y="1809"/>
                </a:lnTo>
                <a:lnTo>
                  <a:pt x="4681" y="1809"/>
                </a:lnTo>
                <a:lnTo>
                  <a:pt x="4681" y="1807"/>
                </a:lnTo>
                <a:lnTo>
                  <a:pt x="4681" y="1807"/>
                </a:lnTo>
                <a:lnTo>
                  <a:pt x="4681" y="1805"/>
                </a:lnTo>
                <a:lnTo>
                  <a:pt x="4683" y="1803"/>
                </a:lnTo>
                <a:lnTo>
                  <a:pt x="4681" y="1803"/>
                </a:lnTo>
                <a:lnTo>
                  <a:pt x="4679" y="1803"/>
                </a:lnTo>
                <a:lnTo>
                  <a:pt x="4679" y="1803"/>
                </a:lnTo>
                <a:lnTo>
                  <a:pt x="4677" y="1801"/>
                </a:lnTo>
                <a:lnTo>
                  <a:pt x="4677" y="1799"/>
                </a:lnTo>
                <a:lnTo>
                  <a:pt x="4677" y="1797"/>
                </a:lnTo>
                <a:lnTo>
                  <a:pt x="4677" y="1795"/>
                </a:lnTo>
                <a:lnTo>
                  <a:pt x="4677" y="1793"/>
                </a:lnTo>
                <a:lnTo>
                  <a:pt x="4677" y="1791"/>
                </a:lnTo>
                <a:lnTo>
                  <a:pt x="4675" y="1791"/>
                </a:lnTo>
                <a:lnTo>
                  <a:pt x="4673" y="1788"/>
                </a:lnTo>
                <a:lnTo>
                  <a:pt x="4673" y="1786"/>
                </a:lnTo>
                <a:lnTo>
                  <a:pt x="4675" y="1786"/>
                </a:lnTo>
                <a:lnTo>
                  <a:pt x="4673" y="1786"/>
                </a:lnTo>
                <a:lnTo>
                  <a:pt x="4673" y="1786"/>
                </a:lnTo>
                <a:lnTo>
                  <a:pt x="4670" y="1786"/>
                </a:lnTo>
                <a:lnTo>
                  <a:pt x="4670" y="1788"/>
                </a:lnTo>
                <a:lnTo>
                  <a:pt x="4668" y="1788"/>
                </a:lnTo>
                <a:lnTo>
                  <a:pt x="4666" y="1793"/>
                </a:lnTo>
                <a:lnTo>
                  <a:pt x="4666" y="1799"/>
                </a:lnTo>
                <a:lnTo>
                  <a:pt x="4664" y="1803"/>
                </a:lnTo>
                <a:lnTo>
                  <a:pt x="4664" y="1803"/>
                </a:lnTo>
                <a:lnTo>
                  <a:pt x="4664" y="1805"/>
                </a:lnTo>
                <a:lnTo>
                  <a:pt x="4664" y="1805"/>
                </a:lnTo>
                <a:lnTo>
                  <a:pt x="4662" y="1803"/>
                </a:lnTo>
                <a:lnTo>
                  <a:pt x="4662" y="1805"/>
                </a:lnTo>
                <a:lnTo>
                  <a:pt x="4660" y="1809"/>
                </a:lnTo>
                <a:lnTo>
                  <a:pt x="4660" y="1812"/>
                </a:lnTo>
                <a:lnTo>
                  <a:pt x="4662" y="1812"/>
                </a:lnTo>
                <a:lnTo>
                  <a:pt x="4662" y="1812"/>
                </a:lnTo>
                <a:lnTo>
                  <a:pt x="4662" y="1814"/>
                </a:lnTo>
                <a:lnTo>
                  <a:pt x="4664" y="1814"/>
                </a:lnTo>
                <a:lnTo>
                  <a:pt x="4664" y="1814"/>
                </a:lnTo>
                <a:lnTo>
                  <a:pt x="4664" y="1816"/>
                </a:lnTo>
                <a:lnTo>
                  <a:pt x="4664" y="1816"/>
                </a:lnTo>
                <a:lnTo>
                  <a:pt x="4662" y="1816"/>
                </a:lnTo>
                <a:lnTo>
                  <a:pt x="4662" y="1816"/>
                </a:lnTo>
                <a:lnTo>
                  <a:pt x="4662" y="1816"/>
                </a:lnTo>
                <a:lnTo>
                  <a:pt x="4660" y="1818"/>
                </a:lnTo>
                <a:lnTo>
                  <a:pt x="4660" y="1822"/>
                </a:lnTo>
                <a:lnTo>
                  <a:pt x="4660" y="1824"/>
                </a:lnTo>
                <a:lnTo>
                  <a:pt x="4658" y="1826"/>
                </a:lnTo>
                <a:lnTo>
                  <a:pt x="4658" y="1830"/>
                </a:lnTo>
                <a:lnTo>
                  <a:pt x="4658" y="1832"/>
                </a:lnTo>
                <a:lnTo>
                  <a:pt x="4658" y="1835"/>
                </a:lnTo>
                <a:lnTo>
                  <a:pt x="4660" y="1835"/>
                </a:lnTo>
                <a:lnTo>
                  <a:pt x="4658" y="1839"/>
                </a:lnTo>
                <a:lnTo>
                  <a:pt x="4658" y="1841"/>
                </a:lnTo>
                <a:lnTo>
                  <a:pt x="4660" y="1845"/>
                </a:lnTo>
                <a:lnTo>
                  <a:pt x="4660" y="1849"/>
                </a:lnTo>
                <a:lnTo>
                  <a:pt x="4658" y="1851"/>
                </a:lnTo>
                <a:lnTo>
                  <a:pt x="4658" y="1858"/>
                </a:lnTo>
                <a:lnTo>
                  <a:pt x="4656" y="1862"/>
                </a:lnTo>
                <a:lnTo>
                  <a:pt x="4656" y="1864"/>
                </a:lnTo>
                <a:lnTo>
                  <a:pt x="4656" y="1866"/>
                </a:lnTo>
                <a:lnTo>
                  <a:pt x="4654" y="1870"/>
                </a:lnTo>
                <a:lnTo>
                  <a:pt x="4654" y="1872"/>
                </a:lnTo>
                <a:lnTo>
                  <a:pt x="4649" y="1879"/>
                </a:lnTo>
                <a:lnTo>
                  <a:pt x="4649" y="1881"/>
                </a:lnTo>
                <a:lnTo>
                  <a:pt x="4647" y="1883"/>
                </a:lnTo>
                <a:lnTo>
                  <a:pt x="4645" y="1885"/>
                </a:lnTo>
                <a:lnTo>
                  <a:pt x="4643" y="1887"/>
                </a:lnTo>
                <a:lnTo>
                  <a:pt x="4639" y="1887"/>
                </a:lnTo>
                <a:lnTo>
                  <a:pt x="4637" y="1887"/>
                </a:lnTo>
                <a:lnTo>
                  <a:pt x="4635" y="1887"/>
                </a:lnTo>
                <a:lnTo>
                  <a:pt x="4635" y="1887"/>
                </a:lnTo>
                <a:lnTo>
                  <a:pt x="4631" y="1885"/>
                </a:lnTo>
                <a:lnTo>
                  <a:pt x="4629" y="1883"/>
                </a:lnTo>
                <a:lnTo>
                  <a:pt x="4624" y="1883"/>
                </a:lnTo>
                <a:lnTo>
                  <a:pt x="4624" y="1881"/>
                </a:lnTo>
                <a:lnTo>
                  <a:pt x="4624" y="1879"/>
                </a:lnTo>
                <a:lnTo>
                  <a:pt x="4622" y="1879"/>
                </a:lnTo>
                <a:lnTo>
                  <a:pt x="4622" y="1877"/>
                </a:lnTo>
                <a:lnTo>
                  <a:pt x="4618" y="1874"/>
                </a:lnTo>
                <a:lnTo>
                  <a:pt x="4616" y="1874"/>
                </a:lnTo>
                <a:lnTo>
                  <a:pt x="4614" y="1874"/>
                </a:lnTo>
                <a:lnTo>
                  <a:pt x="4610" y="1872"/>
                </a:lnTo>
                <a:lnTo>
                  <a:pt x="4608" y="1872"/>
                </a:lnTo>
                <a:lnTo>
                  <a:pt x="4605" y="1870"/>
                </a:lnTo>
                <a:lnTo>
                  <a:pt x="4603" y="1866"/>
                </a:lnTo>
                <a:lnTo>
                  <a:pt x="4599" y="1866"/>
                </a:lnTo>
                <a:lnTo>
                  <a:pt x="4597" y="1864"/>
                </a:lnTo>
                <a:lnTo>
                  <a:pt x="4595" y="1862"/>
                </a:lnTo>
                <a:lnTo>
                  <a:pt x="4593" y="1862"/>
                </a:lnTo>
                <a:lnTo>
                  <a:pt x="4593" y="1862"/>
                </a:lnTo>
                <a:lnTo>
                  <a:pt x="4591" y="1862"/>
                </a:lnTo>
                <a:lnTo>
                  <a:pt x="4589" y="1862"/>
                </a:lnTo>
                <a:lnTo>
                  <a:pt x="4589" y="1860"/>
                </a:lnTo>
                <a:lnTo>
                  <a:pt x="4589" y="1860"/>
                </a:lnTo>
                <a:lnTo>
                  <a:pt x="4589" y="1860"/>
                </a:lnTo>
                <a:lnTo>
                  <a:pt x="4589" y="1858"/>
                </a:lnTo>
                <a:lnTo>
                  <a:pt x="4589" y="1858"/>
                </a:lnTo>
                <a:lnTo>
                  <a:pt x="4587" y="1858"/>
                </a:lnTo>
                <a:lnTo>
                  <a:pt x="4587" y="1858"/>
                </a:lnTo>
                <a:lnTo>
                  <a:pt x="4587" y="1858"/>
                </a:lnTo>
                <a:lnTo>
                  <a:pt x="4585" y="1858"/>
                </a:lnTo>
                <a:lnTo>
                  <a:pt x="4582" y="1856"/>
                </a:lnTo>
                <a:lnTo>
                  <a:pt x="4582" y="1856"/>
                </a:lnTo>
                <a:lnTo>
                  <a:pt x="4580" y="1853"/>
                </a:lnTo>
                <a:lnTo>
                  <a:pt x="4578" y="1851"/>
                </a:lnTo>
                <a:lnTo>
                  <a:pt x="4576" y="1851"/>
                </a:lnTo>
                <a:lnTo>
                  <a:pt x="4572" y="1847"/>
                </a:lnTo>
                <a:lnTo>
                  <a:pt x="4570" y="1847"/>
                </a:lnTo>
                <a:lnTo>
                  <a:pt x="4570" y="1845"/>
                </a:lnTo>
                <a:lnTo>
                  <a:pt x="4570" y="1845"/>
                </a:lnTo>
                <a:lnTo>
                  <a:pt x="4570" y="1843"/>
                </a:lnTo>
                <a:lnTo>
                  <a:pt x="4572" y="1843"/>
                </a:lnTo>
                <a:lnTo>
                  <a:pt x="4574" y="1837"/>
                </a:lnTo>
                <a:lnTo>
                  <a:pt x="4576" y="1837"/>
                </a:lnTo>
                <a:lnTo>
                  <a:pt x="4576" y="1837"/>
                </a:lnTo>
                <a:lnTo>
                  <a:pt x="4578" y="1832"/>
                </a:lnTo>
                <a:lnTo>
                  <a:pt x="4578" y="1830"/>
                </a:lnTo>
                <a:lnTo>
                  <a:pt x="4576" y="1828"/>
                </a:lnTo>
                <a:lnTo>
                  <a:pt x="4576" y="1824"/>
                </a:lnTo>
                <a:lnTo>
                  <a:pt x="4580" y="1822"/>
                </a:lnTo>
                <a:lnTo>
                  <a:pt x="4580" y="1822"/>
                </a:lnTo>
                <a:lnTo>
                  <a:pt x="4582" y="1820"/>
                </a:lnTo>
                <a:lnTo>
                  <a:pt x="4582" y="1822"/>
                </a:lnTo>
                <a:lnTo>
                  <a:pt x="4585" y="1822"/>
                </a:lnTo>
                <a:lnTo>
                  <a:pt x="4585" y="1822"/>
                </a:lnTo>
                <a:lnTo>
                  <a:pt x="4587" y="1818"/>
                </a:lnTo>
                <a:lnTo>
                  <a:pt x="4587" y="1818"/>
                </a:lnTo>
                <a:lnTo>
                  <a:pt x="4585" y="1816"/>
                </a:lnTo>
                <a:lnTo>
                  <a:pt x="4587" y="1816"/>
                </a:lnTo>
                <a:lnTo>
                  <a:pt x="4591" y="1809"/>
                </a:lnTo>
                <a:lnTo>
                  <a:pt x="4591" y="1807"/>
                </a:lnTo>
                <a:lnTo>
                  <a:pt x="4591" y="1807"/>
                </a:lnTo>
                <a:lnTo>
                  <a:pt x="4589" y="1807"/>
                </a:lnTo>
                <a:lnTo>
                  <a:pt x="4587" y="1805"/>
                </a:lnTo>
                <a:lnTo>
                  <a:pt x="4587" y="1803"/>
                </a:lnTo>
                <a:lnTo>
                  <a:pt x="4585" y="1803"/>
                </a:lnTo>
                <a:lnTo>
                  <a:pt x="4582" y="1805"/>
                </a:lnTo>
                <a:lnTo>
                  <a:pt x="4582" y="1807"/>
                </a:lnTo>
                <a:lnTo>
                  <a:pt x="4582" y="1807"/>
                </a:lnTo>
                <a:lnTo>
                  <a:pt x="4582" y="1809"/>
                </a:lnTo>
                <a:lnTo>
                  <a:pt x="4582" y="1812"/>
                </a:lnTo>
                <a:lnTo>
                  <a:pt x="4580" y="1812"/>
                </a:lnTo>
                <a:lnTo>
                  <a:pt x="4578" y="1809"/>
                </a:lnTo>
                <a:lnTo>
                  <a:pt x="4578" y="1809"/>
                </a:lnTo>
                <a:lnTo>
                  <a:pt x="4578" y="1807"/>
                </a:lnTo>
                <a:lnTo>
                  <a:pt x="4576" y="1807"/>
                </a:lnTo>
                <a:lnTo>
                  <a:pt x="4576" y="1807"/>
                </a:lnTo>
                <a:lnTo>
                  <a:pt x="4574" y="1807"/>
                </a:lnTo>
                <a:lnTo>
                  <a:pt x="4574" y="1807"/>
                </a:lnTo>
                <a:lnTo>
                  <a:pt x="4574" y="1807"/>
                </a:lnTo>
                <a:lnTo>
                  <a:pt x="4574" y="1807"/>
                </a:lnTo>
                <a:lnTo>
                  <a:pt x="4576" y="1805"/>
                </a:lnTo>
                <a:lnTo>
                  <a:pt x="4576" y="1803"/>
                </a:lnTo>
                <a:lnTo>
                  <a:pt x="4576" y="1803"/>
                </a:lnTo>
                <a:lnTo>
                  <a:pt x="4576" y="1803"/>
                </a:lnTo>
                <a:lnTo>
                  <a:pt x="4576" y="1803"/>
                </a:lnTo>
                <a:lnTo>
                  <a:pt x="4576" y="1801"/>
                </a:lnTo>
                <a:lnTo>
                  <a:pt x="4576" y="1801"/>
                </a:lnTo>
                <a:lnTo>
                  <a:pt x="4574" y="1803"/>
                </a:lnTo>
                <a:lnTo>
                  <a:pt x="4574" y="1803"/>
                </a:lnTo>
                <a:lnTo>
                  <a:pt x="4572" y="1805"/>
                </a:lnTo>
                <a:lnTo>
                  <a:pt x="4568" y="1805"/>
                </a:lnTo>
                <a:lnTo>
                  <a:pt x="4566" y="1807"/>
                </a:lnTo>
                <a:lnTo>
                  <a:pt x="4564" y="1807"/>
                </a:lnTo>
                <a:lnTo>
                  <a:pt x="4561" y="1805"/>
                </a:lnTo>
                <a:lnTo>
                  <a:pt x="4561" y="1805"/>
                </a:lnTo>
                <a:lnTo>
                  <a:pt x="4559" y="1803"/>
                </a:lnTo>
                <a:lnTo>
                  <a:pt x="4557" y="1805"/>
                </a:lnTo>
                <a:lnTo>
                  <a:pt x="4555" y="1805"/>
                </a:lnTo>
                <a:lnTo>
                  <a:pt x="4553" y="1805"/>
                </a:lnTo>
                <a:lnTo>
                  <a:pt x="4553" y="1805"/>
                </a:lnTo>
                <a:lnTo>
                  <a:pt x="4551" y="1803"/>
                </a:lnTo>
                <a:lnTo>
                  <a:pt x="4547" y="1801"/>
                </a:lnTo>
                <a:lnTo>
                  <a:pt x="4545" y="1801"/>
                </a:lnTo>
                <a:lnTo>
                  <a:pt x="4543" y="1801"/>
                </a:lnTo>
                <a:lnTo>
                  <a:pt x="4541" y="1801"/>
                </a:lnTo>
                <a:lnTo>
                  <a:pt x="4541" y="1801"/>
                </a:lnTo>
                <a:lnTo>
                  <a:pt x="4536" y="1799"/>
                </a:lnTo>
                <a:lnTo>
                  <a:pt x="4536" y="1799"/>
                </a:lnTo>
                <a:lnTo>
                  <a:pt x="4534" y="1797"/>
                </a:lnTo>
                <a:lnTo>
                  <a:pt x="4534" y="1795"/>
                </a:lnTo>
                <a:lnTo>
                  <a:pt x="4532" y="1795"/>
                </a:lnTo>
                <a:lnTo>
                  <a:pt x="4530" y="1797"/>
                </a:lnTo>
                <a:lnTo>
                  <a:pt x="4530" y="1797"/>
                </a:lnTo>
                <a:lnTo>
                  <a:pt x="4528" y="1795"/>
                </a:lnTo>
                <a:lnTo>
                  <a:pt x="4526" y="1793"/>
                </a:lnTo>
                <a:lnTo>
                  <a:pt x="4524" y="1793"/>
                </a:lnTo>
                <a:lnTo>
                  <a:pt x="4524" y="1793"/>
                </a:lnTo>
                <a:lnTo>
                  <a:pt x="4524" y="1795"/>
                </a:lnTo>
                <a:lnTo>
                  <a:pt x="4522" y="1795"/>
                </a:lnTo>
                <a:lnTo>
                  <a:pt x="4522" y="1795"/>
                </a:lnTo>
                <a:lnTo>
                  <a:pt x="4520" y="1793"/>
                </a:lnTo>
                <a:lnTo>
                  <a:pt x="4520" y="1793"/>
                </a:lnTo>
                <a:lnTo>
                  <a:pt x="4517" y="1793"/>
                </a:lnTo>
                <a:lnTo>
                  <a:pt x="4517" y="1795"/>
                </a:lnTo>
                <a:lnTo>
                  <a:pt x="4520" y="1795"/>
                </a:lnTo>
                <a:lnTo>
                  <a:pt x="4522" y="1797"/>
                </a:lnTo>
                <a:lnTo>
                  <a:pt x="4522" y="1797"/>
                </a:lnTo>
                <a:lnTo>
                  <a:pt x="4524" y="1797"/>
                </a:lnTo>
                <a:lnTo>
                  <a:pt x="4528" y="1797"/>
                </a:lnTo>
                <a:lnTo>
                  <a:pt x="4530" y="1799"/>
                </a:lnTo>
                <a:lnTo>
                  <a:pt x="4530" y="1801"/>
                </a:lnTo>
                <a:lnTo>
                  <a:pt x="4530" y="1801"/>
                </a:lnTo>
                <a:lnTo>
                  <a:pt x="4530" y="1803"/>
                </a:lnTo>
                <a:lnTo>
                  <a:pt x="4530" y="1805"/>
                </a:lnTo>
                <a:lnTo>
                  <a:pt x="4530" y="1805"/>
                </a:lnTo>
                <a:lnTo>
                  <a:pt x="4530" y="1805"/>
                </a:lnTo>
                <a:lnTo>
                  <a:pt x="4528" y="1805"/>
                </a:lnTo>
                <a:lnTo>
                  <a:pt x="4528" y="1805"/>
                </a:lnTo>
                <a:lnTo>
                  <a:pt x="4526" y="1807"/>
                </a:lnTo>
                <a:lnTo>
                  <a:pt x="4526" y="1809"/>
                </a:lnTo>
                <a:lnTo>
                  <a:pt x="4526" y="1807"/>
                </a:lnTo>
                <a:lnTo>
                  <a:pt x="4524" y="1807"/>
                </a:lnTo>
                <a:lnTo>
                  <a:pt x="4522" y="1807"/>
                </a:lnTo>
                <a:lnTo>
                  <a:pt x="4522" y="1807"/>
                </a:lnTo>
                <a:lnTo>
                  <a:pt x="4520" y="1807"/>
                </a:lnTo>
                <a:lnTo>
                  <a:pt x="4517" y="1807"/>
                </a:lnTo>
                <a:lnTo>
                  <a:pt x="4515" y="1807"/>
                </a:lnTo>
                <a:lnTo>
                  <a:pt x="4511" y="1807"/>
                </a:lnTo>
                <a:lnTo>
                  <a:pt x="4511" y="1807"/>
                </a:lnTo>
                <a:lnTo>
                  <a:pt x="4509" y="1805"/>
                </a:lnTo>
                <a:lnTo>
                  <a:pt x="4509" y="1805"/>
                </a:lnTo>
                <a:lnTo>
                  <a:pt x="4509" y="1805"/>
                </a:lnTo>
                <a:lnTo>
                  <a:pt x="4509" y="1807"/>
                </a:lnTo>
                <a:lnTo>
                  <a:pt x="4507" y="1807"/>
                </a:lnTo>
                <a:lnTo>
                  <a:pt x="4505" y="1807"/>
                </a:lnTo>
                <a:lnTo>
                  <a:pt x="4507" y="1807"/>
                </a:lnTo>
                <a:lnTo>
                  <a:pt x="4505" y="1809"/>
                </a:lnTo>
                <a:lnTo>
                  <a:pt x="4505" y="1809"/>
                </a:lnTo>
                <a:lnTo>
                  <a:pt x="4503" y="1809"/>
                </a:lnTo>
                <a:lnTo>
                  <a:pt x="4503" y="1812"/>
                </a:lnTo>
                <a:lnTo>
                  <a:pt x="4505" y="1812"/>
                </a:lnTo>
                <a:lnTo>
                  <a:pt x="4503" y="1812"/>
                </a:lnTo>
                <a:lnTo>
                  <a:pt x="4503" y="1812"/>
                </a:lnTo>
                <a:lnTo>
                  <a:pt x="4501" y="1809"/>
                </a:lnTo>
                <a:lnTo>
                  <a:pt x="4501" y="1809"/>
                </a:lnTo>
                <a:lnTo>
                  <a:pt x="4501" y="1812"/>
                </a:lnTo>
                <a:lnTo>
                  <a:pt x="4501" y="1812"/>
                </a:lnTo>
                <a:lnTo>
                  <a:pt x="4501" y="1814"/>
                </a:lnTo>
                <a:lnTo>
                  <a:pt x="4499" y="1814"/>
                </a:lnTo>
                <a:lnTo>
                  <a:pt x="4499" y="1814"/>
                </a:lnTo>
                <a:lnTo>
                  <a:pt x="4497" y="1814"/>
                </a:lnTo>
                <a:lnTo>
                  <a:pt x="4497" y="1818"/>
                </a:lnTo>
                <a:lnTo>
                  <a:pt x="4494" y="1818"/>
                </a:lnTo>
                <a:lnTo>
                  <a:pt x="4492" y="1820"/>
                </a:lnTo>
                <a:lnTo>
                  <a:pt x="4492" y="1820"/>
                </a:lnTo>
                <a:lnTo>
                  <a:pt x="4494" y="1824"/>
                </a:lnTo>
                <a:lnTo>
                  <a:pt x="4494" y="1824"/>
                </a:lnTo>
                <a:lnTo>
                  <a:pt x="4492" y="1826"/>
                </a:lnTo>
                <a:lnTo>
                  <a:pt x="4492" y="1826"/>
                </a:lnTo>
                <a:lnTo>
                  <a:pt x="4490" y="1826"/>
                </a:lnTo>
                <a:lnTo>
                  <a:pt x="4488" y="1826"/>
                </a:lnTo>
                <a:lnTo>
                  <a:pt x="4488" y="1828"/>
                </a:lnTo>
                <a:lnTo>
                  <a:pt x="4488" y="1828"/>
                </a:lnTo>
                <a:lnTo>
                  <a:pt x="4488" y="1830"/>
                </a:lnTo>
                <a:lnTo>
                  <a:pt x="4486" y="1832"/>
                </a:lnTo>
                <a:lnTo>
                  <a:pt x="4486" y="1832"/>
                </a:lnTo>
                <a:lnTo>
                  <a:pt x="4486" y="1835"/>
                </a:lnTo>
                <a:lnTo>
                  <a:pt x="4484" y="1837"/>
                </a:lnTo>
                <a:lnTo>
                  <a:pt x="4482" y="1839"/>
                </a:lnTo>
                <a:lnTo>
                  <a:pt x="4484" y="1841"/>
                </a:lnTo>
                <a:lnTo>
                  <a:pt x="4486" y="1841"/>
                </a:lnTo>
                <a:lnTo>
                  <a:pt x="4486" y="1841"/>
                </a:lnTo>
                <a:lnTo>
                  <a:pt x="4486" y="1841"/>
                </a:lnTo>
                <a:lnTo>
                  <a:pt x="4486" y="1843"/>
                </a:lnTo>
                <a:lnTo>
                  <a:pt x="4486" y="1843"/>
                </a:lnTo>
                <a:lnTo>
                  <a:pt x="4488" y="1845"/>
                </a:lnTo>
                <a:lnTo>
                  <a:pt x="4488" y="1845"/>
                </a:lnTo>
                <a:lnTo>
                  <a:pt x="4488" y="1845"/>
                </a:lnTo>
                <a:lnTo>
                  <a:pt x="4488" y="1845"/>
                </a:lnTo>
                <a:lnTo>
                  <a:pt x="4486" y="1845"/>
                </a:lnTo>
                <a:lnTo>
                  <a:pt x="4486" y="1847"/>
                </a:lnTo>
                <a:lnTo>
                  <a:pt x="4486" y="1849"/>
                </a:lnTo>
                <a:lnTo>
                  <a:pt x="4486" y="1849"/>
                </a:lnTo>
                <a:lnTo>
                  <a:pt x="4486" y="1849"/>
                </a:lnTo>
                <a:lnTo>
                  <a:pt x="4486" y="1849"/>
                </a:lnTo>
                <a:lnTo>
                  <a:pt x="4484" y="1849"/>
                </a:lnTo>
                <a:lnTo>
                  <a:pt x="4484" y="1847"/>
                </a:lnTo>
                <a:lnTo>
                  <a:pt x="4482" y="1847"/>
                </a:lnTo>
                <a:lnTo>
                  <a:pt x="4480" y="1847"/>
                </a:lnTo>
                <a:lnTo>
                  <a:pt x="4480" y="1847"/>
                </a:lnTo>
                <a:lnTo>
                  <a:pt x="4480" y="1849"/>
                </a:lnTo>
                <a:lnTo>
                  <a:pt x="4480" y="1851"/>
                </a:lnTo>
                <a:lnTo>
                  <a:pt x="4480" y="1849"/>
                </a:lnTo>
                <a:lnTo>
                  <a:pt x="4480" y="1847"/>
                </a:lnTo>
                <a:lnTo>
                  <a:pt x="4478" y="1847"/>
                </a:lnTo>
                <a:lnTo>
                  <a:pt x="4471" y="1845"/>
                </a:lnTo>
                <a:lnTo>
                  <a:pt x="4471" y="1845"/>
                </a:lnTo>
                <a:lnTo>
                  <a:pt x="4469" y="1845"/>
                </a:lnTo>
                <a:lnTo>
                  <a:pt x="4467" y="1845"/>
                </a:lnTo>
                <a:lnTo>
                  <a:pt x="4467" y="1847"/>
                </a:lnTo>
                <a:lnTo>
                  <a:pt x="4467" y="1847"/>
                </a:lnTo>
                <a:lnTo>
                  <a:pt x="4467" y="1847"/>
                </a:lnTo>
                <a:lnTo>
                  <a:pt x="4465" y="1847"/>
                </a:lnTo>
                <a:lnTo>
                  <a:pt x="4465" y="1849"/>
                </a:lnTo>
                <a:lnTo>
                  <a:pt x="4465" y="1849"/>
                </a:lnTo>
                <a:lnTo>
                  <a:pt x="4465" y="1851"/>
                </a:lnTo>
                <a:lnTo>
                  <a:pt x="4465" y="1851"/>
                </a:lnTo>
                <a:lnTo>
                  <a:pt x="4465" y="1853"/>
                </a:lnTo>
                <a:lnTo>
                  <a:pt x="4465" y="1851"/>
                </a:lnTo>
                <a:lnTo>
                  <a:pt x="4465" y="1851"/>
                </a:lnTo>
                <a:lnTo>
                  <a:pt x="4463" y="1853"/>
                </a:lnTo>
                <a:lnTo>
                  <a:pt x="4463" y="1853"/>
                </a:lnTo>
                <a:lnTo>
                  <a:pt x="4463" y="1849"/>
                </a:lnTo>
                <a:lnTo>
                  <a:pt x="4463" y="1847"/>
                </a:lnTo>
                <a:lnTo>
                  <a:pt x="4465" y="1845"/>
                </a:lnTo>
                <a:lnTo>
                  <a:pt x="4465" y="1845"/>
                </a:lnTo>
                <a:lnTo>
                  <a:pt x="4465" y="1843"/>
                </a:lnTo>
                <a:lnTo>
                  <a:pt x="4461" y="1841"/>
                </a:lnTo>
                <a:lnTo>
                  <a:pt x="4459" y="1839"/>
                </a:lnTo>
                <a:lnTo>
                  <a:pt x="4457" y="1837"/>
                </a:lnTo>
                <a:lnTo>
                  <a:pt x="4455" y="1835"/>
                </a:lnTo>
                <a:lnTo>
                  <a:pt x="4455" y="1835"/>
                </a:lnTo>
                <a:lnTo>
                  <a:pt x="4453" y="1832"/>
                </a:lnTo>
                <a:lnTo>
                  <a:pt x="4448" y="1832"/>
                </a:lnTo>
                <a:lnTo>
                  <a:pt x="4448" y="1830"/>
                </a:lnTo>
                <a:lnTo>
                  <a:pt x="4446" y="1830"/>
                </a:lnTo>
                <a:lnTo>
                  <a:pt x="4444" y="1830"/>
                </a:lnTo>
                <a:lnTo>
                  <a:pt x="4444" y="1832"/>
                </a:lnTo>
                <a:lnTo>
                  <a:pt x="4444" y="1832"/>
                </a:lnTo>
                <a:lnTo>
                  <a:pt x="4442" y="1835"/>
                </a:lnTo>
                <a:lnTo>
                  <a:pt x="4442" y="1837"/>
                </a:lnTo>
                <a:lnTo>
                  <a:pt x="4440" y="1835"/>
                </a:lnTo>
                <a:lnTo>
                  <a:pt x="4440" y="1835"/>
                </a:lnTo>
                <a:lnTo>
                  <a:pt x="4438" y="1835"/>
                </a:lnTo>
                <a:lnTo>
                  <a:pt x="4438" y="1835"/>
                </a:lnTo>
                <a:lnTo>
                  <a:pt x="4438" y="1837"/>
                </a:lnTo>
                <a:lnTo>
                  <a:pt x="4436" y="1835"/>
                </a:lnTo>
                <a:lnTo>
                  <a:pt x="4436" y="1832"/>
                </a:lnTo>
                <a:lnTo>
                  <a:pt x="4436" y="1832"/>
                </a:lnTo>
                <a:lnTo>
                  <a:pt x="4434" y="1832"/>
                </a:lnTo>
                <a:lnTo>
                  <a:pt x="4434" y="1835"/>
                </a:lnTo>
                <a:lnTo>
                  <a:pt x="4434" y="1835"/>
                </a:lnTo>
                <a:lnTo>
                  <a:pt x="4434" y="1837"/>
                </a:lnTo>
                <a:lnTo>
                  <a:pt x="4434" y="1837"/>
                </a:lnTo>
                <a:lnTo>
                  <a:pt x="4434" y="1837"/>
                </a:lnTo>
                <a:lnTo>
                  <a:pt x="4434" y="1839"/>
                </a:lnTo>
                <a:lnTo>
                  <a:pt x="4434" y="1841"/>
                </a:lnTo>
                <a:lnTo>
                  <a:pt x="4432" y="1841"/>
                </a:lnTo>
                <a:lnTo>
                  <a:pt x="4432" y="1843"/>
                </a:lnTo>
                <a:lnTo>
                  <a:pt x="4432" y="1843"/>
                </a:lnTo>
                <a:lnTo>
                  <a:pt x="4432" y="1841"/>
                </a:lnTo>
                <a:lnTo>
                  <a:pt x="4429" y="1841"/>
                </a:lnTo>
                <a:lnTo>
                  <a:pt x="4429" y="1841"/>
                </a:lnTo>
                <a:lnTo>
                  <a:pt x="4429" y="1841"/>
                </a:lnTo>
                <a:lnTo>
                  <a:pt x="4429" y="1841"/>
                </a:lnTo>
                <a:lnTo>
                  <a:pt x="4427" y="1841"/>
                </a:lnTo>
                <a:lnTo>
                  <a:pt x="4429" y="1841"/>
                </a:lnTo>
                <a:lnTo>
                  <a:pt x="4429" y="1839"/>
                </a:lnTo>
                <a:lnTo>
                  <a:pt x="4429" y="1837"/>
                </a:lnTo>
                <a:lnTo>
                  <a:pt x="4427" y="1837"/>
                </a:lnTo>
                <a:lnTo>
                  <a:pt x="4427" y="1837"/>
                </a:lnTo>
                <a:lnTo>
                  <a:pt x="4427" y="1839"/>
                </a:lnTo>
                <a:lnTo>
                  <a:pt x="4427" y="1841"/>
                </a:lnTo>
                <a:lnTo>
                  <a:pt x="4425" y="1841"/>
                </a:lnTo>
                <a:lnTo>
                  <a:pt x="4425" y="1841"/>
                </a:lnTo>
                <a:lnTo>
                  <a:pt x="4423" y="1841"/>
                </a:lnTo>
                <a:lnTo>
                  <a:pt x="4423" y="1843"/>
                </a:lnTo>
                <a:lnTo>
                  <a:pt x="4423" y="1843"/>
                </a:lnTo>
                <a:lnTo>
                  <a:pt x="4421" y="1843"/>
                </a:lnTo>
                <a:lnTo>
                  <a:pt x="4421" y="1845"/>
                </a:lnTo>
                <a:lnTo>
                  <a:pt x="4421" y="1847"/>
                </a:lnTo>
                <a:lnTo>
                  <a:pt x="4421" y="1847"/>
                </a:lnTo>
                <a:lnTo>
                  <a:pt x="4423" y="1849"/>
                </a:lnTo>
                <a:lnTo>
                  <a:pt x="4423" y="1849"/>
                </a:lnTo>
                <a:lnTo>
                  <a:pt x="4423" y="1849"/>
                </a:lnTo>
                <a:lnTo>
                  <a:pt x="4423" y="1849"/>
                </a:lnTo>
                <a:lnTo>
                  <a:pt x="4421" y="1849"/>
                </a:lnTo>
                <a:lnTo>
                  <a:pt x="4419" y="1849"/>
                </a:lnTo>
                <a:lnTo>
                  <a:pt x="4419" y="1847"/>
                </a:lnTo>
                <a:lnTo>
                  <a:pt x="4419" y="1849"/>
                </a:lnTo>
                <a:lnTo>
                  <a:pt x="4419" y="1849"/>
                </a:lnTo>
                <a:lnTo>
                  <a:pt x="4419" y="1849"/>
                </a:lnTo>
                <a:lnTo>
                  <a:pt x="4417" y="1849"/>
                </a:lnTo>
                <a:lnTo>
                  <a:pt x="4417" y="1851"/>
                </a:lnTo>
                <a:lnTo>
                  <a:pt x="4417" y="1851"/>
                </a:lnTo>
                <a:lnTo>
                  <a:pt x="4417" y="1851"/>
                </a:lnTo>
                <a:lnTo>
                  <a:pt x="4417" y="1853"/>
                </a:lnTo>
                <a:lnTo>
                  <a:pt x="4419" y="1853"/>
                </a:lnTo>
                <a:lnTo>
                  <a:pt x="4419" y="1853"/>
                </a:lnTo>
                <a:lnTo>
                  <a:pt x="4419" y="1853"/>
                </a:lnTo>
                <a:lnTo>
                  <a:pt x="4419" y="1856"/>
                </a:lnTo>
                <a:lnTo>
                  <a:pt x="4419" y="1856"/>
                </a:lnTo>
                <a:lnTo>
                  <a:pt x="4419" y="1853"/>
                </a:lnTo>
                <a:lnTo>
                  <a:pt x="4415" y="1851"/>
                </a:lnTo>
                <a:lnTo>
                  <a:pt x="4415" y="1851"/>
                </a:lnTo>
                <a:lnTo>
                  <a:pt x="4415" y="1853"/>
                </a:lnTo>
                <a:lnTo>
                  <a:pt x="4415" y="1853"/>
                </a:lnTo>
                <a:lnTo>
                  <a:pt x="4413" y="1853"/>
                </a:lnTo>
                <a:lnTo>
                  <a:pt x="4413" y="1856"/>
                </a:lnTo>
                <a:lnTo>
                  <a:pt x="4411" y="1856"/>
                </a:lnTo>
                <a:lnTo>
                  <a:pt x="4411" y="1856"/>
                </a:lnTo>
                <a:lnTo>
                  <a:pt x="4411" y="1858"/>
                </a:lnTo>
                <a:lnTo>
                  <a:pt x="4411" y="1860"/>
                </a:lnTo>
                <a:lnTo>
                  <a:pt x="4411" y="1860"/>
                </a:lnTo>
                <a:lnTo>
                  <a:pt x="4411" y="1862"/>
                </a:lnTo>
                <a:lnTo>
                  <a:pt x="4413" y="1860"/>
                </a:lnTo>
                <a:lnTo>
                  <a:pt x="4413" y="1860"/>
                </a:lnTo>
                <a:lnTo>
                  <a:pt x="4413" y="1862"/>
                </a:lnTo>
                <a:lnTo>
                  <a:pt x="4413" y="1862"/>
                </a:lnTo>
                <a:lnTo>
                  <a:pt x="4413" y="1864"/>
                </a:lnTo>
                <a:lnTo>
                  <a:pt x="4413" y="1864"/>
                </a:lnTo>
                <a:lnTo>
                  <a:pt x="4411" y="1864"/>
                </a:lnTo>
                <a:lnTo>
                  <a:pt x="4411" y="1864"/>
                </a:lnTo>
                <a:lnTo>
                  <a:pt x="4411" y="1864"/>
                </a:lnTo>
                <a:lnTo>
                  <a:pt x="4411" y="1866"/>
                </a:lnTo>
                <a:lnTo>
                  <a:pt x="4411" y="1868"/>
                </a:lnTo>
                <a:lnTo>
                  <a:pt x="4411" y="1868"/>
                </a:lnTo>
                <a:lnTo>
                  <a:pt x="4413" y="1868"/>
                </a:lnTo>
                <a:lnTo>
                  <a:pt x="4415" y="1868"/>
                </a:lnTo>
                <a:lnTo>
                  <a:pt x="4415" y="1868"/>
                </a:lnTo>
                <a:lnTo>
                  <a:pt x="4415" y="1868"/>
                </a:lnTo>
                <a:lnTo>
                  <a:pt x="4415" y="1868"/>
                </a:lnTo>
                <a:lnTo>
                  <a:pt x="4413" y="1868"/>
                </a:lnTo>
                <a:lnTo>
                  <a:pt x="4411" y="1868"/>
                </a:lnTo>
                <a:lnTo>
                  <a:pt x="4409" y="1868"/>
                </a:lnTo>
                <a:lnTo>
                  <a:pt x="4406" y="1868"/>
                </a:lnTo>
                <a:lnTo>
                  <a:pt x="4406" y="1866"/>
                </a:lnTo>
                <a:lnTo>
                  <a:pt x="4404" y="1866"/>
                </a:lnTo>
                <a:lnTo>
                  <a:pt x="4404" y="1866"/>
                </a:lnTo>
                <a:lnTo>
                  <a:pt x="4402" y="1868"/>
                </a:lnTo>
                <a:lnTo>
                  <a:pt x="4402" y="1868"/>
                </a:lnTo>
                <a:lnTo>
                  <a:pt x="4400" y="1866"/>
                </a:lnTo>
                <a:lnTo>
                  <a:pt x="4398" y="1866"/>
                </a:lnTo>
                <a:lnTo>
                  <a:pt x="4398" y="1866"/>
                </a:lnTo>
                <a:lnTo>
                  <a:pt x="4398" y="1868"/>
                </a:lnTo>
                <a:lnTo>
                  <a:pt x="4398" y="1868"/>
                </a:lnTo>
                <a:lnTo>
                  <a:pt x="4398" y="1870"/>
                </a:lnTo>
                <a:lnTo>
                  <a:pt x="4398" y="1870"/>
                </a:lnTo>
                <a:lnTo>
                  <a:pt x="4396" y="1870"/>
                </a:lnTo>
                <a:lnTo>
                  <a:pt x="4398" y="1870"/>
                </a:lnTo>
                <a:lnTo>
                  <a:pt x="4398" y="1872"/>
                </a:lnTo>
                <a:lnTo>
                  <a:pt x="4400" y="1874"/>
                </a:lnTo>
                <a:lnTo>
                  <a:pt x="4400" y="1874"/>
                </a:lnTo>
                <a:lnTo>
                  <a:pt x="4400" y="1877"/>
                </a:lnTo>
                <a:lnTo>
                  <a:pt x="4402" y="1877"/>
                </a:lnTo>
                <a:lnTo>
                  <a:pt x="4402" y="1877"/>
                </a:lnTo>
                <a:lnTo>
                  <a:pt x="4402" y="1877"/>
                </a:lnTo>
                <a:lnTo>
                  <a:pt x="4402" y="1879"/>
                </a:lnTo>
                <a:lnTo>
                  <a:pt x="4402" y="1879"/>
                </a:lnTo>
                <a:lnTo>
                  <a:pt x="4400" y="1879"/>
                </a:lnTo>
                <a:lnTo>
                  <a:pt x="4400" y="1879"/>
                </a:lnTo>
                <a:lnTo>
                  <a:pt x="4398" y="1879"/>
                </a:lnTo>
                <a:lnTo>
                  <a:pt x="4398" y="1879"/>
                </a:lnTo>
                <a:lnTo>
                  <a:pt x="4398" y="1879"/>
                </a:lnTo>
                <a:lnTo>
                  <a:pt x="4398" y="1881"/>
                </a:lnTo>
                <a:lnTo>
                  <a:pt x="4398" y="1883"/>
                </a:lnTo>
                <a:lnTo>
                  <a:pt x="4398" y="1885"/>
                </a:lnTo>
                <a:lnTo>
                  <a:pt x="4398" y="1885"/>
                </a:lnTo>
                <a:lnTo>
                  <a:pt x="4398" y="1885"/>
                </a:lnTo>
                <a:lnTo>
                  <a:pt x="4396" y="1883"/>
                </a:lnTo>
                <a:lnTo>
                  <a:pt x="4396" y="1883"/>
                </a:lnTo>
                <a:lnTo>
                  <a:pt x="4394" y="1879"/>
                </a:lnTo>
                <a:lnTo>
                  <a:pt x="4392" y="1877"/>
                </a:lnTo>
                <a:lnTo>
                  <a:pt x="4390" y="1872"/>
                </a:lnTo>
                <a:lnTo>
                  <a:pt x="4390" y="1870"/>
                </a:lnTo>
                <a:lnTo>
                  <a:pt x="4388" y="1868"/>
                </a:lnTo>
                <a:lnTo>
                  <a:pt x="4388" y="1870"/>
                </a:lnTo>
                <a:lnTo>
                  <a:pt x="4385" y="1872"/>
                </a:lnTo>
                <a:lnTo>
                  <a:pt x="4385" y="1874"/>
                </a:lnTo>
                <a:lnTo>
                  <a:pt x="4383" y="1877"/>
                </a:lnTo>
                <a:lnTo>
                  <a:pt x="4383" y="1877"/>
                </a:lnTo>
                <a:lnTo>
                  <a:pt x="4381" y="1877"/>
                </a:lnTo>
                <a:lnTo>
                  <a:pt x="4379" y="1879"/>
                </a:lnTo>
                <a:lnTo>
                  <a:pt x="4379" y="1879"/>
                </a:lnTo>
                <a:lnTo>
                  <a:pt x="4377" y="1883"/>
                </a:lnTo>
                <a:lnTo>
                  <a:pt x="4377" y="1883"/>
                </a:lnTo>
                <a:lnTo>
                  <a:pt x="4377" y="1885"/>
                </a:lnTo>
                <a:lnTo>
                  <a:pt x="4377" y="1889"/>
                </a:lnTo>
                <a:lnTo>
                  <a:pt x="4379" y="1891"/>
                </a:lnTo>
                <a:lnTo>
                  <a:pt x="4379" y="1891"/>
                </a:lnTo>
                <a:lnTo>
                  <a:pt x="4381" y="1893"/>
                </a:lnTo>
                <a:lnTo>
                  <a:pt x="4379" y="1893"/>
                </a:lnTo>
                <a:lnTo>
                  <a:pt x="4379" y="1895"/>
                </a:lnTo>
                <a:lnTo>
                  <a:pt x="4375" y="1897"/>
                </a:lnTo>
                <a:lnTo>
                  <a:pt x="4373" y="1900"/>
                </a:lnTo>
                <a:lnTo>
                  <a:pt x="4373" y="1900"/>
                </a:lnTo>
                <a:lnTo>
                  <a:pt x="4371" y="1902"/>
                </a:lnTo>
                <a:lnTo>
                  <a:pt x="4371" y="1904"/>
                </a:lnTo>
                <a:lnTo>
                  <a:pt x="4369" y="1906"/>
                </a:lnTo>
                <a:lnTo>
                  <a:pt x="4369" y="1908"/>
                </a:lnTo>
                <a:lnTo>
                  <a:pt x="4365" y="1912"/>
                </a:lnTo>
                <a:lnTo>
                  <a:pt x="4362" y="1914"/>
                </a:lnTo>
                <a:lnTo>
                  <a:pt x="4360" y="1916"/>
                </a:lnTo>
                <a:lnTo>
                  <a:pt x="4358" y="1916"/>
                </a:lnTo>
                <a:lnTo>
                  <a:pt x="4352" y="1921"/>
                </a:lnTo>
                <a:lnTo>
                  <a:pt x="4350" y="1921"/>
                </a:lnTo>
                <a:lnTo>
                  <a:pt x="4344" y="1921"/>
                </a:lnTo>
                <a:lnTo>
                  <a:pt x="4339" y="1923"/>
                </a:lnTo>
                <a:lnTo>
                  <a:pt x="4337" y="1923"/>
                </a:lnTo>
                <a:lnTo>
                  <a:pt x="4333" y="1923"/>
                </a:lnTo>
                <a:lnTo>
                  <a:pt x="4329" y="1927"/>
                </a:lnTo>
                <a:lnTo>
                  <a:pt x="4325" y="1927"/>
                </a:lnTo>
                <a:lnTo>
                  <a:pt x="4321" y="1927"/>
                </a:lnTo>
                <a:lnTo>
                  <a:pt x="4318" y="1929"/>
                </a:lnTo>
                <a:lnTo>
                  <a:pt x="4314" y="1931"/>
                </a:lnTo>
                <a:lnTo>
                  <a:pt x="4312" y="1931"/>
                </a:lnTo>
                <a:lnTo>
                  <a:pt x="4308" y="1933"/>
                </a:lnTo>
                <a:lnTo>
                  <a:pt x="4308" y="1933"/>
                </a:lnTo>
                <a:lnTo>
                  <a:pt x="4304" y="1931"/>
                </a:lnTo>
                <a:lnTo>
                  <a:pt x="4302" y="1931"/>
                </a:lnTo>
                <a:lnTo>
                  <a:pt x="4300" y="1931"/>
                </a:lnTo>
                <a:lnTo>
                  <a:pt x="4297" y="1931"/>
                </a:lnTo>
                <a:lnTo>
                  <a:pt x="4297" y="1933"/>
                </a:lnTo>
                <a:lnTo>
                  <a:pt x="4289" y="1937"/>
                </a:lnTo>
                <a:lnTo>
                  <a:pt x="4287" y="1939"/>
                </a:lnTo>
                <a:lnTo>
                  <a:pt x="4285" y="1941"/>
                </a:lnTo>
                <a:lnTo>
                  <a:pt x="4283" y="1941"/>
                </a:lnTo>
                <a:lnTo>
                  <a:pt x="4281" y="1944"/>
                </a:lnTo>
                <a:lnTo>
                  <a:pt x="4277" y="1946"/>
                </a:lnTo>
                <a:lnTo>
                  <a:pt x="4272" y="1948"/>
                </a:lnTo>
                <a:lnTo>
                  <a:pt x="4270" y="1950"/>
                </a:lnTo>
                <a:lnTo>
                  <a:pt x="4268" y="1952"/>
                </a:lnTo>
                <a:lnTo>
                  <a:pt x="4266" y="1956"/>
                </a:lnTo>
                <a:lnTo>
                  <a:pt x="4264" y="1956"/>
                </a:lnTo>
                <a:lnTo>
                  <a:pt x="4264" y="1958"/>
                </a:lnTo>
                <a:lnTo>
                  <a:pt x="4262" y="1958"/>
                </a:lnTo>
                <a:lnTo>
                  <a:pt x="4262" y="1958"/>
                </a:lnTo>
                <a:lnTo>
                  <a:pt x="4262" y="1956"/>
                </a:lnTo>
                <a:lnTo>
                  <a:pt x="4260" y="1954"/>
                </a:lnTo>
                <a:lnTo>
                  <a:pt x="4262" y="1950"/>
                </a:lnTo>
                <a:lnTo>
                  <a:pt x="4262" y="1950"/>
                </a:lnTo>
                <a:lnTo>
                  <a:pt x="4260" y="1950"/>
                </a:lnTo>
                <a:lnTo>
                  <a:pt x="4258" y="1952"/>
                </a:lnTo>
                <a:lnTo>
                  <a:pt x="4256" y="1956"/>
                </a:lnTo>
                <a:lnTo>
                  <a:pt x="4256" y="1962"/>
                </a:lnTo>
                <a:lnTo>
                  <a:pt x="4256" y="1965"/>
                </a:lnTo>
                <a:lnTo>
                  <a:pt x="4256" y="1967"/>
                </a:lnTo>
                <a:lnTo>
                  <a:pt x="4256" y="1967"/>
                </a:lnTo>
                <a:lnTo>
                  <a:pt x="4256" y="1971"/>
                </a:lnTo>
                <a:lnTo>
                  <a:pt x="4256" y="1971"/>
                </a:lnTo>
                <a:lnTo>
                  <a:pt x="4256" y="1973"/>
                </a:lnTo>
                <a:lnTo>
                  <a:pt x="4253" y="1979"/>
                </a:lnTo>
                <a:lnTo>
                  <a:pt x="4251" y="1981"/>
                </a:lnTo>
                <a:lnTo>
                  <a:pt x="4251" y="1983"/>
                </a:lnTo>
                <a:lnTo>
                  <a:pt x="4251" y="1986"/>
                </a:lnTo>
                <a:lnTo>
                  <a:pt x="4251" y="1990"/>
                </a:lnTo>
                <a:lnTo>
                  <a:pt x="4251" y="1992"/>
                </a:lnTo>
                <a:lnTo>
                  <a:pt x="4253" y="1992"/>
                </a:lnTo>
                <a:lnTo>
                  <a:pt x="4253" y="1998"/>
                </a:lnTo>
                <a:lnTo>
                  <a:pt x="4256" y="2000"/>
                </a:lnTo>
                <a:lnTo>
                  <a:pt x="4260" y="2006"/>
                </a:lnTo>
                <a:lnTo>
                  <a:pt x="4262" y="2011"/>
                </a:lnTo>
                <a:lnTo>
                  <a:pt x="4262" y="2013"/>
                </a:lnTo>
                <a:lnTo>
                  <a:pt x="4262" y="2015"/>
                </a:lnTo>
                <a:lnTo>
                  <a:pt x="4262" y="2017"/>
                </a:lnTo>
                <a:lnTo>
                  <a:pt x="4262" y="2017"/>
                </a:lnTo>
                <a:lnTo>
                  <a:pt x="4260" y="2019"/>
                </a:lnTo>
                <a:lnTo>
                  <a:pt x="4260" y="2017"/>
                </a:lnTo>
                <a:lnTo>
                  <a:pt x="4258" y="2017"/>
                </a:lnTo>
                <a:lnTo>
                  <a:pt x="4258" y="2013"/>
                </a:lnTo>
                <a:lnTo>
                  <a:pt x="4258" y="2013"/>
                </a:lnTo>
                <a:lnTo>
                  <a:pt x="4256" y="2015"/>
                </a:lnTo>
                <a:lnTo>
                  <a:pt x="4256" y="2015"/>
                </a:lnTo>
                <a:lnTo>
                  <a:pt x="4256" y="2015"/>
                </a:lnTo>
                <a:lnTo>
                  <a:pt x="4256" y="2015"/>
                </a:lnTo>
                <a:lnTo>
                  <a:pt x="4256" y="2013"/>
                </a:lnTo>
                <a:lnTo>
                  <a:pt x="4256" y="2013"/>
                </a:lnTo>
                <a:lnTo>
                  <a:pt x="4256" y="2011"/>
                </a:lnTo>
                <a:lnTo>
                  <a:pt x="4253" y="2009"/>
                </a:lnTo>
                <a:lnTo>
                  <a:pt x="4253" y="2006"/>
                </a:lnTo>
                <a:lnTo>
                  <a:pt x="4251" y="2006"/>
                </a:lnTo>
                <a:lnTo>
                  <a:pt x="4251" y="2006"/>
                </a:lnTo>
                <a:lnTo>
                  <a:pt x="4251" y="2009"/>
                </a:lnTo>
                <a:lnTo>
                  <a:pt x="4251" y="2011"/>
                </a:lnTo>
                <a:lnTo>
                  <a:pt x="4253" y="2015"/>
                </a:lnTo>
                <a:lnTo>
                  <a:pt x="4256" y="2017"/>
                </a:lnTo>
                <a:lnTo>
                  <a:pt x="4256" y="2017"/>
                </a:lnTo>
                <a:lnTo>
                  <a:pt x="4258" y="2017"/>
                </a:lnTo>
                <a:lnTo>
                  <a:pt x="4258" y="2021"/>
                </a:lnTo>
                <a:lnTo>
                  <a:pt x="4256" y="2021"/>
                </a:lnTo>
                <a:lnTo>
                  <a:pt x="4256" y="2021"/>
                </a:lnTo>
                <a:lnTo>
                  <a:pt x="4253" y="2021"/>
                </a:lnTo>
                <a:lnTo>
                  <a:pt x="4253" y="2019"/>
                </a:lnTo>
                <a:lnTo>
                  <a:pt x="4251" y="2015"/>
                </a:lnTo>
                <a:lnTo>
                  <a:pt x="4251" y="2015"/>
                </a:lnTo>
                <a:lnTo>
                  <a:pt x="4249" y="2015"/>
                </a:lnTo>
                <a:lnTo>
                  <a:pt x="4249" y="2015"/>
                </a:lnTo>
                <a:lnTo>
                  <a:pt x="4249" y="2017"/>
                </a:lnTo>
                <a:lnTo>
                  <a:pt x="4249" y="2017"/>
                </a:lnTo>
                <a:lnTo>
                  <a:pt x="4249" y="2017"/>
                </a:lnTo>
                <a:lnTo>
                  <a:pt x="4249" y="2015"/>
                </a:lnTo>
                <a:lnTo>
                  <a:pt x="4247" y="2015"/>
                </a:lnTo>
                <a:lnTo>
                  <a:pt x="4247" y="2015"/>
                </a:lnTo>
                <a:lnTo>
                  <a:pt x="4247" y="2017"/>
                </a:lnTo>
                <a:lnTo>
                  <a:pt x="4249" y="2019"/>
                </a:lnTo>
                <a:lnTo>
                  <a:pt x="4256" y="2025"/>
                </a:lnTo>
                <a:lnTo>
                  <a:pt x="4260" y="2034"/>
                </a:lnTo>
                <a:lnTo>
                  <a:pt x="4260" y="2036"/>
                </a:lnTo>
                <a:lnTo>
                  <a:pt x="4262" y="2044"/>
                </a:lnTo>
                <a:lnTo>
                  <a:pt x="4262" y="2044"/>
                </a:lnTo>
                <a:lnTo>
                  <a:pt x="4264" y="2048"/>
                </a:lnTo>
                <a:lnTo>
                  <a:pt x="4266" y="2053"/>
                </a:lnTo>
                <a:lnTo>
                  <a:pt x="4268" y="2055"/>
                </a:lnTo>
                <a:lnTo>
                  <a:pt x="4268" y="2055"/>
                </a:lnTo>
                <a:lnTo>
                  <a:pt x="4268" y="2057"/>
                </a:lnTo>
                <a:lnTo>
                  <a:pt x="4272" y="2061"/>
                </a:lnTo>
                <a:lnTo>
                  <a:pt x="4272" y="2065"/>
                </a:lnTo>
                <a:lnTo>
                  <a:pt x="4272" y="2067"/>
                </a:lnTo>
                <a:lnTo>
                  <a:pt x="4272" y="2071"/>
                </a:lnTo>
                <a:lnTo>
                  <a:pt x="4272" y="2076"/>
                </a:lnTo>
                <a:lnTo>
                  <a:pt x="4274" y="2078"/>
                </a:lnTo>
                <a:lnTo>
                  <a:pt x="4274" y="2084"/>
                </a:lnTo>
                <a:lnTo>
                  <a:pt x="4277" y="2088"/>
                </a:lnTo>
                <a:lnTo>
                  <a:pt x="4279" y="2090"/>
                </a:lnTo>
                <a:lnTo>
                  <a:pt x="4281" y="2095"/>
                </a:lnTo>
                <a:lnTo>
                  <a:pt x="4283" y="2101"/>
                </a:lnTo>
                <a:lnTo>
                  <a:pt x="4285" y="2105"/>
                </a:lnTo>
                <a:lnTo>
                  <a:pt x="4285" y="2113"/>
                </a:lnTo>
                <a:lnTo>
                  <a:pt x="4285" y="2115"/>
                </a:lnTo>
                <a:lnTo>
                  <a:pt x="4283" y="2115"/>
                </a:lnTo>
                <a:lnTo>
                  <a:pt x="4283" y="2118"/>
                </a:lnTo>
                <a:lnTo>
                  <a:pt x="4283" y="2122"/>
                </a:lnTo>
                <a:lnTo>
                  <a:pt x="4283" y="2126"/>
                </a:lnTo>
                <a:lnTo>
                  <a:pt x="4283" y="2128"/>
                </a:lnTo>
                <a:lnTo>
                  <a:pt x="4281" y="2130"/>
                </a:lnTo>
                <a:lnTo>
                  <a:pt x="4279" y="2132"/>
                </a:lnTo>
                <a:lnTo>
                  <a:pt x="4277" y="2132"/>
                </a:lnTo>
                <a:lnTo>
                  <a:pt x="4274" y="2132"/>
                </a:lnTo>
                <a:lnTo>
                  <a:pt x="4274" y="2130"/>
                </a:lnTo>
                <a:lnTo>
                  <a:pt x="4274" y="2136"/>
                </a:lnTo>
                <a:lnTo>
                  <a:pt x="4272" y="2139"/>
                </a:lnTo>
                <a:lnTo>
                  <a:pt x="4274" y="2141"/>
                </a:lnTo>
                <a:lnTo>
                  <a:pt x="4274" y="2143"/>
                </a:lnTo>
                <a:lnTo>
                  <a:pt x="4277" y="2145"/>
                </a:lnTo>
                <a:lnTo>
                  <a:pt x="4277" y="2143"/>
                </a:lnTo>
                <a:lnTo>
                  <a:pt x="4279" y="2143"/>
                </a:lnTo>
                <a:lnTo>
                  <a:pt x="4283" y="2145"/>
                </a:lnTo>
                <a:lnTo>
                  <a:pt x="4285" y="2147"/>
                </a:lnTo>
                <a:lnTo>
                  <a:pt x="4287" y="2151"/>
                </a:lnTo>
                <a:lnTo>
                  <a:pt x="4291" y="2153"/>
                </a:lnTo>
                <a:lnTo>
                  <a:pt x="4295" y="2155"/>
                </a:lnTo>
                <a:lnTo>
                  <a:pt x="4302" y="2155"/>
                </a:lnTo>
                <a:lnTo>
                  <a:pt x="4304" y="2155"/>
                </a:lnTo>
                <a:lnTo>
                  <a:pt x="4312" y="2157"/>
                </a:lnTo>
                <a:lnTo>
                  <a:pt x="4312" y="2155"/>
                </a:lnTo>
                <a:lnTo>
                  <a:pt x="4314" y="2155"/>
                </a:lnTo>
                <a:lnTo>
                  <a:pt x="4316" y="2155"/>
                </a:lnTo>
                <a:lnTo>
                  <a:pt x="4318" y="2155"/>
                </a:lnTo>
                <a:lnTo>
                  <a:pt x="4325" y="2151"/>
                </a:lnTo>
                <a:lnTo>
                  <a:pt x="4331" y="2147"/>
                </a:lnTo>
                <a:lnTo>
                  <a:pt x="4333" y="2147"/>
                </a:lnTo>
                <a:lnTo>
                  <a:pt x="4335" y="2147"/>
                </a:lnTo>
                <a:lnTo>
                  <a:pt x="4337" y="2145"/>
                </a:lnTo>
                <a:lnTo>
                  <a:pt x="4341" y="2141"/>
                </a:lnTo>
                <a:lnTo>
                  <a:pt x="4341" y="2139"/>
                </a:lnTo>
                <a:lnTo>
                  <a:pt x="4344" y="2139"/>
                </a:lnTo>
                <a:lnTo>
                  <a:pt x="4350" y="2139"/>
                </a:lnTo>
                <a:lnTo>
                  <a:pt x="4352" y="2139"/>
                </a:lnTo>
                <a:lnTo>
                  <a:pt x="4354" y="2136"/>
                </a:lnTo>
                <a:lnTo>
                  <a:pt x="4358" y="2136"/>
                </a:lnTo>
                <a:lnTo>
                  <a:pt x="4367" y="2136"/>
                </a:lnTo>
                <a:lnTo>
                  <a:pt x="4371" y="2136"/>
                </a:lnTo>
                <a:lnTo>
                  <a:pt x="4375" y="2136"/>
                </a:lnTo>
                <a:lnTo>
                  <a:pt x="4375" y="2136"/>
                </a:lnTo>
                <a:lnTo>
                  <a:pt x="4377" y="2139"/>
                </a:lnTo>
                <a:lnTo>
                  <a:pt x="4385" y="2136"/>
                </a:lnTo>
                <a:lnTo>
                  <a:pt x="4390" y="2136"/>
                </a:lnTo>
                <a:lnTo>
                  <a:pt x="4390" y="2136"/>
                </a:lnTo>
                <a:lnTo>
                  <a:pt x="4392" y="2139"/>
                </a:lnTo>
                <a:lnTo>
                  <a:pt x="4396" y="2136"/>
                </a:lnTo>
                <a:lnTo>
                  <a:pt x="4396" y="2136"/>
                </a:lnTo>
                <a:lnTo>
                  <a:pt x="4398" y="2136"/>
                </a:lnTo>
                <a:lnTo>
                  <a:pt x="4402" y="2132"/>
                </a:lnTo>
                <a:lnTo>
                  <a:pt x="4404" y="2130"/>
                </a:lnTo>
                <a:lnTo>
                  <a:pt x="4406" y="2124"/>
                </a:lnTo>
                <a:lnTo>
                  <a:pt x="4409" y="2122"/>
                </a:lnTo>
                <a:lnTo>
                  <a:pt x="4409" y="2122"/>
                </a:lnTo>
                <a:lnTo>
                  <a:pt x="4413" y="2122"/>
                </a:lnTo>
                <a:lnTo>
                  <a:pt x="4415" y="2120"/>
                </a:lnTo>
                <a:lnTo>
                  <a:pt x="4423" y="2115"/>
                </a:lnTo>
                <a:lnTo>
                  <a:pt x="4425" y="2115"/>
                </a:lnTo>
                <a:lnTo>
                  <a:pt x="4427" y="2115"/>
                </a:lnTo>
                <a:lnTo>
                  <a:pt x="4432" y="2111"/>
                </a:lnTo>
                <a:lnTo>
                  <a:pt x="4436" y="2111"/>
                </a:lnTo>
                <a:lnTo>
                  <a:pt x="4444" y="2111"/>
                </a:lnTo>
                <a:lnTo>
                  <a:pt x="4448" y="2111"/>
                </a:lnTo>
                <a:lnTo>
                  <a:pt x="4453" y="2111"/>
                </a:lnTo>
                <a:lnTo>
                  <a:pt x="4457" y="2109"/>
                </a:lnTo>
                <a:lnTo>
                  <a:pt x="4463" y="2107"/>
                </a:lnTo>
                <a:lnTo>
                  <a:pt x="4469" y="2105"/>
                </a:lnTo>
                <a:lnTo>
                  <a:pt x="4476" y="2101"/>
                </a:lnTo>
                <a:lnTo>
                  <a:pt x="4480" y="2101"/>
                </a:lnTo>
                <a:lnTo>
                  <a:pt x="4484" y="2101"/>
                </a:lnTo>
                <a:lnTo>
                  <a:pt x="4492" y="2101"/>
                </a:lnTo>
                <a:lnTo>
                  <a:pt x="4503" y="2101"/>
                </a:lnTo>
                <a:lnTo>
                  <a:pt x="4505" y="2099"/>
                </a:lnTo>
                <a:lnTo>
                  <a:pt x="4507" y="2099"/>
                </a:lnTo>
                <a:lnTo>
                  <a:pt x="4507" y="2099"/>
                </a:lnTo>
                <a:lnTo>
                  <a:pt x="4509" y="2099"/>
                </a:lnTo>
                <a:lnTo>
                  <a:pt x="4511" y="2099"/>
                </a:lnTo>
                <a:lnTo>
                  <a:pt x="4515" y="2101"/>
                </a:lnTo>
                <a:lnTo>
                  <a:pt x="4524" y="2107"/>
                </a:lnTo>
                <a:lnTo>
                  <a:pt x="4524" y="2107"/>
                </a:lnTo>
                <a:lnTo>
                  <a:pt x="4530" y="2105"/>
                </a:lnTo>
                <a:lnTo>
                  <a:pt x="4530" y="2105"/>
                </a:lnTo>
                <a:lnTo>
                  <a:pt x="4538" y="2109"/>
                </a:lnTo>
                <a:lnTo>
                  <a:pt x="4541" y="2109"/>
                </a:lnTo>
                <a:lnTo>
                  <a:pt x="4543" y="2109"/>
                </a:lnTo>
                <a:lnTo>
                  <a:pt x="4545" y="2109"/>
                </a:lnTo>
                <a:lnTo>
                  <a:pt x="4547" y="2111"/>
                </a:lnTo>
                <a:lnTo>
                  <a:pt x="4549" y="2113"/>
                </a:lnTo>
                <a:lnTo>
                  <a:pt x="4553" y="2115"/>
                </a:lnTo>
                <a:lnTo>
                  <a:pt x="4553" y="2118"/>
                </a:lnTo>
                <a:lnTo>
                  <a:pt x="4553" y="2118"/>
                </a:lnTo>
                <a:lnTo>
                  <a:pt x="4551" y="2118"/>
                </a:lnTo>
                <a:lnTo>
                  <a:pt x="4551" y="2118"/>
                </a:lnTo>
                <a:lnTo>
                  <a:pt x="4551" y="2122"/>
                </a:lnTo>
                <a:lnTo>
                  <a:pt x="4553" y="2126"/>
                </a:lnTo>
                <a:lnTo>
                  <a:pt x="4557" y="2126"/>
                </a:lnTo>
                <a:lnTo>
                  <a:pt x="4559" y="2126"/>
                </a:lnTo>
                <a:lnTo>
                  <a:pt x="4561" y="2128"/>
                </a:lnTo>
                <a:lnTo>
                  <a:pt x="4561" y="2130"/>
                </a:lnTo>
                <a:lnTo>
                  <a:pt x="4561" y="2132"/>
                </a:lnTo>
                <a:lnTo>
                  <a:pt x="4564" y="2134"/>
                </a:lnTo>
                <a:lnTo>
                  <a:pt x="4566" y="2136"/>
                </a:lnTo>
                <a:lnTo>
                  <a:pt x="4566" y="2139"/>
                </a:lnTo>
                <a:lnTo>
                  <a:pt x="4568" y="2141"/>
                </a:lnTo>
                <a:lnTo>
                  <a:pt x="4568" y="2143"/>
                </a:lnTo>
                <a:lnTo>
                  <a:pt x="4570" y="2145"/>
                </a:lnTo>
                <a:lnTo>
                  <a:pt x="4570" y="2149"/>
                </a:lnTo>
                <a:lnTo>
                  <a:pt x="4570" y="2149"/>
                </a:lnTo>
                <a:lnTo>
                  <a:pt x="4570" y="2149"/>
                </a:lnTo>
                <a:lnTo>
                  <a:pt x="4568" y="2147"/>
                </a:lnTo>
                <a:lnTo>
                  <a:pt x="4566" y="2147"/>
                </a:lnTo>
                <a:lnTo>
                  <a:pt x="4566" y="2147"/>
                </a:lnTo>
                <a:lnTo>
                  <a:pt x="4566" y="2147"/>
                </a:lnTo>
                <a:lnTo>
                  <a:pt x="4566" y="2149"/>
                </a:lnTo>
                <a:lnTo>
                  <a:pt x="4566" y="2147"/>
                </a:lnTo>
                <a:lnTo>
                  <a:pt x="4568" y="2147"/>
                </a:lnTo>
                <a:lnTo>
                  <a:pt x="4568" y="2149"/>
                </a:lnTo>
                <a:lnTo>
                  <a:pt x="4570" y="2151"/>
                </a:lnTo>
                <a:lnTo>
                  <a:pt x="4570" y="2151"/>
                </a:lnTo>
                <a:lnTo>
                  <a:pt x="4572" y="2153"/>
                </a:lnTo>
                <a:lnTo>
                  <a:pt x="4574" y="2153"/>
                </a:lnTo>
                <a:lnTo>
                  <a:pt x="4574" y="2153"/>
                </a:lnTo>
                <a:lnTo>
                  <a:pt x="4576" y="2153"/>
                </a:lnTo>
                <a:lnTo>
                  <a:pt x="4578" y="2155"/>
                </a:lnTo>
                <a:lnTo>
                  <a:pt x="4578" y="2153"/>
                </a:lnTo>
                <a:lnTo>
                  <a:pt x="4578" y="2151"/>
                </a:lnTo>
                <a:lnTo>
                  <a:pt x="4576" y="2151"/>
                </a:lnTo>
                <a:lnTo>
                  <a:pt x="4576" y="2149"/>
                </a:lnTo>
                <a:lnTo>
                  <a:pt x="4578" y="2149"/>
                </a:lnTo>
                <a:lnTo>
                  <a:pt x="4578" y="2147"/>
                </a:lnTo>
                <a:lnTo>
                  <a:pt x="4580" y="2145"/>
                </a:lnTo>
                <a:lnTo>
                  <a:pt x="4585" y="2139"/>
                </a:lnTo>
                <a:lnTo>
                  <a:pt x="4587" y="2139"/>
                </a:lnTo>
                <a:lnTo>
                  <a:pt x="4587" y="2136"/>
                </a:lnTo>
                <a:lnTo>
                  <a:pt x="4589" y="2136"/>
                </a:lnTo>
                <a:lnTo>
                  <a:pt x="4591" y="2134"/>
                </a:lnTo>
                <a:lnTo>
                  <a:pt x="4593" y="2134"/>
                </a:lnTo>
                <a:lnTo>
                  <a:pt x="4595" y="2134"/>
                </a:lnTo>
                <a:lnTo>
                  <a:pt x="4595" y="2132"/>
                </a:lnTo>
                <a:lnTo>
                  <a:pt x="4597" y="2130"/>
                </a:lnTo>
                <a:lnTo>
                  <a:pt x="4599" y="2126"/>
                </a:lnTo>
                <a:lnTo>
                  <a:pt x="4599" y="2124"/>
                </a:lnTo>
                <a:lnTo>
                  <a:pt x="4601" y="2122"/>
                </a:lnTo>
                <a:lnTo>
                  <a:pt x="4603" y="2120"/>
                </a:lnTo>
                <a:lnTo>
                  <a:pt x="4603" y="2118"/>
                </a:lnTo>
                <a:lnTo>
                  <a:pt x="4603" y="2115"/>
                </a:lnTo>
                <a:lnTo>
                  <a:pt x="4605" y="2118"/>
                </a:lnTo>
                <a:lnTo>
                  <a:pt x="4605" y="2120"/>
                </a:lnTo>
                <a:lnTo>
                  <a:pt x="4608" y="2124"/>
                </a:lnTo>
                <a:lnTo>
                  <a:pt x="4605" y="2126"/>
                </a:lnTo>
                <a:lnTo>
                  <a:pt x="4605" y="2126"/>
                </a:lnTo>
                <a:lnTo>
                  <a:pt x="4605" y="2128"/>
                </a:lnTo>
                <a:lnTo>
                  <a:pt x="4605" y="2130"/>
                </a:lnTo>
                <a:lnTo>
                  <a:pt x="4605" y="2132"/>
                </a:lnTo>
                <a:lnTo>
                  <a:pt x="4603" y="2134"/>
                </a:lnTo>
                <a:lnTo>
                  <a:pt x="4601" y="2136"/>
                </a:lnTo>
                <a:lnTo>
                  <a:pt x="4599" y="2141"/>
                </a:lnTo>
                <a:lnTo>
                  <a:pt x="4599" y="2143"/>
                </a:lnTo>
                <a:lnTo>
                  <a:pt x="4599" y="2145"/>
                </a:lnTo>
                <a:lnTo>
                  <a:pt x="4599" y="2147"/>
                </a:lnTo>
                <a:lnTo>
                  <a:pt x="4599" y="2149"/>
                </a:lnTo>
                <a:lnTo>
                  <a:pt x="4599" y="2151"/>
                </a:lnTo>
                <a:lnTo>
                  <a:pt x="4597" y="2153"/>
                </a:lnTo>
                <a:lnTo>
                  <a:pt x="4597" y="2153"/>
                </a:lnTo>
                <a:lnTo>
                  <a:pt x="4597" y="2153"/>
                </a:lnTo>
                <a:lnTo>
                  <a:pt x="4595" y="2153"/>
                </a:lnTo>
                <a:lnTo>
                  <a:pt x="4593" y="2153"/>
                </a:lnTo>
                <a:lnTo>
                  <a:pt x="4591" y="2160"/>
                </a:lnTo>
                <a:lnTo>
                  <a:pt x="4593" y="2160"/>
                </a:lnTo>
                <a:lnTo>
                  <a:pt x="4593" y="2160"/>
                </a:lnTo>
                <a:lnTo>
                  <a:pt x="4595" y="2160"/>
                </a:lnTo>
                <a:lnTo>
                  <a:pt x="4597" y="2157"/>
                </a:lnTo>
                <a:lnTo>
                  <a:pt x="4599" y="2157"/>
                </a:lnTo>
                <a:lnTo>
                  <a:pt x="4601" y="2157"/>
                </a:lnTo>
                <a:lnTo>
                  <a:pt x="4603" y="2157"/>
                </a:lnTo>
                <a:lnTo>
                  <a:pt x="4605" y="2151"/>
                </a:lnTo>
                <a:lnTo>
                  <a:pt x="4605" y="2147"/>
                </a:lnTo>
                <a:lnTo>
                  <a:pt x="4608" y="2145"/>
                </a:lnTo>
                <a:lnTo>
                  <a:pt x="4608" y="2143"/>
                </a:lnTo>
                <a:lnTo>
                  <a:pt x="4608" y="2141"/>
                </a:lnTo>
                <a:lnTo>
                  <a:pt x="4610" y="2143"/>
                </a:lnTo>
                <a:lnTo>
                  <a:pt x="4612" y="2145"/>
                </a:lnTo>
                <a:lnTo>
                  <a:pt x="4614" y="2149"/>
                </a:lnTo>
                <a:lnTo>
                  <a:pt x="4614" y="2151"/>
                </a:lnTo>
                <a:lnTo>
                  <a:pt x="4614" y="2155"/>
                </a:lnTo>
                <a:lnTo>
                  <a:pt x="4612" y="2160"/>
                </a:lnTo>
                <a:lnTo>
                  <a:pt x="4612" y="2162"/>
                </a:lnTo>
                <a:lnTo>
                  <a:pt x="4610" y="2164"/>
                </a:lnTo>
                <a:lnTo>
                  <a:pt x="4610" y="2166"/>
                </a:lnTo>
                <a:lnTo>
                  <a:pt x="4612" y="2166"/>
                </a:lnTo>
                <a:lnTo>
                  <a:pt x="4614" y="2166"/>
                </a:lnTo>
                <a:lnTo>
                  <a:pt x="4618" y="2164"/>
                </a:lnTo>
                <a:lnTo>
                  <a:pt x="4618" y="2164"/>
                </a:lnTo>
                <a:lnTo>
                  <a:pt x="4620" y="2164"/>
                </a:lnTo>
                <a:lnTo>
                  <a:pt x="4620" y="2164"/>
                </a:lnTo>
                <a:lnTo>
                  <a:pt x="4622" y="2162"/>
                </a:lnTo>
                <a:lnTo>
                  <a:pt x="4622" y="2162"/>
                </a:lnTo>
                <a:lnTo>
                  <a:pt x="4624" y="2160"/>
                </a:lnTo>
                <a:lnTo>
                  <a:pt x="4626" y="2162"/>
                </a:lnTo>
                <a:lnTo>
                  <a:pt x="4626" y="2162"/>
                </a:lnTo>
                <a:lnTo>
                  <a:pt x="4626" y="2162"/>
                </a:lnTo>
                <a:lnTo>
                  <a:pt x="4626" y="2164"/>
                </a:lnTo>
                <a:lnTo>
                  <a:pt x="4626" y="2166"/>
                </a:lnTo>
                <a:lnTo>
                  <a:pt x="4624" y="2164"/>
                </a:lnTo>
                <a:lnTo>
                  <a:pt x="4624" y="2164"/>
                </a:lnTo>
                <a:lnTo>
                  <a:pt x="4622" y="2164"/>
                </a:lnTo>
                <a:lnTo>
                  <a:pt x="4622" y="2164"/>
                </a:lnTo>
                <a:lnTo>
                  <a:pt x="4620" y="2164"/>
                </a:lnTo>
                <a:lnTo>
                  <a:pt x="4622" y="2166"/>
                </a:lnTo>
                <a:lnTo>
                  <a:pt x="4622" y="2166"/>
                </a:lnTo>
                <a:lnTo>
                  <a:pt x="4624" y="2168"/>
                </a:lnTo>
                <a:lnTo>
                  <a:pt x="4629" y="2172"/>
                </a:lnTo>
                <a:lnTo>
                  <a:pt x="4629" y="2172"/>
                </a:lnTo>
                <a:lnTo>
                  <a:pt x="4633" y="2176"/>
                </a:lnTo>
                <a:lnTo>
                  <a:pt x="4635" y="2183"/>
                </a:lnTo>
                <a:lnTo>
                  <a:pt x="4633" y="2183"/>
                </a:lnTo>
                <a:lnTo>
                  <a:pt x="4633" y="2187"/>
                </a:lnTo>
                <a:lnTo>
                  <a:pt x="4633" y="2189"/>
                </a:lnTo>
                <a:lnTo>
                  <a:pt x="4633" y="2189"/>
                </a:lnTo>
                <a:lnTo>
                  <a:pt x="4633" y="2191"/>
                </a:lnTo>
                <a:lnTo>
                  <a:pt x="4635" y="2193"/>
                </a:lnTo>
                <a:lnTo>
                  <a:pt x="4639" y="2197"/>
                </a:lnTo>
                <a:lnTo>
                  <a:pt x="4641" y="2201"/>
                </a:lnTo>
                <a:lnTo>
                  <a:pt x="4645" y="2206"/>
                </a:lnTo>
                <a:lnTo>
                  <a:pt x="4652" y="2206"/>
                </a:lnTo>
                <a:lnTo>
                  <a:pt x="4654" y="2208"/>
                </a:lnTo>
                <a:lnTo>
                  <a:pt x="4656" y="2210"/>
                </a:lnTo>
                <a:lnTo>
                  <a:pt x="4658" y="2210"/>
                </a:lnTo>
                <a:lnTo>
                  <a:pt x="4660" y="2210"/>
                </a:lnTo>
                <a:lnTo>
                  <a:pt x="4660" y="2208"/>
                </a:lnTo>
                <a:lnTo>
                  <a:pt x="4664" y="2210"/>
                </a:lnTo>
                <a:lnTo>
                  <a:pt x="4668" y="2210"/>
                </a:lnTo>
                <a:lnTo>
                  <a:pt x="4670" y="2210"/>
                </a:lnTo>
                <a:lnTo>
                  <a:pt x="4673" y="2210"/>
                </a:lnTo>
                <a:lnTo>
                  <a:pt x="4675" y="2212"/>
                </a:lnTo>
                <a:lnTo>
                  <a:pt x="4677" y="2214"/>
                </a:lnTo>
                <a:lnTo>
                  <a:pt x="4681" y="2214"/>
                </a:lnTo>
                <a:lnTo>
                  <a:pt x="4683" y="2216"/>
                </a:lnTo>
                <a:lnTo>
                  <a:pt x="4685" y="2216"/>
                </a:lnTo>
                <a:lnTo>
                  <a:pt x="4687" y="2218"/>
                </a:lnTo>
                <a:lnTo>
                  <a:pt x="4689" y="2216"/>
                </a:lnTo>
                <a:lnTo>
                  <a:pt x="4691" y="2216"/>
                </a:lnTo>
                <a:lnTo>
                  <a:pt x="4696" y="2212"/>
                </a:lnTo>
                <a:lnTo>
                  <a:pt x="4698" y="2210"/>
                </a:lnTo>
                <a:lnTo>
                  <a:pt x="4700" y="2210"/>
                </a:lnTo>
                <a:lnTo>
                  <a:pt x="4702" y="2210"/>
                </a:lnTo>
                <a:lnTo>
                  <a:pt x="4704" y="2208"/>
                </a:lnTo>
                <a:lnTo>
                  <a:pt x="4702" y="2208"/>
                </a:lnTo>
                <a:lnTo>
                  <a:pt x="4702" y="2208"/>
                </a:lnTo>
                <a:lnTo>
                  <a:pt x="4700" y="2206"/>
                </a:lnTo>
                <a:lnTo>
                  <a:pt x="4700" y="2206"/>
                </a:lnTo>
                <a:lnTo>
                  <a:pt x="4702" y="2206"/>
                </a:lnTo>
                <a:lnTo>
                  <a:pt x="4706" y="2201"/>
                </a:lnTo>
                <a:lnTo>
                  <a:pt x="4708" y="2204"/>
                </a:lnTo>
                <a:lnTo>
                  <a:pt x="4708" y="2204"/>
                </a:lnTo>
                <a:lnTo>
                  <a:pt x="4710" y="2206"/>
                </a:lnTo>
                <a:lnTo>
                  <a:pt x="4710" y="2208"/>
                </a:lnTo>
                <a:lnTo>
                  <a:pt x="4708" y="2208"/>
                </a:lnTo>
                <a:lnTo>
                  <a:pt x="4706" y="2210"/>
                </a:lnTo>
                <a:lnTo>
                  <a:pt x="4706" y="2210"/>
                </a:lnTo>
                <a:lnTo>
                  <a:pt x="4704" y="2210"/>
                </a:lnTo>
                <a:lnTo>
                  <a:pt x="4706" y="2212"/>
                </a:lnTo>
                <a:lnTo>
                  <a:pt x="4708" y="2212"/>
                </a:lnTo>
                <a:lnTo>
                  <a:pt x="4710" y="2210"/>
                </a:lnTo>
                <a:lnTo>
                  <a:pt x="4712" y="2210"/>
                </a:lnTo>
                <a:lnTo>
                  <a:pt x="4712" y="2208"/>
                </a:lnTo>
                <a:lnTo>
                  <a:pt x="4714" y="2208"/>
                </a:lnTo>
                <a:lnTo>
                  <a:pt x="4714" y="2208"/>
                </a:lnTo>
                <a:lnTo>
                  <a:pt x="4717" y="2210"/>
                </a:lnTo>
                <a:lnTo>
                  <a:pt x="4717" y="2210"/>
                </a:lnTo>
                <a:lnTo>
                  <a:pt x="4714" y="2212"/>
                </a:lnTo>
                <a:lnTo>
                  <a:pt x="4714" y="2212"/>
                </a:lnTo>
                <a:lnTo>
                  <a:pt x="4714" y="2214"/>
                </a:lnTo>
                <a:lnTo>
                  <a:pt x="4717" y="2214"/>
                </a:lnTo>
                <a:lnTo>
                  <a:pt x="4717" y="2216"/>
                </a:lnTo>
                <a:lnTo>
                  <a:pt x="4719" y="2216"/>
                </a:lnTo>
                <a:lnTo>
                  <a:pt x="4721" y="2216"/>
                </a:lnTo>
                <a:lnTo>
                  <a:pt x="4721" y="2216"/>
                </a:lnTo>
                <a:lnTo>
                  <a:pt x="4723" y="2218"/>
                </a:lnTo>
                <a:lnTo>
                  <a:pt x="4723" y="2218"/>
                </a:lnTo>
                <a:lnTo>
                  <a:pt x="4723" y="2218"/>
                </a:lnTo>
                <a:lnTo>
                  <a:pt x="4725" y="2218"/>
                </a:lnTo>
                <a:lnTo>
                  <a:pt x="4727" y="2220"/>
                </a:lnTo>
                <a:lnTo>
                  <a:pt x="4727" y="2222"/>
                </a:lnTo>
                <a:lnTo>
                  <a:pt x="4727" y="2222"/>
                </a:lnTo>
                <a:lnTo>
                  <a:pt x="4729" y="2222"/>
                </a:lnTo>
                <a:lnTo>
                  <a:pt x="4729" y="2222"/>
                </a:lnTo>
                <a:lnTo>
                  <a:pt x="4729" y="2222"/>
                </a:lnTo>
                <a:lnTo>
                  <a:pt x="4729" y="2220"/>
                </a:lnTo>
                <a:lnTo>
                  <a:pt x="4729" y="2218"/>
                </a:lnTo>
                <a:lnTo>
                  <a:pt x="4729" y="2218"/>
                </a:lnTo>
                <a:lnTo>
                  <a:pt x="4727" y="2218"/>
                </a:lnTo>
                <a:lnTo>
                  <a:pt x="4727" y="2218"/>
                </a:lnTo>
                <a:lnTo>
                  <a:pt x="4727" y="2218"/>
                </a:lnTo>
                <a:lnTo>
                  <a:pt x="4727" y="2216"/>
                </a:lnTo>
                <a:lnTo>
                  <a:pt x="4727" y="2216"/>
                </a:lnTo>
                <a:lnTo>
                  <a:pt x="4727" y="2216"/>
                </a:lnTo>
                <a:lnTo>
                  <a:pt x="4729" y="2216"/>
                </a:lnTo>
                <a:lnTo>
                  <a:pt x="4735" y="2216"/>
                </a:lnTo>
                <a:lnTo>
                  <a:pt x="4744" y="2208"/>
                </a:lnTo>
                <a:lnTo>
                  <a:pt x="4746" y="2206"/>
                </a:lnTo>
                <a:lnTo>
                  <a:pt x="4750" y="2204"/>
                </a:lnTo>
                <a:lnTo>
                  <a:pt x="4754" y="2201"/>
                </a:lnTo>
                <a:lnTo>
                  <a:pt x="4756" y="2201"/>
                </a:lnTo>
                <a:lnTo>
                  <a:pt x="4765" y="2201"/>
                </a:lnTo>
                <a:lnTo>
                  <a:pt x="4771" y="2201"/>
                </a:lnTo>
                <a:lnTo>
                  <a:pt x="4773" y="2199"/>
                </a:lnTo>
                <a:lnTo>
                  <a:pt x="4775" y="2199"/>
                </a:lnTo>
                <a:lnTo>
                  <a:pt x="4777" y="2197"/>
                </a:lnTo>
                <a:lnTo>
                  <a:pt x="4777" y="2197"/>
                </a:lnTo>
                <a:lnTo>
                  <a:pt x="4779" y="2197"/>
                </a:lnTo>
                <a:lnTo>
                  <a:pt x="4779" y="2195"/>
                </a:lnTo>
                <a:lnTo>
                  <a:pt x="4779" y="2193"/>
                </a:lnTo>
                <a:lnTo>
                  <a:pt x="4781" y="2191"/>
                </a:lnTo>
                <a:lnTo>
                  <a:pt x="4779" y="2189"/>
                </a:lnTo>
                <a:lnTo>
                  <a:pt x="4779" y="2185"/>
                </a:lnTo>
                <a:lnTo>
                  <a:pt x="4781" y="2183"/>
                </a:lnTo>
                <a:lnTo>
                  <a:pt x="4781" y="2180"/>
                </a:lnTo>
                <a:lnTo>
                  <a:pt x="4781" y="2176"/>
                </a:lnTo>
                <a:lnTo>
                  <a:pt x="4784" y="2172"/>
                </a:lnTo>
                <a:lnTo>
                  <a:pt x="4784" y="2170"/>
                </a:lnTo>
                <a:lnTo>
                  <a:pt x="4784" y="2168"/>
                </a:lnTo>
                <a:lnTo>
                  <a:pt x="4786" y="2166"/>
                </a:lnTo>
                <a:lnTo>
                  <a:pt x="4786" y="2164"/>
                </a:lnTo>
                <a:lnTo>
                  <a:pt x="4790" y="2157"/>
                </a:lnTo>
                <a:lnTo>
                  <a:pt x="4790" y="2157"/>
                </a:lnTo>
                <a:lnTo>
                  <a:pt x="4790" y="2157"/>
                </a:lnTo>
                <a:lnTo>
                  <a:pt x="4792" y="2157"/>
                </a:lnTo>
                <a:lnTo>
                  <a:pt x="4792" y="2157"/>
                </a:lnTo>
                <a:lnTo>
                  <a:pt x="4792" y="2157"/>
                </a:lnTo>
                <a:lnTo>
                  <a:pt x="4790" y="2155"/>
                </a:lnTo>
                <a:lnTo>
                  <a:pt x="4790" y="2155"/>
                </a:lnTo>
                <a:lnTo>
                  <a:pt x="4792" y="2155"/>
                </a:lnTo>
                <a:lnTo>
                  <a:pt x="4792" y="2155"/>
                </a:lnTo>
                <a:lnTo>
                  <a:pt x="4792" y="2155"/>
                </a:lnTo>
                <a:lnTo>
                  <a:pt x="4792" y="2155"/>
                </a:lnTo>
                <a:lnTo>
                  <a:pt x="4792" y="2153"/>
                </a:lnTo>
                <a:lnTo>
                  <a:pt x="4792" y="2151"/>
                </a:lnTo>
                <a:lnTo>
                  <a:pt x="4794" y="2147"/>
                </a:lnTo>
                <a:lnTo>
                  <a:pt x="4794" y="2145"/>
                </a:lnTo>
                <a:lnTo>
                  <a:pt x="4794" y="2143"/>
                </a:lnTo>
                <a:lnTo>
                  <a:pt x="4796" y="2141"/>
                </a:lnTo>
                <a:lnTo>
                  <a:pt x="4798" y="2139"/>
                </a:lnTo>
                <a:lnTo>
                  <a:pt x="4798" y="2139"/>
                </a:lnTo>
                <a:lnTo>
                  <a:pt x="4796" y="2139"/>
                </a:lnTo>
                <a:lnTo>
                  <a:pt x="4798" y="2139"/>
                </a:lnTo>
                <a:lnTo>
                  <a:pt x="4798" y="2139"/>
                </a:lnTo>
                <a:lnTo>
                  <a:pt x="4798" y="2139"/>
                </a:lnTo>
                <a:lnTo>
                  <a:pt x="4800" y="2136"/>
                </a:lnTo>
                <a:lnTo>
                  <a:pt x="4800" y="2136"/>
                </a:lnTo>
                <a:lnTo>
                  <a:pt x="4800" y="2134"/>
                </a:lnTo>
                <a:lnTo>
                  <a:pt x="4800" y="2132"/>
                </a:lnTo>
                <a:lnTo>
                  <a:pt x="4800" y="2132"/>
                </a:lnTo>
                <a:lnTo>
                  <a:pt x="4802" y="2130"/>
                </a:lnTo>
                <a:lnTo>
                  <a:pt x="4802" y="2128"/>
                </a:lnTo>
                <a:lnTo>
                  <a:pt x="4802" y="2128"/>
                </a:lnTo>
                <a:lnTo>
                  <a:pt x="4802" y="2128"/>
                </a:lnTo>
                <a:lnTo>
                  <a:pt x="4805" y="2126"/>
                </a:lnTo>
                <a:lnTo>
                  <a:pt x="4805" y="2124"/>
                </a:lnTo>
                <a:lnTo>
                  <a:pt x="4807" y="2122"/>
                </a:lnTo>
                <a:lnTo>
                  <a:pt x="4809" y="2120"/>
                </a:lnTo>
                <a:lnTo>
                  <a:pt x="4813" y="2120"/>
                </a:lnTo>
                <a:lnTo>
                  <a:pt x="4813" y="2118"/>
                </a:lnTo>
                <a:lnTo>
                  <a:pt x="4811" y="2118"/>
                </a:lnTo>
                <a:lnTo>
                  <a:pt x="4811" y="2118"/>
                </a:lnTo>
                <a:lnTo>
                  <a:pt x="4813" y="2118"/>
                </a:lnTo>
                <a:lnTo>
                  <a:pt x="4813" y="2115"/>
                </a:lnTo>
                <a:lnTo>
                  <a:pt x="4815" y="2115"/>
                </a:lnTo>
                <a:lnTo>
                  <a:pt x="4817" y="2113"/>
                </a:lnTo>
                <a:lnTo>
                  <a:pt x="4817" y="2111"/>
                </a:lnTo>
                <a:lnTo>
                  <a:pt x="4817" y="2111"/>
                </a:lnTo>
                <a:lnTo>
                  <a:pt x="4817" y="2107"/>
                </a:lnTo>
                <a:lnTo>
                  <a:pt x="4821" y="2103"/>
                </a:lnTo>
                <a:lnTo>
                  <a:pt x="4823" y="2097"/>
                </a:lnTo>
                <a:lnTo>
                  <a:pt x="4823" y="2095"/>
                </a:lnTo>
                <a:lnTo>
                  <a:pt x="4825" y="2092"/>
                </a:lnTo>
                <a:lnTo>
                  <a:pt x="4825" y="2088"/>
                </a:lnTo>
                <a:lnTo>
                  <a:pt x="4825" y="2086"/>
                </a:lnTo>
                <a:lnTo>
                  <a:pt x="4825" y="2084"/>
                </a:lnTo>
                <a:lnTo>
                  <a:pt x="4828" y="2078"/>
                </a:lnTo>
                <a:lnTo>
                  <a:pt x="4828" y="2076"/>
                </a:lnTo>
                <a:lnTo>
                  <a:pt x="4828" y="2074"/>
                </a:lnTo>
                <a:lnTo>
                  <a:pt x="4830" y="2067"/>
                </a:lnTo>
                <a:lnTo>
                  <a:pt x="4830" y="2063"/>
                </a:lnTo>
                <a:lnTo>
                  <a:pt x="4832" y="2061"/>
                </a:lnTo>
                <a:lnTo>
                  <a:pt x="4834" y="2057"/>
                </a:lnTo>
                <a:lnTo>
                  <a:pt x="4834" y="2055"/>
                </a:lnTo>
                <a:lnTo>
                  <a:pt x="4832" y="2053"/>
                </a:lnTo>
                <a:lnTo>
                  <a:pt x="4832" y="2048"/>
                </a:lnTo>
                <a:close/>
                <a:moveTo>
                  <a:pt x="4840" y="1795"/>
                </a:moveTo>
                <a:lnTo>
                  <a:pt x="4840" y="1795"/>
                </a:lnTo>
                <a:lnTo>
                  <a:pt x="4838" y="1795"/>
                </a:lnTo>
                <a:lnTo>
                  <a:pt x="4840" y="1795"/>
                </a:lnTo>
                <a:lnTo>
                  <a:pt x="4840" y="1795"/>
                </a:lnTo>
                <a:lnTo>
                  <a:pt x="4840" y="1797"/>
                </a:lnTo>
                <a:lnTo>
                  <a:pt x="4842" y="1795"/>
                </a:lnTo>
                <a:lnTo>
                  <a:pt x="4842" y="1795"/>
                </a:lnTo>
                <a:lnTo>
                  <a:pt x="4842" y="1795"/>
                </a:lnTo>
                <a:lnTo>
                  <a:pt x="4842" y="1795"/>
                </a:lnTo>
                <a:lnTo>
                  <a:pt x="4840" y="1795"/>
                </a:lnTo>
                <a:close/>
                <a:moveTo>
                  <a:pt x="4834" y="1690"/>
                </a:moveTo>
                <a:lnTo>
                  <a:pt x="4834" y="1690"/>
                </a:lnTo>
                <a:lnTo>
                  <a:pt x="4832" y="1690"/>
                </a:lnTo>
                <a:lnTo>
                  <a:pt x="4834" y="1690"/>
                </a:lnTo>
                <a:lnTo>
                  <a:pt x="4834" y="1690"/>
                </a:lnTo>
                <a:lnTo>
                  <a:pt x="4834" y="1690"/>
                </a:lnTo>
                <a:close/>
                <a:moveTo>
                  <a:pt x="5192" y="1747"/>
                </a:moveTo>
                <a:lnTo>
                  <a:pt x="5192" y="1747"/>
                </a:lnTo>
                <a:lnTo>
                  <a:pt x="5192" y="1747"/>
                </a:lnTo>
                <a:lnTo>
                  <a:pt x="5192" y="1747"/>
                </a:lnTo>
                <a:lnTo>
                  <a:pt x="5192" y="1747"/>
                </a:lnTo>
                <a:lnTo>
                  <a:pt x="5192" y="1747"/>
                </a:lnTo>
                <a:close/>
                <a:moveTo>
                  <a:pt x="4840" y="870"/>
                </a:moveTo>
                <a:lnTo>
                  <a:pt x="4842" y="868"/>
                </a:lnTo>
                <a:lnTo>
                  <a:pt x="4842" y="868"/>
                </a:lnTo>
                <a:lnTo>
                  <a:pt x="4842" y="868"/>
                </a:lnTo>
                <a:lnTo>
                  <a:pt x="4840" y="868"/>
                </a:lnTo>
                <a:lnTo>
                  <a:pt x="4840" y="868"/>
                </a:lnTo>
                <a:lnTo>
                  <a:pt x="4838" y="870"/>
                </a:lnTo>
                <a:lnTo>
                  <a:pt x="4838" y="870"/>
                </a:lnTo>
                <a:lnTo>
                  <a:pt x="4840" y="870"/>
                </a:lnTo>
                <a:lnTo>
                  <a:pt x="4840" y="870"/>
                </a:lnTo>
                <a:close/>
                <a:moveTo>
                  <a:pt x="4832" y="1797"/>
                </a:moveTo>
                <a:lnTo>
                  <a:pt x="4830" y="1795"/>
                </a:lnTo>
                <a:lnTo>
                  <a:pt x="4828" y="1795"/>
                </a:lnTo>
                <a:lnTo>
                  <a:pt x="4828" y="1795"/>
                </a:lnTo>
                <a:lnTo>
                  <a:pt x="4828" y="1795"/>
                </a:lnTo>
                <a:lnTo>
                  <a:pt x="4830" y="1797"/>
                </a:lnTo>
                <a:lnTo>
                  <a:pt x="4828" y="1797"/>
                </a:lnTo>
                <a:lnTo>
                  <a:pt x="4830" y="1797"/>
                </a:lnTo>
                <a:lnTo>
                  <a:pt x="4830" y="1797"/>
                </a:lnTo>
                <a:lnTo>
                  <a:pt x="4832" y="1799"/>
                </a:lnTo>
                <a:lnTo>
                  <a:pt x="4832" y="1799"/>
                </a:lnTo>
                <a:lnTo>
                  <a:pt x="4834" y="1799"/>
                </a:lnTo>
                <a:lnTo>
                  <a:pt x="4836" y="1799"/>
                </a:lnTo>
                <a:lnTo>
                  <a:pt x="4834" y="1797"/>
                </a:lnTo>
                <a:lnTo>
                  <a:pt x="4832" y="1797"/>
                </a:lnTo>
                <a:close/>
                <a:moveTo>
                  <a:pt x="4371" y="1638"/>
                </a:moveTo>
                <a:lnTo>
                  <a:pt x="4371" y="1638"/>
                </a:lnTo>
                <a:lnTo>
                  <a:pt x="4371" y="1640"/>
                </a:lnTo>
                <a:lnTo>
                  <a:pt x="4371" y="1640"/>
                </a:lnTo>
                <a:lnTo>
                  <a:pt x="4371" y="1638"/>
                </a:lnTo>
                <a:lnTo>
                  <a:pt x="4371" y="1638"/>
                </a:lnTo>
                <a:lnTo>
                  <a:pt x="4373" y="1638"/>
                </a:lnTo>
                <a:lnTo>
                  <a:pt x="4373" y="1638"/>
                </a:lnTo>
                <a:lnTo>
                  <a:pt x="4373" y="1638"/>
                </a:lnTo>
                <a:lnTo>
                  <a:pt x="4373" y="1638"/>
                </a:lnTo>
                <a:lnTo>
                  <a:pt x="4373" y="1638"/>
                </a:lnTo>
                <a:lnTo>
                  <a:pt x="4371" y="1638"/>
                </a:lnTo>
                <a:close/>
                <a:moveTo>
                  <a:pt x="4580" y="1830"/>
                </a:moveTo>
                <a:lnTo>
                  <a:pt x="4580" y="1830"/>
                </a:lnTo>
                <a:lnTo>
                  <a:pt x="4580" y="1830"/>
                </a:lnTo>
                <a:lnTo>
                  <a:pt x="4580" y="1830"/>
                </a:lnTo>
                <a:lnTo>
                  <a:pt x="4580" y="1830"/>
                </a:lnTo>
                <a:lnTo>
                  <a:pt x="4582" y="1830"/>
                </a:lnTo>
                <a:lnTo>
                  <a:pt x="4582" y="1830"/>
                </a:lnTo>
                <a:lnTo>
                  <a:pt x="4582" y="1828"/>
                </a:lnTo>
                <a:lnTo>
                  <a:pt x="4580" y="1828"/>
                </a:lnTo>
                <a:lnTo>
                  <a:pt x="4580" y="1830"/>
                </a:lnTo>
                <a:close/>
                <a:moveTo>
                  <a:pt x="4830" y="2036"/>
                </a:moveTo>
                <a:lnTo>
                  <a:pt x="4830" y="2038"/>
                </a:lnTo>
                <a:lnTo>
                  <a:pt x="4830" y="2040"/>
                </a:lnTo>
                <a:lnTo>
                  <a:pt x="4832" y="2040"/>
                </a:lnTo>
                <a:lnTo>
                  <a:pt x="4832" y="2036"/>
                </a:lnTo>
                <a:lnTo>
                  <a:pt x="4832" y="2034"/>
                </a:lnTo>
                <a:lnTo>
                  <a:pt x="4830" y="2034"/>
                </a:lnTo>
                <a:lnTo>
                  <a:pt x="4830" y="2036"/>
                </a:lnTo>
                <a:close/>
                <a:moveTo>
                  <a:pt x="4830" y="2030"/>
                </a:moveTo>
                <a:lnTo>
                  <a:pt x="4830" y="2030"/>
                </a:lnTo>
                <a:lnTo>
                  <a:pt x="4830" y="2030"/>
                </a:lnTo>
                <a:lnTo>
                  <a:pt x="4830" y="2032"/>
                </a:lnTo>
                <a:lnTo>
                  <a:pt x="4830" y="2034"/>
                </a:lnTo>
                <a:lnTo>
                  <a:pt x="4830" y="2034"/>
                </a:lnTo>
                <a:lnTo>
                  <a:pt x="4830" y="2032"/>
                </a:lnTo>
                <a:lnTo>
                  <a:pt x="4832" y="2030"/>
                </a:lnTo>
                <a:lnTo>
                  <a:pt x="4830" y="2030"/>
                </a:lnTo>
                <a:close/>
                <a:moveTo>
                  <a:pt x="4310" y="1583"/>
                </a:moveTo>
                <a:lnTo>
                  <a:pt x="4310" y="1583"/>
                </a:lnTo>
                <a:lnTo>
                  <a:pt x="4312" y="1585"/>
                </a:lnTo>
                <a:lnTo>
                  <a:pt x="4312" y="1583"/>
                </a:lnTo>
                <a:lnTo>
                  <a:pt x="4312" y="1583"/>
                </a:lnTo>
                <a:lnTo>
                  <a:pt x="4312" y="1581"/>
                </a:lnTo>
                <a:lnTo>
                  <a:pt x="4310" y="1581"/>
                </a:lnTo>
                <a:lnTo>
                  <a:pt x="4310" y="1583"/>
                </a:lnTo>
                <a:close/>
                <a:moveTo>
                  <a:pt x="4300" y="1753"/>
                </a:moveTo>
                <a:lnTo>
                  <a:pt x="4300" y="1751"/>
                </a:lnTo>
                <a:lnTo>
                  <a:pt x="4297" y="1751"/>
                </a:lnTo>
                <a:lnTo>
                  <a:pt x="4297" y="1751"/>
                </a:lnTo>
                <a:lnTo>
                  <a:pt x="4293" y="1749"/>
                </a:lnTo>
                <a:lnTo>
                  <a:pt x="4293" y="1749"/>
                </a:lnTo>
                <a:lnTo>
                  <a:pt x="4291" y="1751"/>
                </a:lnTo>
                <a:lnTo>
                  <a:pt x="4289" y="1753"/>
                </a:lnTo>
                <a:lnTo>
                  <a:pt x="4289" y="1755"/>
                </a:lnTo>
                <a:lnTo>
                  <a:pt x="4289" y="1757"/>
                </a:lnTo>
                <a:lnTo>
                  <a:pt x="4289" y="1757"/>
                </a:lnTo>
                <a:lnTo>
                  <a:pt x="4287" y="1757"/>
                </a:lnTo>
                <a:lnTo>
                  <a:pt x="4287" y="1757"/>
                </a:lnTo>
                <a:lnTo>
                  <a:pt x="4287" y="1757"/>
                </a:lnTo>
                <a:lnTo>
                  <a:pt x="4287" y="1759"/>
                </a:lnTo>
                <a:lnTo>
                  <a:pt x="4289" y="1759"/>
                </a:lnTo>
                <a:lnTo>
                  <a:pt x="4291" y="1759"/>
                </a:lnTo>
                <a:lnTo>
                  <a:pt x="4293" y="1759"/>
                </a:lnTo>
                <a:lnTo>
                  <a:pt x="4293" y="1759"/>
                </a:lnTo>
                <a:lnTo>
                  <a:pt x="4297" y="1759"/>
                </a:lnTo>
                <a:lnTo>
                  <a:pt x="4295" y="1759"/>
                </a:lnTo>
                <a:lnTo>
                  <a:pt x="4295" y="1759"/>
                </a:lnTo>
                <a:lnTo>
                  <a:pt x="4297" y="1755"/>
                </a:lnTo>
                <a:lnTo>
                  <a:pt x="4300" y="1753"/>
                </a:lnTo>
                <a:close/>
                <a:moveTo>
                  <a:pt x="4281" y="1757"/>
                </a:moveTo>
                <a:lnTo>
                  <a:pt x="4281" y="1757"/>
                </a:lnTo>
                <a:lnTo>
                  <a:pt x="4283" y="1757"/>
                </a:lnTo>
                <a:lnTo>
                  <a:pt x="4283" y="1757"/>
                </a:lnTo>
                <a:lnTo>
                  <a:pt x="4283" y="1757"/>
                </a:lnTo>
                <a:lnTo>
                  <a:pt x="4283" y="1755"/>
                </a:lnTo>
                <a:lnTo>
                  <a:pt x="4281" y="1757"/>
                </a:lnTo>
                <a:lnTo>
                  <a:pt x="4281" y="1757"/>
                </a:lnTo>
                <a:close/>
                <a:moveTo>
                  <a:pt x="4295" y="1679"/>
                </a:moveTo>
                <a:lnTo>
                  <a:pt x="4293" y="1679"/>
                </a:lnTo>
                <a:lnTo>
                  <a:pt x="4293" y="1682"/>
                </a:lnTo>
                <a:lnTo>
                  <a:pt x="4293" y="1684"/>
                </a:lnTo>
                <a:lnTo>
                  <a:pt x="4295" y="1682"/>
                </a:lnTo>
                <a:lnTo>
                  <a:pt x="4295" y="1679"/>
                </a:lnTo>
                <a:close/>
                <a:moveTo>
                  <a:pt x="4285" y="1753"/>
                </a:moveTo>
                <a:lnTo>
                  <a:pt x="4283" y="1751"/>
                </a:lnTo>
                <a:lnTo>
                  <a:pt x="4281" y="1749"/>
                </a:lnTo>
                <a:lnTo>
                  <a:pt x="4281" y="1749"/>
                </a:lnTo>
                <a:lnTo>
                  <a:pt x="4279" y="1749"/>
                </a:lnTo>
                <a:lnTo>
                  <a:pt x="4277" y="1747"/>
                </a:lnTo>
                <a:lnTo>
                  <a:pt x="4277" y="1747"/>
                </a:lnTo>
                <a:lnTo>
                  <a:pt x="4274" y="1749"/>
                </a:lnTo>
                <a:lnTo>
                  <a:pt x="4272" y="1749"/>
                </a:lnTo>
                <a:lnTo>
                  <a:pt x="4272" y="1749"/>
                </a:lnTo>
                <a:lnTo>
                  <a:pt x="4268" y="1749"/>
                </a:lnTo>
                <a:lnTo>
                  <a:pt x="4266" y="1749"/>
                </a:lnTo>
                <a:lnTo>
                  <a:pt x="4266" y="1749"/>
                </a:lnTo>
                <a:lnTo>
                  <a:pt x="4266" y="1749"/>
                </a:lnTo>
                <a:lnTo>
                  <a:pt x="4266" y="1749"/>
                </a:lnTo>
                <a:lnTo>
                  <a:pt x="4266" y="1751"/>
                </a:lnTo>
                <a:lnTo>
                  <a:pt x="4268" y="1751"/>
                </a:lnTo>
                <a:lnTo>
                  <a:pt x="4268" y="1751"/>
                </a:lnTo>
                <a:lnTo>
                  <a:pt x="4270" y="1753"/>
                </a:lnTo>
                <a:lnTo>
                  <a:pt x="4272" y="1753"/>
                </a:lnTo>
                <a:lnTo>
                  <a:pt x="4272" y="1753"/>
                </a:lnTo>
                <a:lnTo>
                  <a:pt x="4274" y="1755"/>
                </a:lnTo>
                <a:lnTo>
                  <a:pt x="4274" y="1755"/>
                </a:lnTo>
                <a:lnTo>
                  <a:pt x="4277" y="1757"/>
                </a:lnTo>
                <a:lnTo>
                  <a:pt x="4277" y="1757"/>
                </a:lnTo>
                <a:lnTo>
                  <a:pt x="4274" y="1759"/>
                </a:lnTo>
                <a:lnTo>
                  <a:pt x="4277" y="1759"/>
                </a:lnTo>
                <a:lnTo>
                  <a:pt x="4277" y="1759"/>
                </a:lnTo>
                <a:lnTo>
                  <a:pt x="4277" y="1759"/>
                </a:lnTo>
                <a:lnTo>
                  <a:pt x="4277" y="1757"/>
                </a:lnTo>
                <a:lnTo>
                  <a:pt x="4277" y="1757"/>
                </a:lnTo>
                <a:lnTo>
                  <a:pt x="4279" y="1755"/>
                </a:lnTo>
                <a:lnTo>
                  <a:pt x="4279" y="1755"/>
                </a:lnTo>
                <a:lnTo>
                  <a:pt x="4283" y="1753"/>
                </a:lnTo>
                <a:lnTo>
                  <a:pt x="4283" y="1753"/>
                </a:lnTo>
                <a:lnTo>
                  <a:pt x="4285" y="1753"/>
                </a:lnTo>
                <a:close/>
                <a:moveTo>
                  <a:pt x="4291" y="1677"/>
                </a:moveTo>
                <a:lnTo>
                  <a:pt x="4289" y="1679"/>
                </a:lnTo>
                <a:lnTo>
                  <a:pt x="4289" y="1682"/>
                </a:lnTo>
                <a:lnTo>
                  <a:pt x="4289" y="1684"/>
                </a:lnTo>
                <a:lnTo>
                  <a:pt x="4289" y="1684"/>
                </a:lnTo>
                <a:lnTo>
                  <a:pt x="4289" y="1686"/>
                </a:lnTo>
                <a:lnTo>
                  <a:pt x="4289" y="1688"/>
                </a:lnTo>
                <a:lnTo>
                  <a:pt x="4289" y="1690"/>
                </a:lnTo>
                <a:lnTo>
                  <a:pt x="4293" y="1686"/>
                </a:lnTo>
                <a:lnTo>
                  <a:pt x="4293" y="1686"/>
                </a:lnTo>
                <a:lnTo>
                  <a:pt x="4293" y="1686"/>
                </a:lnTo>
                <a:lnTo>
                  <a:pt x="4293" y="1684"/>
                </a:lnTo>
                <a:lnTo>
                  <a:pt x="4293" y="1682"/>
                </a:lnTo>
                <a:lnTo>
                  <a:pt x="4293" y="1682"/>
                </a:lnTo>
                <a:lnTo>
                  <a:pt x="4293" y="1682"/>
                </a:lnTo>
                <a:lnTo>
                  <a:pt x="4291" y="1679"/>
                </a:lnTo>
                <a:lnTo>
                  <a:pt x="4291" y="1677"/>
                </a:lnTo>
                <a:lnTo>
                  <a:pt x="4291" y="1677"/>
                </a:lnTo>
                <a:close/>
                <a:moveTo>
                  <a:pt x="4304" y="1526"/>
                </a:moveTo>
                <a:lnTo>
                  <a:pt x="4304" y="1528"/>
                </a:lnTo>
                <a:lnTo>
                  <a:pt x="4304" y="1528"/>
                </a:lnTo>
                <a:lnTo>
                  <a:pt x="4304" y="1528"/>
                </a:lnTo>
                <a:lnTo>
                  <a:pt x="4306" y="1528"/>
                </a:lnTo>
                <a:lnTo>
                  <a:pt x="4306" y="1526"/>
                </a:lnTo>
                <a:lnTo>
                  <a:pt x="4306" y="1526"/>
                </a:lnTo>
                <a:lnTo>
                  <a:pt x="4306" y="1526"/>
                </a:lnTo>
                <a:lnTo>
                  <a:pt x="4306" y="1526"/>
                </a:lnTo>
                <a:lnTo>
                  <a:pt x="4304" y="1526"/>
                </a:lnTo>
                <a:close/>
                <a:moveTo>
                  <a:pt x="4314" y="1575"/>
                </a:moveTo>
                <a:lnTo>
                  <a:pt x="4316" y="1573"/>
                </a:lnTo>
                <a:lnTo>
                  <a:pt x="4316" y="1573"/>
                </a:lnTo>
                <a:lnTo>
                  <a:pt x="4316" y="1570"/>
                </a:lnTo>
                <a:lnTo>
                  <a:pt x="4314" y="1570"/>
                </a:lnTo>
                <a:lnTo>
                  <a:pt x="4312" y="1570"/>
                </a:lnTo>
                <a:lnTo>
                  <a:pt x="4312" y="1570"/>
                </a:lnTo>
                <a:lnTo>
                  <a:pt x="4312" y="1570"/>
                </a:lnTo>
                <a:lnTo>
                  <a:pt x="4312" y="1573"/>
                </a:lnTo>
                <a:lnTo>
                  <a:pt x="4314" y="1575"/>
                </a:lnTo>
                <a:close/>
                <a:moveTo>
                  <a:pt x="4306" y="1512"/>
                </a:moveTo>
                <a:lnTo>
                  <a:pt x="4306" y="1512"/>
                </a:lnTo>
                <a:lnTo>
                  <a:pt x="4306" y="1514"/>
                </a:lnTo>
                <a:lnTo>
                  <a:pt x="4308" y="1514"/>
                </a:lnTo>
                <a:lnTo>
                  <a:pt x="4308" y="1512"/>
                </a:lnTo>
                <a:lnTo>
                  <a:pt x="4308" y="1512"/>
                </a:lnTo>
                <a:lnTo>
                  <a:pt x="4306" y="1512"/>
                </a:lnTo>
                <a:close/>
                <a:moveTo>
                  <a:pt x="4302" y="1516"/>
                </a:moveTo>
                <a:lnTo>
                  <a:pt x="4302" y="1516"/>
                </a:lnTo>
                <a:lnTo>
                  <a:pt x="4302" y="1518"/>
                </a:lnTo>
                <a:lnTo>
                  <a:pt x="4304" y="1518"/>
                </a:lnTo>
                <a:lnTo>
                  <a:pt x="4304" y="1518"/>
                </a:lnTo>
                <a:lnTo>
                  <a:pt x="4304" y="1516"/>
                </a:lnTo>
                <a:lnTo>
                  <a:pt x="4302" y="1516"/>
                </a:lnTo>
                <a:close/>
                <a:moveTo>
                  <a:pt x="4184" y="1587"/>
                </a:moveTo>
                <a:lnTo>
                  <a:pt x="4184" y="1589"/>
                </a:lnTo>
                <a:lnTo>
                  <a:pt x="4184" y="1589"/>
                </a:lnTo>
                <a:lnTo>
                  <a:pt x="4184" y="1589"/>
                </a:lnTo>
                <a:lnTo>
                  <a:pt x="4184" y="1587"/>
                </a:lnTo>
                <a:lnTo>
                  <a:pt x="4184" y="1587"/>
                </a:lnTo>
                <a:close/>
                <a:moveTo>
                  <a:pt x="4605" y="2166"/>
                </a:moveTo>
                <a:lnTo>
                  <a:pt x="4605" y="2168"/>
                </a:lnTo>
                <a:lnTo>
                  <a:pt x="4601" y="2166"/>
                </a:lnTo>
                <a:lnTo>
                  <a:pt x="4601" y="2166"/>
                </a:lnTo>
                <a:lnTo>
                  <a:pt x="4601" y="2166"/>
                </a:lnTo>
                <a:lnTo>
                  <a:pt x="4601" y="2166"/>
                </a:lnTo>
                <a:lnTo>
                  <a:pt x="4599" y="2164"/>
                </a:lnTo>
                <a:lnTo>
                  <a:pt x="4597" y="2164"/>
                </a:lnTo>
                <a:lnTo>
                  <a:pt x="4593" y="2166"/>
                </a:lnTo>
                <a:lnTo>
                  <a:pt x="4587" y="2168"/>
                </a:lnTo>
                <a:lnTo>
                  <a:pt x="4587" y="2168"/>
                </a:lnTo>
                <a:lnTo>
                  <a:pt x="4587" y="2170"/>
                </a:lnTo>
                <a:lnTo>
                  <a:pt x="4587" y="2170"/>
                </a:lnTo>
                <a:lnTo>
                  <a:pt x="4589" y="2172"/>
                </a:lnTo>
                <a:lnTo>
                  <a:pt x="4591" y="2172"/>
                </a:lnTo>
                <a:lnTo>
                  <a:pt x="4593" y="2172"/>
                </a:lnTo>
                <a:lnTo>
                  <a:pt x="4595" y="2172"/>
                </a:lnTo>
                <a:lnTo>
                  <a:pt x="4595" y="2170"/>
                </a:lnTo>
                <a:lnTo>
                  <a:pt x="4597" y="2172"/>
                </a:lnTo>
                <a:lnTo>
                  <a:pt x="4599" y="2172"/>
                </a:lnTo>
                <a:lnTo>
                  <a:pt x="4601" y="2172"/>
                </a:lnTo>
                <a:lnTo>
                  <a:pt x="4601" y="2170"/>
                </a:lnTo>
                <a:lnTo>
                  <a:pt x="4601" y="2170"/>
                </a:lnTo>
                <a:lnTo>
                  <a:pt x="4605" y="2170"/>
                </a:lnTo>
                <a:lnTo>
                  <a:pt x="4608" y="2170"/>
                </a:lnTo>
                <a:lnTo>
                  <a:pt x="4608" y="2170"/>
                </a:lnTo>
                <a:lnTo>
                  <a:pt x="4610" y="2168"/>
                </a:lnTo>
                <a:lnTo>
                  <a:pt x="4608" y="2168"/>
                </a:lnTo>
                <a:lnTo>
                  <a:pt x="4605" y="2166"/>
                </a:lnTo>
                <a:close/>
                <a:moveTo>
                  <a:pt x="4184" y="1654"/>
                </a:moveTo>
                <a:lnTo>
                  <a:pt x="4184" y="1654"/>
                </a:lnTo>
                <a:lnTo>
                  <a:pt x="4186" y="1654"/>
                </a:lnTo>
                <a:lnTo>
                  <a:pt x="4186" y="1654"/>
                </a:lnTo>
                <a:lnTo>
                  <a:pt x="4184" y="1654"/>
                </a:lnTo>
                <a:lnTo>
                  <a:pt x="4184" y="1654"/>
                </a:lnTo>
                <a:close/>
                <a:moveTo>
                  <a:pt x="4279" y="1935"/>
                </a:moveTo>
                <a:lnTo>
                  <a:pt x="4279" y="1935"/>
                </a:lnTo>
                <a:lnTo>
                  <a:pt x="4279" y="1935"/>
                </a:lnTo>
                <a:lnTo>
                  <a:pt x="4281" y="1933"/>
                </a:lnTo>
                <a:lnTo>
                  <a:pt x="4281" y="1933"/>
                </a:lnTo>
                <a:lnTo>
                  <a:pt x="4281" y="1931"/>
                </a:lnTo>
                <a:lnTo>
                  <a:pt x="4279" y="1933"/>
                </a:lnTo>
                <a:lnTo>
                  <a:pt x="4279" y="1935"/>
                </a:lnTo>
                <a:close/>
                <a:moveTo>
                  <a:pt x="4195" y="1646"/>
                </a:moveTo>
                <a:lnTo>
                  <a:pt x="4193" y="1646"/>
                </a:lnTo>
                <a:lnTo>
                  <a:pt x="4193" y="1646"/>
                </a:lnTo>
                <a:lnTo>
                  <a:pt x="4193" y="1648"/>
                </a:lnTo>
                <a:lnTo>
                  <a:pt x="4193" y="1650"/>
                </a:lnTo>
                <a:lnTo>
                  <a:pt x="4195" y="1650"/>
                </a:lnTo>
                <a:lnTo>
                  <a:pt x="4197" y="1648"/>
                </a:lnTo>
                <a:lnTo>
                  <a:pt x="4197" y="1648"/>
                </a:lnTo>
                <a:lnTo>
                  <a:pt x="4197" y="1648"/>
                </a:lnTo>
                <a:lnTo>
                  <a:pt x="4197" y="1646"/>
                </a:lnTo>
                <a:lnTo>
                  <a:pt x="4197" y="1646"/>
                </a:lnTo>
                <a:lnTo>
                  <a:pt x="4195" y="1646"/>
                </a:lnTo>
                <a:close/>
                <a:moveTo>
                  <a:pt x="4247" y="2013"/>
                </a:moveTo>
                <a:lnTo>
                  <a:pt x="4247" y="2011"/>
                </a:lnTo>
                <a:lnTo>
                  <a:pt x="4247" y="2011"/>
                </a:lnTo>
                <a:lnTo>
                  <a:pt x="4245" y="2006"/>
                </a:lnTo>
                <a:lnTo>
                  <a:pt x="4243" y="2006"/>
                </a:lnTo>
                <a:lnTo>
                  <a:pt x="4243" y="2006"/>
                </a:lnTo>
                <a:lnTo>
                  <a:pt x="4245" y="2009"/>
                </a:lnTo>
                <a:lnTo>
                  <a:pt x="4247" y="2015"/>
                </a:lnTo>
                <a:lnTo>
                  <a:pt x="4247" y="2013"/>
                </a:lnTo>
                <a:lnTo>
                  <a:pt x="4247" y="2013"/>
                </a:lnTo>
                <a:lnTo>
                  <a:pt x="4247" y="2013"/>
                </a:lnTo>
                <a:close/>
                <a:moveTo>
                  <a:pt x="4239" y="1713"/>
                </a:moveTo>
                <a:lnTo>
                  <a:pt x="4239" y="1715"/>
                </a:lnTo>
                <a:lnTo>
                  <a:pt x="4239" y="1715"/>
                </a:lnTo>
                <a:lnTo>
                  <a:pt x="4241" y="1715"/>
                </a:lnTo>
                <a:lnTo>
                  <a:pt x="4241" y="1715"/>
                </a:lnTo>
                <a:lnTo>
                  <a:pt x="4241" y="1713"/>
                </a:lnTo>
                <a:lnTo>
                  <a:pt x="4241" y="1713"/>
                </a:lnTo>
                <a:lnTo>
                  <a:pt x="4239" y="1713"/>
                </a:lnTo>
                <a:close/>
                <a:moveTo>
                  <a:pt x="4264" y="1732"/>
                </a:moveTo>
                <a:lnTo>
                  <a:pt x="4264" y="1734"/>
                </a:lnTo>
                <a:lnTo>
                  <a:pt x="4264" y="1734"/>
                </a:lnTo>
                <a:lnTo>
                  <a:pt x="4264" y="1734"/>
                </a:lnTo>
                <a:lnTo>
                  <a:pt x="4266" y="1734"/>
                </a:lnTo>
                <a:lnTo>
                  <a:pt x="4266" y="1734"/>
                </a:lnTo>
                <a:lnTo>
                  <a:pt x="4264" y="1734"/>
                </a:lnTo>
                <a:lnTo>
                  <a:pt x="4264" y="1732"/>
                </a:lnTo>
                <a:close/>
                <a:moveTo>
                  <a:pt x="4281" y="1732"/>
                </a:moveTo>
                <a:lnTo>
                  <a:pt x="4281" y="1732"/>
                </a:lnTo>
                <a:lnTo>
                  <a:pt x="4281" y="1730"/>
                </a:lnTo>
                <a:lnTo>
                  <a:pt x="4281" y="1730"/>
                </a:lnTo>
                <a:lnTo>
                  <a:pt x="4281" y="1730"/>
                </a:lnTo>
                <a:lnTo>
                  <a:pt x="4279" y="1730"/>
                </a:lnTo>
                <a:lnTo>
                  <a:pt x="4277" y="1730"/>
                </a:lnTo>
                <a:lnTo>
                  <a:pt x="4277" y="1730"/>
                </a:lnTo>
                <a:lnTo>
                  <a:pt x="4277" y="1732"/>
                </a:lnTo>
                <a:lnTo>
                  <a:pt x="4279" y="1732"/>
                </a:lnTo>
                <a:lnTo>
                  <a:pt x="4279" y="1732"/>
                </a:lnTo>
                <a:lnTo>
                  <a:pt x="4281" y="1732"/>
                </a:lnTo>
                <a:close/>
                <a:moveTo>
                  <a:pt x="4245" y="1734"/>
                </a:moveTo>
                <a:lnTo>
                  <a:pt x="4247" y="1736"/>
                </a:lnTo>
                <a:lnTo>
                  <a:pt x="4247" y="1734"/>
                </a:lnTo>
                <a:lnTo>
                  <a:pt x="4247" y="1734"/>
                </a:lnTo>
                <a:lnTo>
                  <a:pt x="4247" y="1734"/>
                </a:lnTo>
                <a:lnTo>
                  <a:pt x="4251" y="1734"/>
                </a:lnTo>
                <a:lnTo>
                  <a:pt x="4253" y="1734"/>
                </a:lnTo>
                <a:lnTo>
                  <a:pt x="4253" y="1734"/>
                </a:lnTo>
                <a:lnTo>
                  <a:pt x="4258" y="1734"/>
                </a:lnTo>
                <a:lnTo>
                  <a:pt x="4258" y="1734"/>
                </a:lnTo>
                <a:lnTo>
                  <a:pt x="4258" y="1732"/>
                </a:lnTo>
                <a:lnTo>
                  <a:pt x="4260" y="1732"/>
                </a:lnTo>
                <a:lnTo>
                  <a:pt x="4260" y="1732"/>
                </a:lnTo>
                <a:lnTo>
                  <a:pt x="4260" y="1730"/>
                </a:lnTo>
                <a:lnTo>
                  <a:pt x="4245" y="1730"/>
                </a:lnTo>
                <a:lnTo>
                  <a:pt x="4243" y="1730"/>
                </a:lnTo>
                <a:lnTo>
                  <a:pt x="4241" y="1732"/>
                </a:lnTo>
                <a:lnTo>
                  <a:pt x="4241" y="1732"/>
                </a:lnTo>
                <a:lnTo>
                  <a:pt x="4241" y="1734"/>
                </a:lnTo>
                <a:lnTo>
                  <a:pt x="4245" y="1734"/>
                </a:lnTo>
                <a:close/>
                <a:moveTo>
                  <a:pt x="2766" y="702"/>
                </a:moveTo>
                <a:lnTo>
                  <a:pt x="2766" y="705"/>
                </a:lnTo>
                <a:lnTo>
                  <a:pt x="2768" y="705"/>
                </a:lnTo>
                <a:lnTo>
                  <a:pt x="2768" y="705"/>
                </a:lnTo>
                <a:lnTo>
                  <a:pt x="2768" y="705"/>
                </a:lnTo>
                <a:lnTo>
                  <a:pt x="2770" y="702"/>
                </a:lnTo>
                <a:lnTo>
                  <a:pt x="2768" y="702"/>
                </a:lnTo>
                <a:lnTo>
                  <a:pt x="2766" y="702"/>
                </a:lnTo>
                <a:close/>
                <a:moveTo>
                  <a:pt x="3107" y="1099"/>
                </a:moveTo>
                <a:lnTo>
                  <a:pt x="3107" y="1097"/>
                </a:lnTo>
                <a:lnTo>
                  <a:pt x="3105" y="1097"/>
                </a:lnTo>
                <a:lnTo>
                  <a:pt x="3105" y="1099"/>
                </a:lnTo>
                <a:lnTo>
                  <a:pt x="3103" y="1099"/>
                </a:lnTo>
                <a:lnTo>
                  <a:pt x="3101" y="1099"/>
                </a:lnTo>
                <a:lnTo>
                  <a:pt x="3095" y="1101"/>
                </a:lnTo>
                <a:lnTo>
                  <a:pt x="3093" y="1103"/>
                </a:lnTo>
                <a:lnTo>
                  <a:pt x="3091" y="1103"/>
                </a:lnTo>
                <a:lnTo>
                  <a:pt x="3088" y="1101"/>
                </a:lnTo>
                <a:lnTo>
                  <a:pt x="3084" y="1101"/>
                </a:lnTo>
                <a:lnTo>
                  <a:pt x="3084" y="1103"/>
                </a:lnTo>
                <a:lnTo>
                  <a:pt x="3084" y="1105"/>
                </a:lnTo>
                <a:lnTo>
                  <a:pt x="3082" y="1105"/>
                </a:lnTo>
                <a:lnTo>
                  <a:pt x="3082" y="1105"/>
                </a:lnTo>
                <a:lnTo>
                  <a:pt x="3080" y="1105"/>
                </a:lnTo>
                <a:lnTo>
                  <a:pt x="3080" y="1105"/>
                </a:lnTo>
                <a:lnTo>
                  <a:pt x="3078" y="1105"/>
                </a:lnTo>
                <a:lnTo>
                  <a:pt x="3078" y="1107"/>
                </a:lnTo>
                <a:lnTo>
                  <a:pt x="3076" y="1107"/>
                </a:lnTo>
                <a:lnTo>
                  <a:pt x="3076" y="1109"/>
                </a:lnTo>
                <a:lnTo>
                  <a:pt x="3078" y="1111"/>
                </a:lnTo>
                <a:lnTo>
                  <a:pt x="3078" y="1111"/>
                </a:lnTo>
                <a:lnTo>
                  <a:pt x="3078" y="1111"/>
                </a:lnTo>
                <a:lnTo>
                  <a:pt x="3082" y="1113"/>
                </a:lnTo>
                <a:lnTo>
                  <a:pt x="3082" y="1113"/>
                </a:lnTo>
                <a:lnTo>
                  <a:pt x="3084" y="1113"/>
                </a:lnTo>
                <a:lnTo>
                  <a:pt x="3084" y="1113"/>
                </a:lnTo>
                <a:lnTo>
                  <a:pt x="3084" y="1113"/>
                </a:lnTo>
                <a:lnTo>
                  <a:pt x="3086" y="1115"/>
                </a:lnTo>
                <a:lnTo>
                  <a:pt x="3086" y="1113"/>
                </a:lnTo>
                <a:lnTo>
                  <a:pt x="3086" y="1113"/>
                </a:lnTo>
                <a:lnTo>
                  <a:pt x="3086" y="1113"/>
                </a:lnTo>
                <a:lnTo>
                  <a:pt x="3088" y="1113"/>
                </a:lnTo>
                <a:lnTo>
                  <a:pt x="3088" y="1113"/>
                </a:lnTo>
                <a:lnTo>
                  <a:pt x="3091" y="1111"/>
                </a:lnTo>
                <a:lnTo>
                  <a:pt x="3093" y="1111"/>
                </a:lnTo>
                <a:lnTo>
                  <a:pt x="3093" y="1111"/>
                </a:lnTo>
                <a:lnTo>
                  <a:pt x="3097" y="1107"/>
                </a:lnTo>
                <a:lnTo>
                  <a:pt x="3097" y="1107"/>
                </a:lnTo>
                <a:lnTo>
                  <a:pt x="3097" y="1107"/>
                </a:lnTo>
                <a:lnTo>
                  <a:pt x="3099" y="1107"/>
                </a:lnTo>
                <a:lnTo>
                  <a:pt x="3101" y="1107"/>
                </a:lnTo>
                <a:lnTo>
                  <a:pt x="3101" y="1107"/>
                </a:lnTo>
                <a:lnTo>
                  <a:pt x="3101" y="1107"/>
                </a:lnTo>
                <a:lnTo>
                  <a:pt x="3099" y="1105"/>
                </a:lnTo>
                <a:lnTo>
                  <a:pt x="3099" y="1105"/>
                </a:lnTo>
                <a:lnTo>
                  <a:pt x="3099" y="1103"/>
                </a:lnTo>
                <a:lnTo>
                  <a:pt x="3107" y="1099"/>
                </a:lnTo>
                <a:close/>
                <a:moveTo>
                  <a:pt x="3068" y="916"/>
                </a:moveTo>
                <a:lnTo>
                  <a:pt x="3072" y="916"/>
                </a:lnTo>
                <a:lnTo>
                  <a:pt x="3074" y="916"/>
                </a:lnTo>
                <a:lnTo>
                  <a:pt x="3072" y="916"/>
                </a:lnTo>
                <a:lnTo>
                  <a:pt x="3065" y="914"/>
                </a:lnTo>
                <a:lnTo>
                  <a:pt x="3065" y="914"/>
                </a:lnTo>
                <a:lnTo>
                  <a:pt x="3063" y="914"/>
                </a:lnTo>
                <a:lnTo>
                  <a:pt x="3065" y="914"/>
                </a:lnTo>
                <a:lnTo>
                  <a:pt x="3065" y="916"/>
                </a:lnTo>
                <a:lnTo>
                  <a:pt x="3068" y="916"/>
                </a:lnTo>
                <a:close/>
                <a:moveTo>
                  <a:pt x="3000" y="1101"/>
                </a:moveTo>
                <a:lnTo>
                  <a:pt x="3000" y="1101"/>
                </a:lnTo>
                <a:lnTo>
                  <a:pt x="3003" y="1099"/>
                </a:lnTo>
                <a:lnTo>
                  <a:pt x="3003" y="1099"/>
                </a:lnTo>
                <a:lnTo>
                  <a:pt x="3000" y="1097"/>
                </a:lnTo>
                <a:lnTo>
                  <a:pt x="3003" y="1097"/>
                </a:lnTo>
                <a:lnTo>
                  <a:pt x="3003" y="1095"/>
                </a:lnTo>
                <a:lnTo>
                  <a:pt x="3000" y="1095"/>
                </a:lnTo>
                <a:lnTo>
                  <a:pt x="3000" y="1097"/>
                </a:lnTo>
                <a:lnTo>
                  <a:pt x="3000" y="1099"/>
                </a:lnTo>
                <a:lnTo>
                  <a:pt x="3000" y="1099"/>
                </a:lnTo>
                <a:lnTo>
                  <a:pt x="3000" y="1101"/>
                </a:lnTo>
                <a:lnTo>
                  <a:pt x="3000" y="1101"/>
                </a:lnTo>
                <a:close/>
                <a:moveTo>
                  <a:pt x="3011" y="1082"/>
                </a:moveTo>
                <a:lnTo>
                  <a:pt x="3011" y="1082"/>
                </a:lnTo>
                <a:lnTo>
                  <a:pt x="3011" y="1082"/>
                </a:lnTo>
                <a:lnTo>
                  <a:pt x="3011" y="1080"/>
                </a:lnTo>
                <a:lnTo>
                  <a:pt x="3011" y="1080"/>
                </a:lnTo>
                <a:lnTo>
                  <a:pt x="3011" y="1082"/>
                </a:lnTo>
                <a:lnTo>
                  <a:pt x="3011" y="1082"/>
                </a:lnTo>
                <a:lnTo>
                  <a:pt x="3011" y="1082"/>
                </a:lnTo>
                <a:lnTo>
                  <a:pt x="3011" y="1082"/>
                </a:lnTo>
                <a:close/>
                <a:moveTo>
                  <a:pt x="2860" y="977"/>
                </a:moveTo>
                <a:lnTo>
                  <a:pt x="2858" y="977"/>
                </a:lnTo>
                <a:lnTo>
                  <a:pt x="2864" y="979"/>
                </a:lnTo>
                <a:lnTo>
                  <a:pt x="2862" y="977"/>
                </a:lnTo>
                <a:lnTo>
                  <a:pt x="2860" y="977"/>
                </a:lnTo>
                <a:lnTo>
                  <a:pt x="2860" y="977"/>
                </a:lnTo>
                <a:close/>
                <a:moveTo>
                  <a:pt x="2998" y="1061"/>
                </a:moveTo>
                <a:lnTo>
                  <a:pt x="2998" y="1061"/>
                </a:lnTo>
                <a:lnTo>
                  <a:pt x="2996" y="1061"/>
                </a:lnTo>
                <a:lnTo>
                  <a:pt x="2994" y="1061"/>
                </a:lnTo>
                <a:lnTo>
                  <a:pt x="2994" y="1061"/>
                </a:lnTo>
                <a:lnTo>
                  <a:pt x="2992" y="1063"/>
                </a:lnTo>
                <a:lnTo>
                  <a:pt x="2994" y="1063"/>
                </a:lnTo>
                <a:lnTo>
                  <a:pt x="2994" y="1063"/>
                </a:lnTo>
                <a:lnTo>
                  <a:pt x="2996" y="1063"/>
                </a:lnTo>
                <a:lnTo>
                  <a:pt x="2996" y="1063"/>
                </a:lnTo>
                <a:lnTo>
                  <a:pt x="2998" y="1063"/>
                </a:lnTo>
                <a:lnTo>
                  <a:pt x="3000" y="1063"/>
                </a:lnTo>
                <a:lnTo>
                  <a:pt x="3000" y="1061"/>
                </a:lnTo>
                <a:lnTo>
                  <a:pt x="2998" y="1061"/>
                </a:lnTo>
                <a:close/>
                <a:moveTo>
                  <a:pt x="2998" y="1076"/>
                </a:moveTo>
                <a:lnTo>
                  <a:pt x="2998" y="1076"/>
                </a:lnTo>
                <a:lnTo>
                  <a:pt x="3000" y="1076"/>
                </a:lnTo>
                <a:lnTo>
                  <a:pt x="2998" y="1074"/>
                </a:lnTo>
                <a:lnTo>
                  <a:pt x="2998" y="1074"/>
                </a:lnTo>
                <a:lnTo>
                  <a:pt x="2996" y="1074"/>
                </a:lnTo>
                <a:lnTo>
                  <a:pt x="2998" y="1074"/>
                </a:lnTo>
                <a:lnTo>
                  <a:pt x="2998" y="1076"/>
                </a:lnTo>
                <a:lnTo>
                  <a:pt x="2998" y="1076"/>
                </a:lnTo>
                <a:close/>
                <a:moveTo>
                  <a:pt x="3003" y="1076"/>
                </a:moveTo>
                <a:lnTo>
                  <a:pt x="3003" y="1076"/>
                </a:lnTo>
                <a:lnTo>
                  <a:pt x="3000" y="1078"/>
                </a:lnTo>
                <a:lnTo>
                  <a:pt x="2998" y="1078"/>
                </a:lnTo>
                <a:lnTo>
                  <a:pt x="2998" y="1080"/>
                </a:lnTo>
                <a:lnTo>
                  <a:pt x="2998" y="1080"/>
                </a:lnTo>
                <a:lnTo>
                  <a:pt x="2998" y="1078"/>
                </a:lnTo>
                <a:lnTo>
                  <a:pt x="3000" y="1078"/>
                </a:lnTo>
                <a:lnTo>
                  <a:pt x="3003" y="1078"/>
                </a:lnTo>
                <a:lnTo>
                  <a:pt x="3005" y="1078"/>
                </a:lnTo>
                <a:lnTo>
                  <a:pt x="3003" y="1076"/>
                </a:lnTo>
                <a:close/>
                <a:moveTo>
                  <a:pt x="2852" y="969"/>
                </a:moveTo>
                <a:lnTo>
                  <a:pt x="2852" y="969"/>
                </a:lnTo>
                <a:lnTo>
                  <a:pt x="2852" y="967"/>
                </a:lnTo>
                <a:lnTo>
                  <a:pt x="2852" y="967"/>
                </a:lnTo>
                <a:lnTo>
                  <a:pt x="2848" y="967"/>
                </a:lnTo>
                <a:lnTo>
                  <a:pt x="2845" y="967"/>
                </a:lnTo>
                <a:lnTo>
                  <a:pt x="2845" y="967"/>
                </a:lnTo>
                <a:lnTo>
                  <a:pt x="2845" y="967"/>
                </a:lnTo>
                <a:lnTo>
                  <a:pt x="2848" y="969"/>
                </a:lnTo>
                <a:lnTo>
                  <a:pt x="2850" y="969"/>
                </a:lnTo>
                <a:lnTo>
                  <a:pt x="2852" y="969"/>
                </a:lnTo>
                <a:close/>
                <a:moveTo>
                  <a:pt x="3009" y="1092"/>
                </a:moveTo>
                <a:lnTo>
                  <a:pt x="3011" y="1092"/>
                </a:lnTo>
                <a:lnTo>
                  <a:pt x="3011" y="1092"/>
                </a:lnTo>
                <a:lnTo>
                  <a:pt x="3013" y="1090"/>
                </a:lnTo>
                <a:lnTo>
                  <a:pt x="3015" y="1090"/>
                </a:lnTo>
                <a:lnTo>
                  <a:pt x="3015" y="1088"/>
                </a:lnTo>
                <a:lnTo>
                  <a:pt x="3015" y="1088"/>
                </a:lnTo>
                <a:lnTo>
                  <a:pt x="3017" y="1084"/>
                </a:lnTo>
                <a:lnTo>
                  <a:pt x="3017" y="1084"/>
                </a:lnTo>
                <a:lnTo>
                  <a:pt x="3015" y="1084"/>
                </a:lnTo>
                <a:lnTo>
                  <a:pt x="3013" y="1086"/>
                </a:lnTo>
                <a:lnTo>
                  <a:pt x="3011" y="1086"/>
                </a:lnTo>
                <a:lnTo>
                  <a:pt x="3011" y="1088"/>
                </a:lnTo>
                <a:lnTo>
                  <a:pt x="3009" y="1088"/>
                </a:lnTo>
                <a:lnTo>
                  <a:pt x="3009" y="1088"/>
                </a:lnTo>
                <a:lnTo>
                  <a:pt x="3009" y="1090"/>
                </a:lnTo>
                <a:lnTo>
                  <a:pt x="3009" y="1092"/>
                </a:lnTo>
                <a:lnTo>
                  <a:pt x="3009" y="1092"/>
                </a:lnTo>
                <a:close/>
                <a:moveTo>
                  <a:pt x="2845" y="969"/>
                </a:moveTo>
                <a:lnTo>
                  <a:pt x="2848" y="971"/>
                </a:lnTo>
                <a:lnTo>
                  <a:pt x="2850" y="971"/>
                </a:lnTo>
                <a:lnTo>
                  <a:pt x="2856" y="971"/>
                </a:lnTo>
                <a:lnTo>
                  <a:pt x="2856" y="971"/>
                </a:lnTo>
                <a:lnTo>
                  <a:pt x="2856" y="971"/>
                </a:lnTo>
                <a:lnTo>
                  <a:pt x="2850" y="971"/>
                </a:lnTo>
                <a:lnTo>
                  <a:pt x="2850" y="969"/>
                </a:lnTo>
                <a:lnTo>
                  <a:pt x="2848" y="969"/>
                </a:lnTo>
                <a:lnTo>
                  <a:pt x="2845" y="969"/>
                </a:lnTo>
                <a:lnTo>
                  <a:pt x="2845" y="969"/>
                </a:lnTo>
                <a:close/>
                <a:moveTo>
                  <a:pt x="2850" y="975"/>
                </a:moveTo>
                <a:lnTo>
                  <a:pt x="2850" y="975"/>
                </a:lnTo>
                <a:lnTo>
                  <a:pt x="2852" y="975"/>
                </a:lnTo>
                <a:lnTo>
                  <a:pt x="2854" y="975"/>
                </a:lnTo>
                <a:lnTo>
                  <a:pt x="2856" y="975"/>
                </a:lnTo>
                <a:lnTo>
                  <a:pt x="2856" y="975"/>
                </a:lnTo>
                <a:lnTo>
                  <a:pt x="2856" y="975"/>
                </a:lnTo>
                <a:lnTo>
                  <a:pt x="2856" y="973"/>
                </a:lnTo>
                <a:lnTo>
                  <a:pt x="2854" y="973"/>
                </a:lnTo>
                <a:lnTo>
                  <a:pt x="2852" y="973"/>
                </a:lnTo>
                <a:lnTo>
                  <a:pt x="2850" y="973"/>
                </a:lnTo>
                <a:lnTo>
                  <a:pt x="2850" y="973"/>
                </a:lnTo>
                <a:lnTo>
                  <a:pt x="2850" y="975"/>
                </a:lnTo>
                <a:close/>
                <a:moveTo>
                  <a:pt x="2829" y="954"/>
                </a:moveTo>
                <a:lnTo>
                  <a:pt x="2827" y="952"/>
                </a:lnTo>
                <a:lnTo>
                  <a:pt x="2827" y="954"/>
                </a:lnTo>
                <a:lnTo>
                  <a:pt x="2827" y="954"/>
                </a:lnTo>
                <a:lnTo>
                  <a:pt x="2829" y="956"/>
                </a:lnTo>
                <a:lnTo>
                  <a:pt x="2829" y="954"/>
                </a:lnTo>
                <a:close/>
                <a:moveTo>
                  <a:pt x="2827" y="958"/>
                </a:moveTo>
                <a:lnTo>
                  <a:pt x="2827" y="956"/>
                </a:lnTo>
                <a:lnTo>
                  <a:pt x="2829" y="958"/>
                </a:lnTo>
                <a:lnTo>
                  <a:pt x="2829" y="958"/>
                </a:lnTo>
                <a:lnTo>
                  <a:pt x="2829" y="956"/>
                </a:lnTo>
                <a:lnTo>
                  <a:pt x="2824" y="954"/>
                </a:lnTo>
                <a:lnTo>
                  <a:pt x="2822" y="952"/>
                </a:lnTo>
                <a:lnTo>
                  <a:pt x="2824" y="954"/>
                </a:lnTo>
                <a:lnTo>
                  <a:pt x="2827" y="958"/>
                </a:lnTo>
                <a:close/>
                <a:moveTo>
                  <a:pt x="2590" y="923"/>
                </a:moveTo>
                <a:lnTo>
                  <a:pt x="2590" y="923"/>
                </a:lnTo>
                <a:lnTo>
                  <a:pt x="2590" y="921"/>
                </a:lnTo>
                <a:lnTo>
                  <a:pt x="2588" y="918"/>
                </a:lnTo>
                <a:lnTo>
                  <a:pt x="2588" y="921"/>
                </a:lnTo>
                <a:lnTo>
                  <a:pt x="2588" y="921"/>
                </a:lnTo>
                <a:lnTo>
                  <a:pt x="2590" y="923"/>
                </a:lnTo>
                <a:lnTo>
                  <a:pt x="2590" y="923"/>
                </a:lnTo>
                <a:close/>
                <a:moveTo>
                  <a:pt x="2822" y="946"/>
                </a:moveTo>
                <a:lnTo>
                  <a:pt x="2824" y="948"/>
                </a:lnTo>
                <a:lnTo>
                  <a:pt x="2824" y="948"/>
                </a:lnTo>
                <a:lnTo>
                  <a:pt x="2827" y="948"/>
                </a:lnTo>
                <a:lnTo>
                  <a:pt x="2827" y="950"/>
                </a:lnTo>
                <a:lnTo>
                  <a:pt x="2827" y="950"/>
                </a:lnTo>
                <a:lnTo>
                  <a:pt x="2829" y="950"/>
                </a:lnTo>
                <a:lnTo>
                  <a:pt x="2829" y="950"/>
                </a:lnTo>
                <a:lnTo>
                  <a:pt x="2829" y="950"/>
                </a:lnTo>
                <a:lnTo>
                  <a:pt x="2827" y="948"/>
                </a:lnTo>
                <a:lnTo>
                  <a:pt x="2824" y="946"/>
                </a:lnTo>
                <a:lnTo>
                  <a:pt x="2824" y="946"/>
                </a:lnTo>
                <a:lnTo>
                  <a:pt x="2822" y="946"/>
                </a:lnTo>
                <a:lnTo>
                  <a:pt x="2822" y="944"/>
                </a:lnTo>
                <a:lnTo>
                  <a:pt x="2820" y="944"/>
                </a:lnTo>
                <a:lnTo>
                  <a:pt x="2822" y="944"/>
                </a:lnTo>
                <a:lnTo>
                  <a:pt x="2822" y="946"/>
                </a:lnTo>
                <a:close/>
                <a:moveTo>
                  <a:pt x="2822" y="941"/>
                </a:moveTo>
                <a:lnTo>
                  <a:pt x="2822" y="944"/>
                </a:lnTo>
                <a:lnTo>
                  <a:pt x="2822" y="941"/>
                </a:lnTo>
                <a:lnTo>
                  <a:pt x="2822" y="941"/>
                </a:lnTo>
                <a:lnTo>
                  <a:pt x="2822" y="941"/>
                </a:lnTo>
                <a:lnTo>
                  <a:pt x="2820" y="941"/>
                </a:lnTo>
                <a:lnTo>
                  <a:pt x="2820" y="941"/>
                </a:lnTo>
                <a:lnTo>
                  <a:pt x="2820" y="941"/>
                </a:lnTo>
                <a:lnTo>
                  <a:pt x="2820" y="941"/>
                </a:lnTo>
                <a:lnTo>
                  <a:pt x="2822" y="941"/>
                </a:lnTo>
                <a:close/>
                <a:moveTo>
                  <a:pt x="2816" y="939"/>
                </a:moveTo>
                <a:lnTo>
                  <a:pt x="2816" y="941"/>
                </a:lnTo>
                <a:lnTo>
                  <a:pt x="2816" y="944"/>
                </a:lnTo>
                <a:lnTo>
                  <a:pt x="2818" y="946"/>
                </a:lnTo>
                <a:lnTo>
                  <a:pt x="2818" y="944"/>
                </a:lnTo>
                <a:lnTo>
                  <a:pt x="2818" y="944"/>
                </a:lnTo>
                <a:lnTo>
                  <a:pt x="2818" y="944"/>
                </a:lnTo>
                <a:lnTo>
                  <a:pt x="2816" y="939"/>
                </a:lnTo>
                <a:lnTo>
                  <a:pt x="2818" y="939"/>
                </a:lnTo>
                <a:lnTo>
                  <a:pt x="2816" y="937"/>
                </a:lnTo>
                <a:lnTo>
                  <a:pt x="2816" y="937"/>
                </a:lnTo>
                <a:lnTo>
                  <a:pt x="2816" y="935"/>
                </a:lnTo>
                <a:lnTo>
                  <a:pt x="2816" y="935"/>
                </a:lnTo>
                <a:lnTo>
                  <a:pt x="2814" y="935"/>
                </a:lnTo>
                <a:lnTo>
                  <a:pt x="2816" y="937"/>
                </a:lnTo>
                <a:lnTo>
                  <a:pt x="2816" y="937"/>
                </a:lnTo>
                <a:lnTo>
                  <a:pt x="2814" y="939"/>
                </a:lnTo>
                <a:lnTo>
                  <a:pt x="2816" y="939"/>
                </a:lnTo>
                <a:close/>
                <a:moveTo>
                  <a:pt x="2829" y="956"/>
                </a:moveTo>
                <a:lnTo>
                  <a:pt x="2831" y="956"/>
                </a:lnTo>
                <a:lnTo>
                  <a:pt x="2831" y="958"/>
                </a:lnTo>
                <a:lnTo>
                  <a:pt x="2831" y="956"/>
                </a:lnTo>
                <a:lnTo>
                  <a:pt x="2829" y="956"/>
                </a:lnTo>
                <a:lnTo>
                  <a:pt x="2829" y="956"/>
                </a:lnTo>
                <a:close/>
                <a:moveTo>
                  <a:pt x="2688" y="780"/>
                </a:moveTo>
                <a:lnTo>
                  <a:pt x="2688" y="780"/>
                </a:lnTo>
                <a:lnTo>
                  <a:pt x="2686" y="782"/>
                </a:lnTo>
                <a:lnTo>
                  <a:pt x="2682" y="782"/>
                </a:lnTo>
                <a:lnTo>
                  <a:pt x="2684" y="782"/>
                </a:lnTo>
                <a:lnTo>
                  <a:pt x="2684" y="782"/>
                </a:lnTo>
                <a:lnTo>
                  <a:pt x="2688" y="780"/>
                </a:lnTo>
                <a:close/>
                <a:moveTo>
                  <a:pt x="2820" y="937"/>
                </a:moveTo>
                <a:lnTo>
                  <a:pt x="2820" y="937"/>
                </a:lnTo>
                <a:lnTo>
                  <a:pt x="2820" y="939"/>
                </a:lnTo>
                <a:lnTo>
                  <a:pt x="2822" y="939"/>
                </a:lnTo>
                <a:lnTo>
                  <a:pt x="2820" y="937"/>
                </a:lnTo>
                <a:lnTo>
                  <a:pt x="2820" y="937"/>
                </a:lnTo>
                <a:lnTo>
                  <a:pt x="2820" y="935"/>
                </a:lnTo>
                <a:lnTo>
                  <a:pt x="2818" y="933"/>
                </a:lnTo>
                <a:lnTo>
                  <a:pt x="2818" y="935"/>
                </a:lnTo>
                <a:lnTo>
                  <a:pt x="2816" y="935"/>
                </a:lnTo>
                <a:lnTo>
                  <a:pt x="2816" y="937"/>
                </a:lnTo>
                <a:lnTo>
                  <a:pt x="2818" y="937"/>
                </a:lnTo>
                <a:lnTo>
                  <a:pt x="2820" y="937"/>
                </a:lnTo>
                <a:close/>
                <a:moveTo>
                  <a:pt x="2963" y="1080"/>
                </a:moveTo>
                <a:lnTo>
                  <a:pt x="2963" y="1078"/>
                </a:lnTo>
                <a:lnTo>
                  <a:pt x="2963" y="1080"/>
                </a:lnTo>
                <a:lnTo>
                  <a:pt x="2963" y="1080"/>
                </a:lnTo>
                <a:lnTo>
                  <a:pt x="2961" y="1080"/>
                </a:lnTo>
                <a:lnTo>
                  <a:pt x="2961" y="1080"/>
                </a:lnTo>
                <a:lnTo>
                  <a:pt x="2961" y="1080"/>
                </a:lnTo>
                <a:lnTo>
                  <a:pt x="2961" y="1080"/>
                </a:lnTo>
                <a:lnTo>
                  <a:pt x="2963" y="1080"/>
                </a:lnTo>
                <a:lnTo>
                  <a:pt x="2963" y="1080"/>
                </a:lnTo>
                <a:close/>
                <a:moveTo>
                  <a:pt x="2982" y="1078"/>
                </a:moveTo>
                <a:lnTo>
                  <a:pt x="2982" y="1078"/>
                </a:lnTo>
                <a:lnTo>
                  <a:pt x="2982" y="1078"/>
                </a:lnTo>
                <a:lnTo>
                  <a:pt x="2982" y="1078"/>
                </a:lnTo>
                <a:lnTo>
                  <a:pt x="2984" y="1076"/>
                </a:lnTo>
                <a:lnTo>
                  <a:pt x="2986" y="1076"/>
                </a:lnTo>
                <a:lnTo>
                  <a:pt x="2984" y="1076"/>
                </a:lnTo>
                <a:lnTo>
                  <a:pt x="2984" y="1076"/>
                </a:lnTo>
                <a:lnTo>
                  <a:pt x="2982" y="1078"/>
                </a:lnTo>
                <a:lnTo>
                  <a:pt x="2982" y="1078"/>
                </a:lnTo>
                <a:lnTo>
                  <a:pt x="2982" y="1078"/>
                </a:lnTo>
                <a:close/>
                <a:moveTo>
                  <a:pt x="2990" y="1036"/>
                </a:moveTo>
                <a:lnTo>
                  <a:pt x="2986" y="1036"/>
                </a:lnTo>
                <a:lnTo>
                  <a:pt x="2986" y="1036"/>
                </a:lnTo>
                <a:lnTo>
                  <a:pt x="2986" y="1036"/>
                </a:lnTo>
                <a:lnTo>
                  <a:pt x="2984" y="1036"/>
                </a:lnTo>
                <a:lnTo>
                  <a:pt x="2984" y="1036"/>
                </a:lnTo>
                <a:lnTo>
                  <a:pt x="2982" y="1038"/>
                </a:lnTo>
                <a:lnTo>
                  <a:pt x="2982" y="1038"/>
                </a:lnTo>
                <a:lnTo>
                  <a:pt x="2984" y="1040"/>
                </a:lnTo>
                <a:lnTo>
                  <a:pt x="2986" y="1040"/>
                </a:lnTo>
                <a:lnTo>
                  <a:pt x="2988" y="1038"/>
                </a:lnTo>
                <a:lnTo>
                  <a:pt x="2988" y="1038"/>
                </a:lnTo>
                <a:lnTo>
                  <a:pt x="2988" y="1038"/>
                </a:lnTo>
                <a:lnTo>
                  <a:pt x="2986" y="1040"/>
                </a:lnTo>
                <a:lnTo>
                  <a:pt x="2986" y="1040"/>
                </a:lnTo>
                <a:lnTo>
                  <a:pt x="2990" y="1042"/>
                </a:lnTo>
                <a:lnTo>
                  <a:pt x="2992" y="1042"/>
                </a:lnTo>
                <a:lnTo>
                  <a:pt x="2992" y="1042"/>
                </a:lnTo>
                <a:lnTo>
                  <a:pt x="2992" y="1040"/>
                </a:lnTo>
                <a:lnTo>
                  <a:pt x="2992" y="1040"/>
                </a:lnTo>
                <a:lnTo>
                  <a:pt x="2992" y="1040"/>
                </a:lnTo>
                <a:lnTo>
                  <a:pt x="2992" y="1040"/>
                </a:lnTo>
                <a:lnTo>
                  <a:pt x="2992" y="1040"/>
                </a:lnTo>
                <a:lnTo>
                  <a:pt x="2992" y="1040"/>
                </a:lnTo>
                <a:lnTo>
                  <a:pt x="2992" y="1038"/>
                </a:lnTo>
                <a:lnTo>
                  <a:pt x="2990" y="1038"/>
                </a:lnTo>
                <a:lnTo>
                  <a:pt x="2990" y="1036"/>
                </a:lnTo>
                <a:lnTo>
                  <a:pt x="2990" y="1036"/>
                </a:lnTo>
                <a:close/>
                <a:moveTo>
                  <a:pt x="2988" y="1065"/>
                </a:moveTo>
                <a:lnTo>
                  <a:pt x="2986" y="1065"/>
                </a:lnTo>
                <a:lnTo>
                  <a:pt x="2984" y="1065"/>
                </a:lnTo>
                <a:lnTo>
                  <a:pt x="2984" y="1065"/>
                </a:lnTo>
                <a:lnTo>
                  <a:pt x="2986" y="1065"/>
                </a:lnTo>
                <a:lnTo>
                  <a:pt x="2988" y="1065"/>
                </a:lnTo>
                <a:lnTo>
                  <a:pt x="2988" y="1065"/>
                </a:lnTo>
                <a:lnTo>
                  <a:pt x="2990" y="1063"/>
                </a:lnTo>
                <a:lnTo>
                  <a:pt x="2990" y="1063"/>
                </a:lnTo>
                <a:lnTo>
                  <a:pt x="2988" y="1065"/>
                </a:lnTo>
                <a:close/>
                <a:moveTo>
                  <a:pt x="2986" y="1048"/>
                </a:moveTo>
                <a:lnTo>
                  <a:pt x="2984" y="1048"/>
                </a:lnTo>
                <a:lnTo>
                  <a:pt x="2982" y="1048"/>
                </a:lnTo>
                <a:lnTo>
                  <a:pt x="2982" y="1050"/>
                </a:lnTo>
                <a:lnTo>
                  <a:pt x="2984" y="1050"/>
                </a:lnTo>
                <a:lnTo>
                  <a:pt x="2984" y="1053"/>
                </a:lnTo>
                <a:lnTo>
                  <a:pt x="2984" y="1053"/>
                </a:lnTo>
                <a:lnTo>
                  <a:pt x="2982" y="1055"/>
                </a:lnTo>
                <a:lnTo>
                  <a:pt x="2984" y="1055"/>
                </a:lnTo>
                <a:lnTo>
                  <a:pt x="2984" y="1055"/>
                </a:lnTo>
                <a:lnTo>
                  <a:pt x="2986" y="1055"/>
                </a:lnTo>
                <a:lnTo>
                  <a:pt x="2986" y="1055"/>
                </a:lnTo>
                <a:lnTo>
                  <a:pt x="2986" y="1053"/>
                </a:lnTo>
                <a:lnTo>
                  <a:pt x="2986" y="1053"/>
                </a:lnTo>
                <a:lnTo>
                  <a:pt x="2986" y="1050"/>
                </a:lnTo>
                <a:lnTo>
                  <a:pt x="2986" y="1050"/>
                </a:lnTo>
                <a:lnTo>
                  <a:pt x="2986" y="1048"/>
                </a:lnTo>
                <a:lnTo>
                  <a:pt x="2986" y="1048"/>
                </a:lnTo>
                <a:close/>
                <a:moveTo>
                  <a:pt x="2988" y="1082"/>
                </a:moveTo>
                <a:lnTo>
                  <a:pt x="2988" y="1082"/>
                </a:lnTo>
                <a:lnTo>
                  <a:pt x="2990" y="1082"/>
                </a:lnTo>
                <a:lnTo>
                  <a:pt x="2990" y="1082"/>
                </a:lnTo>
                <a:lnTo>
                  <a:pt x="2990" y="1082"/>
                </a:lnTo>
                <a:lnTo>
                  <a:pt x="2990" y="1082"/>
                </a:lnTo>
                <a:lnTo>
                  <a:pt x="2990" y="1080"/>
                </a:lnTo>
                <a:lnTo>
                  <a:pt x="2990" y="1082"/>
                </a:lnTo>
                <a:lnTo>
                  <a:pt x="2990" y="1082"/>
                </a:lnTo>
                <a:lnTo>
                  <a:pt x="2988" y="1082"/>
                </a:lnTo>
                <a:close/>
                <a:moveTo>
                  <a:pt x="2961" y="1067"/>
                </a:moveTo>
                <a:lnTo>
                  <a:pt x="2961" y="1067"/>
                </a:lnTo>
                <a:lnTo>
                  <a:pt x="2961" y="1067"/>
                </a:lnTo>
                <a:lnTo>
                  <a:pt x="2961" y="1069"/>
                </a:lnTo>
                <a:lnTo>
                  <a:pt x="2961" y="1069"/>
                </a:lnTo>
                <a:lnTo>
                  <a:pt x="2961" y="1069"/>
                </a:lnTo>
                <a:lnTo>
                  <a:pt x="2963" y="1067"/>
                </a:lnTo>
                <a:lnTo>
                  <a:pt x="2963" y="1067"/>
                </a:lnTo>
                <a:lnTo>
                  <a:pt x="2961" y="1067"/>
                </a:lnTo>
                <a:close/>
                <a:moveTo>
                  <a:pt x="2963" y="1042"/>
                </a:moveTo>
                <a:lnTo>
                  <a:pt x="2963" y="1044"/>
                </a:lnTo>
                <a:lnTo>
                  <a:pt x="2963" y="1044"/>
                </a:lnTo>
                <a:lnTo>
                  <a:pt x="2963" y="1044"/>
                </a:lnTo>
                <a:lnTo>
                  <a:pt x="2963" y="1044"/>
                </a:lnTo>
                <a:lnTo>
                  <a:pt x="2963" y="1044"/>
                </a:lnTo>
                <a:lnTo>
                  <a:pt x="2965" y="1044"/>
                </a:lnTo>
                <a:lnTo>
                  <a:pt x="2965" y="1044"/>
                </a:lnTo>
                <a:lnTo>
                  <a:pt x="2963" y="1042"/>
                </a:lnTo>
                <a:lnTo>
                  <a:pt x="2963" y="1042"/>
                </a:lnTo>
                <a:lnTo>
                  <a:pt x="2963" y="1042"/>
                </a:lnTo>
                <a:close/>
                <a:moveTo>
                  <a:pt x="2963" y="1074"/>
                </a:moveTo>
                <a:lnTo>
                  <a:pt x="2963" y="1074"/>
                </a:lnTo>
                <a:lnTo>
                  <a:pt x="2963" y="1071"/>
                </a:lnTo>
                <a:lnTo>
                  <a:pt x="2963" y="1071"/>
                </a:lnTo>
                <a:lnTo>
                  <a:pt x="2963" y="1071"/>
                </a:lnTo>
                <a:lnTo>
                  <a:pt x="2963" y="1071"/>
                </a:lnTo>
                <a:lnTo>
                  <a:pt x="2961" y="1074"/>
                </a:lnTo>
                <a:lnTo>
                  <a:pt x="2963" y="1074"/>
                </a:lnTo>
                <a:close/>
                <a:moveTo>
                  <a:pt x="2961" y="1063"/>
                </a:moveTo>
                <a:lnTo>
                  <a:pt x="2959" y="1065"/>
                </a:lnTo>
                <a:lnTo>
                  <a:pt x="2959" y="1065"/>
                </a:lnTo>
                <a:lnTo>
                  <a:pt x="2961" y="1065"/>
                </a:lnTo>
                <a:lnTo>
                  <a:pt x="2961" y="1063"/>
                </a:lnTo>
                <a:lnTo>
                  <a:pt x="2961" y="1063"/>
                </a:lnTo>
                <a:lnTo>
                  <a:pt x="2961" y="1063"/>
                </a:lnTo>
                <a:close/>
                <a:moveTo>
                  <a:pt x="2948" y="1059"/>
                </a:moveTo>
                <a:lnTo>
                  <a:pt x="2948" y="1059"/>
                </a:lnTo>
                <a:lnTo>
                  <a:pt x="2948" y="1059"/>
                </a:lnTo>
                <a:lnTo>
                  <a:pt x="2948" y="1059"/>
                </a:lnTo>
                <a:lnTo>
                  <a:pt x="2946" y="1059"/>
                </a:lnTo>
                <a:lnTo>
                  <a:pt x="2948" y="1059"/>
                </a:lnTo>
                <a:lnTo>
                  <a:pt x="2948" y="1059"/>
                </a:lnTo>
                <a:lnTo>
                  <a:pt x="2948" y="1059"/>
                </a:lnTo>
                <a:lnTo>
                  <a:pt x="2948" y="1059"/>
                </a:lnTo>
                <a:lnTo>
                  <a:pt x="2948" y="1059"/>
                </a:lnTo>
                <a:lnTo>
                  <a:pt x="2948" y="1059"/>
                </a:lnTo>
                <a:close/>
                <a:moveTo>
                  <a:pt x="2975" y="1025"/>
                </a:moveTo>
                <a:lnTo>
                  <a:pt x="2973" y="1025"/>
                </a:lnTo>
                <a:lnTo>
                  <a:pt x="2973" y="1025"/>
                </a:lnTo>
                <a:lnTo>
                  <a:pt x="2971" y="1025"/>
                </a:lnTo>
                <a:lnTo>
                  <a:pt x="2971" y="1025"/>
                </a:lnTo>
                <a:lnTo>
                  <a:pt x="2971" y="1025"/>
                </a:lnTo>
                <a:lnTo>
                  <a:pt x="2971" y="1027"/>
                </a:lnTo>
                <a:lnTo>
                  <a:pt x="2971" y="1027"/>
                </a:lnTo>
                <a:lnTo>
                  <a:pt x="2973" y="1027"/>
                </a:lnTo>
                <a:lnTo>
                  <a:pt x="2973" y="1027"/>
                </a:lnTo>
                <a:lnTo>
                  <a:pt x="2973" y="1025"/>
                </a:lnTo>
                <a:lnTo>
                  <a:pt x="2973" y="1025"/>
                </a:lnTo>
                <a:lnTo>
                  <a:pt x="2973" y="1027"/>
                </a:lnTo>
                <a:lnTo>
                  <a:pt x="2973" y="1027"/>
                </a:lnTo>
                <a:lnTo>
                  <a:pt x="2973" y="1027"/>
                </a:lnTo>
                <a:lnTo>
                  <a:pt x="2975" y="1027"/>
                </a:lnTo>
                <a:lnTo>
                  <a:pt x="2975" y="1027"/>
                </a:lnTo>
                <a:lnTo>
                  <a:pt x="2975" y="1025"/>
                </a:lnTo>
                <a:lnTo>
                  <a:pt x="2975" y="1025"/>
                </a:lnTo>
                <a:lnTo>
                  <a:pt x="2977" y="1023"/>
                </a:lnTo>
                <a:lnTo>
                  <a:pt x="2975" y="1025"/>
                </a:lnTo>
                <a:lnTo>
                  <a:pt x="2975" y="1025"/>
                </a:lnTo>
                <a:close/>
                <a:moveTo>
                  <a:pt x="2982" y="1021"/>
                </a:moveTo>
                <a:lnTo>
                  <a:pt x="2982" y="1021"/>
                </a:lnTo>
                <a:lnTo>
                  <a:pt x="2980" y="1023"/>
                </a:lnTo>
                <a:lnTo>
                  <a:pt x="2982" y="1023"/>
                </a:lnTo>
                <a:lnTo>
                  <a:pt x="2984" y="1023"/>
                </a:lnTo>
                <a:lnTo>
                  <a:pt x="2984" y="1021"/>
                </a:lnTo>
                <a:lnTo>
                  <a:pt x="2984" y="1021"/>
                </a:lnTo>
                <a:lnTo>
                  <a:pt x="2982" y="1021"/>
                </a:lnTo>
                <a:close/>
                <a:moveTo>
                  <a:pt x="2969" y="1063"/>
                </a:moveTo>
                <a:lnTo>
                  <a:pt x="2971" y="1063"/>
                </a:lnTo>
                <a:lnTo>
                  <a:pt x="2971" y="1065"/>
                </a:lnTo>
                <a:lnTo>
                  <a:pt x="2971" y="1065"/>
                </a:lnTo>
                <a:lnTo>
                  <a:pt x="2973" y="1065"/>
                </a:lnTo>
                <a:lnTo>
                  <a:pt x="2973" y="1065"/>
                </a:lnTo>
                <a:lnTo>
                  <a:pt x="2973" y="1065"/>
                </a:lnTo>
                <a:lnTo>
                  <a:pt x="2971" y="1063"/>
                </a:lnTo>
                <a:lnTo>
                  <a:pt x="2971" y="1063"/>
                </a:lnTo>
                <a:lnTo>
                  <a:pt x="2969" y="1063"/>
                </a:lnTo>
                <a:close/>
                <a:moveTo>
                  <a:pt x="2977" y="1074"/>
                </a:moveTo>
                <a:lnTo>
                  <a:pt x="2977" y="1071"/>
                </a:lnTo>
                <a:lnTo>
                  <a:pt x="2977" y="1071"/>
                </a:lnTo>
                <a:lnTo>
                  <a:pt x="2977" y="1071"/>
                </a:lnTo>
                <a:lnTo>
                  <a:pt x="2975" y="1074"/>
                </a:lnTo>
                <a:lnTo>
                  <a:pt x="2975" y="1076"/>
                </a:lnTo>
                <a:lnTo>
                  <a:pt x="2977" y="1076"/>
                </a:lnTo>
                <a:lnTo>
                  <a:pt x="2977" y="1076"/>
                </a:lnTo>
                <a:lnTo>
                  <a:pt x="2977" y="1074"/>
                </a:lnTo>
                <a:close/>
                <a:moveTo>
                  <a:pt x="2977" y="1067"/>
                </a:moveTo>
                <a:lnTo>
                  <a:pt x="2977" y="1067"/>
                </a:lnTo>
                <a:lnTo>
                  <a:pt x="2975" y="1067"/>
                </a:lnTo>
                <a:lnTo>
                  <a:pt x="2975" y="1067"/>
                </a:lnTo>
                <a:lnTo>
                  <a:pt x="2975" y="1067"/>
                </a:lnTo>
                <a:lnTo>
                  <a:pt x="2975" y="1067"/>
                </a:lnTo>
                <a:lnTo>
                  <a:pt x="2977" y="1067"/>
                </a:lnTo>
                <a:close/>
                <a:moveTo>
                  <a:pt x="2973" y="1071"/>
                </a:moveTo>
                <a:lnTo>
                  <a:pt x="2971" y="1074"/>
                </a:lnTo>
                <a:lnTo>
                  <a:pt x="2971" y="1074"/>
                </a:lnTo>
                <a:lnTo>
                  <a:pt x="2971" y="1076"/>
                </a:lnTo>
                <a:lnTo>
                  <a:pt x="2973" y="1076"/>
                </a:lnTo>
                <a:lnTo>
                  <a:pt x="2973" y="1074"/>
                </a:lnTo>
                <a:lnTo>
                  <a:pt x="2973" y="1074"/>
                </a:lnTo>
                <a:lnTo>
                  <a:pt x="2973" y="1071"/>
                </a:lnTo>
                <a:lnTo>
                  <a:pt x="2973" y="1071"/>
                </a:lnTo>
                <a:close/>
                <a:moveTo>
                  <a:pt x="2977" y="1084"/>
                </a:moveTo>
                <a:lnTo>
                  <a:pt x="2977" y="1084"/>
                </a:lnTo>
                <a:lnTo>
                  <a:pt x="2975" y="1084"/>
                </a:lnTo>
                <a:lnTo>
                  <a:pt x="2975" y="1084"/>
                </a:lnTo>
                <a:lnTo>
                  <a:pt x="2975" y="1084"/>
                </a:lnTo>
                <a:lnTo>
                  <a:pt x="2975" y="1084"/>
                </a:lnTo>
                <a:lnTo>
                  <a:pt x="2975" y="1084"/>
                </a:lnTo>
                <a:lnTo>
                  <a:pt x="2975" y="1086"/>
                </a:lnTo>
                <a:lnTo>
                  <a:pt x="2975" y="1086"/>
                </a:lnTo>
                <a:lnTo>
                  <a:pt x="2977" y="1084"/>
                </a:lnTo>
                <a:close/>
                <a:moveTo>
                  <a:pt x="2980" y="1017"/>
                </a:moveTo>
                <a:lnTo>
                  <a:pt x="2977" y="1015"/>
                </a:lnTo>
                <a:lnTo>
                  <a:pt x="2977" y="1017"/>
                </a:lnTo>
                <a:lnTo>
                  <a:pt x="2977" y="1017"/>
                </a:lnTo>
                <a:lnTo>
                  <a:pt x="2980" y="1017"/>
                </a:lnTo>
                <a:lnTo>
                  <a:pt x="2980" y="1017"/>
                </a:lnTo>
                <a:lnTo>
                  <a:pt x="2980" y="1017"/>
                </a:lnTo>
                <a:close/>
                <a:moveTo>
                  <a:pt x="2975" y="1080"/>
                </a:moveTo>
                <a:lnTo>
                  <a:pt x="2975" y="1080"/>
                </a:lnTo>
                <a:lnTo>
                  <a:pt x="2975" y="1080"/>
                </a:lnTo>
                <a:lnTo>
                  <a:pt x="2973" y="1078"/>
                </a:lnTo>
                <a:lnTo>
                  <a:pt x="2973" y="1078"/>
                </a:lnTo>
                <a:lnTo>
                  <a:pt x="2973" y="1080"/>
                </a:lnTo>
                <a:lnTo>
                  <a:pt x="2975" y="1080"/>
                </a:lnTo>
                <a:close/>
                <a:moveTo>
                  <a:pt x="2695" y="780"/>
                </a:moveTo>
                <a:lnTo>
                  <a:pt x="2695" y="780"/>
                </a:lnTo>
                <a:lnTo>
                  <a:pt x="2692" y="780"/>
                </a:lnTo>
                <a:lnTo>
                  <a:pt x="2690" y="780"/>
                </a:lnTo>
                <a:lnTo>
                  <a:pt x="2690" y="780"/>
                </a:lnTo>
                <a:lnTo>
                  <a:pt x="2690" y="780"/>
                </a:lnTo>
                <a:lnTo>
                  <a:pt x="2690" y="780"/>
                </a:lnTo>
                <a:lnTo>
                  <a:pt x="2695" y="780"/>
                </a:lnTo>
                <a:close/>
                <a:moveTo>
                  <a:pt x="2967" y="1013"/>
                </a:moveTo>
                <a:lnTo>
                  <a:pt x="2965" y="1011"/>
                </a:lnTo>
                <a:lnTo>
                  <a:pt x="2965" y="1011"/>
                </a:lnTo>
                <a:lnTo>
                  <a:pt x="2965" y="1011"/>
                </a:lnTo>
                <a:lnTo>
                  <a:pt x="2963" y="1013"/>
                </a:lnTo>
                <a:lnTo>
                  <a:pt x="2963" y="1013"/>
                </a:lnTo>
                <a:lnTo>
                  <a:pt x="2965" y="1015"/>
                </a:lnTo>
                <a:lnTo>
                  <a:pt x="2967" y="1015"/>
                </a:lnTo>
                <a:lnTo>
                  <a:pt x="2967" y="1013"/>
                </a:lnTo>
                <a:lnTo>
                  <a:pt x="2967" y="1013"/>
                </a:lnTo>
                <a:lnTo>
                  <a:pt x="2967" y="1013"/>
                </a:lnTo>
                <a:close/>
                <a:moveTo>
                  <a:pt x="2921" y="644"/>
                </a:moveTo>
                <a:lnTo>
                  <a:pt x="2921" y="644"/>
                </a:lnTo>
                <a:lnTo>
                  <a:pt x="2921" y="644"/>
                </a:lnTo>
                <a:lnTo>
                  <a:pt x="2919" y="644"/>
                </a:lnTo>
                <a:lnTo>
                  <a:pt x="2919" y="644"/>
                </a:lnTo>
                <a:lnTo>
                  <a:pt x="2919" y="644"/>
                </a:lnTo>
                <a:lnTo>
                  <a:pt x="2921" y="644"/>
                </a:lnTo>
                <a:lnTo>
                  <a:pt x="2921" y="644"/>
                </a:lnTo>
                <a:close/>
                <a:moveTo>
                  <a:pt x="2915" y="575"/>
                </a:moveTo>
                <a:lnTo>
                  <a:pt x="2912" y="575"/>
                </a:lnTo>
                <a:lnTo>
                  <a:pt x="2915" y="577"/>
                </a:lnTo>
                <a:lnTo>
                  <a:pt x="2915" y="577"/>
                </a:lnTo>
                <a:lnTo>
                  <a:pt x="2917" y="577"/>
                </a:lnTo>
                <a:lnTo>
                  <a:pt x="2917" y="577"/>
                </a:lnTo>
                <a:lnTo>
                  <a:pt x="2917" y="577"/>
                </a:lnTo>
                <a:lnTo>
                  <a:pt x="2917" y="577"/>
                </a:lnTo>
                <a:lnTo>
                  <a:pt x="2919" y="577"/>
                </a:lnTo>
                <a:lnTo>
                  <a:pt x="2919" y="575"/>
                </a:lnTo>
                <a:lnTo>
                  <a:pt x="2917" y="575"/>
                </a:lnTo>
                <a:lnTo>
                  <a:pt x="2917" y="577"/>
                </a:lnTo>
                <a:lnTo>
                  <a:pt x="2915" y="577"/>
                </a:lnTo>
                <a:lnTo>
                  <a:pt x="2915" y="575"/>
                </a:lnTo>
                <a:lnTo>
                  <a:pt x="2915" y="575"/>
                </a:lnTo>
                <a:lnTo>
                  <a:pt x="2915" y="575"/>
                </a:lnTo>
                <a:close/>
                <a:moveTo>
                  <a:pt x="2933" y="640"/>
                </a:moveTo>
                <a:lnTo>
                  <a:pt x="2931" y="640"/>
                </a:lnTo>
                <a:lnTo>
                  <a:pt x="2931" y="640"/>
                </a:lnTo>
                <a:lnTo>
                  <a:pt x="2929" y="640"/>
                </a:lnTo>
                <a:lnTo>
                  <a:pt x="2929" y="640"/>
                </a:lnTo>
                <a:lnTo>
                  <a:pt x="2927" y="640"/>
                </a:lnTo>
                <a:lnTo>
                  <a:pt x="2927" y="642"/>
                </a:lnTo>
                <a:lnTo>
                  <a:pt x="2929" y="642"/>
                </a:lnTo>
                <a:lnTo>
                  <a:pt x="2929" y="642"/>
                </a:lnTo>
                <a:lnTo>
                  <a:pt x="2929" y="642"/>
                </a:lnTo>
                <a:lnTo>
                  <a:pt x="2929" y="644"/>
                </a:lnTo>
                <a:lnTo>
                  <a:pt x="2931" y="644"/>
                </a:lnTo>
                <a:lnTo>
                  <a:pt x="2931" y="642"/>
                </a:lnTo>
                <a:lnTo>
                  <a:pt x="2931" y="642"/>
                </a:lnTo>
                <a:lnTo>
                  <a:pt x="2931" y="642"/>
                </a:lnTo>
                <a:lnTo>
                  <a:pt x="2933" y="640"/>
                </a:lnTo>
                <a:close/>
                <a:moveTo>
                  <a:pt x="2929" y="671"/>
                </a:moveTo>
                <a:lnTo>
                  <a:pt x="2931" y="671"/>
                </a:lnTo>
                <a:lnTo>
                  <a:pt x="2933" y="671"/>
                </a:lnTo>
                <a:lnTo>
                  <a:pt x="2933" y="673"/>
                </a:lnTo>
                <a:lnTo>
                  <a:pt x="2933" y="675"/>
                </a:lnTo>
                <a:lnTo>
                  <a:pt x="2933" y="675"/>
                </a:lnTo>
                <a:lnTo>
                  <a:pt x="2936" y="675"/>
                </a:lnTo>
                <a:lnTo>
                  <a:pt x="2938" y="671"/>
                </a:lnTo>
                <a:lnTo>
                  <a:pt x="2938" y="673"/>
                </a:lnTo>
                <a:lnTo>
                  <a:pt x="2938" y="673"/>
                </a:lnTo>
                <a:lnTo>
                  <a:pt x="2940" y="671"/>
                </a:lnTo>
                <a:lnTo>
                  <a:pt x="2942" y="671"/>
                </a:lnTo>
                <a:lnTo>
                  <a:pt x="2940" y="669"/>
                </a:lnTo>
                <a:lnTo>
                  <a:pt x="2940" y="669"/>
                </a:lnTo>
                <a:lnTo>
                  <a:pt x="2938" y="667"/>
                </a:lnTo>
                <a:lnTo>
                  <a:pt x="2938" y="667"/>
                </a:lnTo>
                <a:lnTo>
                  <a:pt x="2938" y="667"/>
                </a:lnTo>
                <a:lnTo>
                  <a:pt x="2936" y="667"/>
                </a:lnTo>
                <a:lnTo>
                  <a:pt x="2936" y="667"/>
                </a:lnTo>
                <a:lnTo>
                  <a:pt x="2933" y="667"/>
                </a:lnTo>
                <a:lnTo>
                  <a:pt x="2933" y="669"/>
                </a:lnTo>
                <a:lnTo>
                  <a:pt x="2927" y="669"/>
                </a:lnTo>
                <a:lnTo>
                  <a:pt x="2929" y="671"/>
                </a:lnTo>
                <a:close/>
                <a:moveTo>
                  <a:pt x="2923" y="640"/>
                </a:moveTo>
                <a:lnTo>
                  <a:pt x="2925" y="640"/>
                </a:lnTo>
                <a:lnTo>
                  <a:pt x="2927" y="640"/>
                </a:lnTo>
                <a:lnTo>
                  <a:pt x="2927" y="640"/>
                </a:lnTo>
                <a:lnTo>
                  <a:pt x="2925" y="637"/>
                </a:lnTo>
                <a:lnTo>
                  <a:pt x="2925" y="637"/>
                </a:lnTo>
                <a:lnTo>
                  <a:pt x="2925" y="637"/>
                </a:lnTo>
                <a:lnTo>
                  <a:pt x="2923" y="637"/>
                </a:lnTo>
                <a:lnTo>
                  <a:pt x="2923" y="637"/>
                </a:lnTo>
                <a:lnTo>
                  <a:pt x="2925" y="637"/>
                </a:lnTo>
                <a:lnTo>
                  <a:pt x="2923" y="637"/>
                </a:lnTo>
                <a:lnTo>
                  <a:pt x="2923" y="640"/>
                </a:lnTo>
                <a:close/>
                <a:moveTo>
                  <a:pt x="2904" y="646"/>
                </a:moveTo>
                <a:lnTo>
                  <a:pt x="2906" y="646"/>
                </a:lnTo>
                <a:lnTo>
                  <a:pt x="2906" y="646"/>
                </a:lnTo>
                <a:lnTo>
                  <a:pt x="2906" y="646"/>
                </a:lnTo>
                <a:lnTo>
                  <a:pt x="2904" y="646"/>
                </a:lnTo>
                <a:lnTo>
                  <a:pt x="2904" y="646"/>
                </a:lnTo>
                <a:lnTo>
                  <a:pt x="2904" y="646"/>
                </a:lnTo>
                <a:lnTo>
                  <a:pt x="2904" y="646"/>
                </a:lnTo>
                <a:lnTo>
                  <a:pt x="2904" y="646"/>
                </a:lnTo>
                <a:lnTo>
                  <a:pt x="2904" y="646"/>
                </a:lnTo>
                <a:close/>
                <a:moveTo>
                  <a:pt x="2892" y="644"/>
                </a:moveTo>
                <a:lnTo>
                  <a:pt x="2892" y="644"/>
                </a:lnTo>
                <a:lnTo>
                  <a:pt x="2894" y="644"/>
                </a:lnTo>
                <a:lnTo>
                  <a:pt x="2892" y="644"/>
                </a:lnTo>
                <a:lnTo>
                  <a:pt x="2892" y="642"/>
                </a:lnTo>
                <a:lnTo>
                  <a:pt x="2892" y="642"/>
                </a:lnTo>
                <a:lnTo>
                  <a:pt x="2892" y="644"/>
                </a:lnTo>
                <a:lnTo>
                  <a:pt x="2892" y="644"/>
                </a:lnTo>
                <a:lnTo>
                  <a:pt x="2892" y="644"/>
                </a:lnTo>
                <a:lnTo>
                  <a:pt x="2892" y="644"/>
                </a:lnTo>
                <a:close/>
                <a:moveTo>
                  <a:pt x="2885" y="692"/>
                </a:moveTo>
                <a:lnTo>
                  <a:pt x="2885" y="690"/>
                </a:lnTo>
                <a:lnTo>
                  <a:pt x="2887" y="690"/>
                </a:lnTo>
                <a:lnTo>
                  <a:pt x="2887" y="690"/>
                </a:lnTo>
                <a:lnTo>
                  <a:pt x="2885" y="690"/>
                </a:lnTo>
                <a:lnTo>
                  <a:pt x="2883" y="690"/>
                </a:lnTo>
                <a:lnTo>
                  <a:pt x="2885" y="692"/>
                </a:lnTo>
                <a:lnTo>
                  <a:pt x="2885" y="692"/>
                </a:lnTo>
                <a:close/>
                <a:moveTo>
                  <a:pt x="2877" y="656"/>
                </a:moveTo>
                <a:lnTo>
                  <a:pt x="2877" y="656"/>
                </a:lnTo>
                <a:lnTo>
                  <a:pt x="2877" y="658"/>
                </a:lnTo>
                <a:lnTo>
                  <a:pt x="2877" y="658"/>
                </a:lnTo>
                <a:lnTo>
                  <a:pt x="2877" y="658"/>
                </a:lnTo>
                <a:lnTo>
                  <a:pt x="2877" y="658"/>
                </a:lnTo>
                <a:lnTo>
                  <a:pt x="2877" y="658"/>
                </a:lnTo>
                <a:lnTo>
                  <a:pt x="2879" y="656"/>
                </a:lnTo>
                <a:lnTo>
                  <a:pt x="2879" y="656"/>
                </a:lnTo>
                <a:lnTo>
                  <a:pt x="2877" y="656"/>
                </a:lnTo>
                <a:close/>
                <a:moveTo>
                  <a:pt x="2896" y="642"/>
                </a:moveTo>
                <a:lnTo>
                  <a:pt x="2894" y="642"/>
                </a:lnTo>
                <a:lnTo>
                  <a:pt x="2894" y="642"/>
                </a:lnTo>
                <a:lnTo>
                  <a:pt x="2894" y="642"/>
                </a:lnTo>
                <a:lnTo>
                  <a:pt x="2894" y="642"/>
                </a:lnTo>
                <a:lnTo>
                  <a:pt x="2894" y="642"/>
                </a:lnTo>
                <a:lnTo>
                  <a:pt x="2894" y="644"/>
                </a:lnTo>
                <a:lnTo>
                  <a:pt x="2894" y="646"/>
                </a:lnTo>
                <a:lnTo>
                  <a:pt x="2898" y="644"/>
                </a:lnTo>
                <a:lnTo>
                  <a:pt x="2898" y="644"/>
                </a:lnTo>
                <a:lnTo>
                  <a:pt x="2898" y="644"/>
                </a:lnTo>
                <a:lnTo>
                  <a:pt x="2898" y="642"/>
                </a:lnTo>
                <a:lnTo>
                  <a:pt x="2900" y="642"/>
                </a:lnTo>
                <a:lnTo>
                  <a:pt x="2900" y="642"/>
                </a:lnTo>
                <a:lnTo>
                  <a:pt x="2900" y="642"/>
                </a:lnTo>
                <a:lnTo>
                  <a:pt x="2902" y="642"/>
                </a:lnTo>
                <a:lnTo>
                  <a:pt x="2900" y="642"/>
                </a:lnTo>
                <a:lnTo>
                  <a:pt x="2900" y="640"/>
                </a:lnTo>
                <a:lnTo>
                  <a:pt x="2900" y="640"/>
                </a:lnTo>
                <a:lnTo>
                  <a:pt x="2898" y="640"/>
                </a:lnTo>
                <a:lnTo>
                  <a:pt x="2898" y="640"/>
                </a:lnTo>
                <a:lnTo>
                  <a:pt x="2898" y="640"/>
                </a:lnTo>
                <a:lnTo>
                  <a:pt x="2898" y="640"/>
                </a:lnTo>
                <a:lnTo>
                  <a:pt x="2896" y="640"/>
                </a:lnTo>
                <a:lnTo>
                  <a:pt x="2896" y="637"/>
                </a:lnTo>
                <a:lnTo>
                  <a:pt x="2896" y="637"/>
                </a:lnTo>
                <a:lnTo>
                  <a:pt x="2894" y="640"/>
                </a:lnTo>
                <a:lnTo>
                  <a:pt x="2896" y="640"/>
                </a:lnTo>
                <a:lnTo>
                  <a:pt x="2896" y="640"/>
                </a:lnTo>
                <a:lnTo>
                  <a:pt x="2896" y="640"/>
                </a:lnTo>
                <a:lnTo>
                  <a:pt x="2896" y="642"/>
                </a:lnTo>
                <a:lnTo>
                  <a:pt x="2896" y="642"/>
                </a:lnTo>
                <a:close/>
                <a:moveTo>
                  <a:pt x="3623" y="495"/>
                </a:moveTo>
                <a:lnTo>
                  <a:pt x="3621" y="495"/>
                </a:lnTo>
                <a:lnTo>
                  <a:pt x="3619" y="495"/>
                </a:lnTo>
                <a:lnTo>
                  <a:pt x="3616" y="495"/>
                </a:lnTo>
                <a:lnTo>
                  <a:pt x="3614" y="493"/>
                </a:lnTo>
                <a:lnTo>
                  <a:pt x="3614" y="495"/>
                </a:lnTo>
                <a:lnTo>
                  <a:pt x="3616" y="497"/>
                </a:lnTo>
                <a:lnTo>
                  <a:pt x="3619" y="499"/>
                </a:lnTo>
                <a:lnTo>
                  <a:pt x="3623" y="499"/>
                </a:lnTo>
                <a:lnTo>
                  <a:pt x="3623" y="499"/>
                </a:lnTo>
                <a:lnTo>
                  <a:pt x="3623" y="497"/>
                </a:lnTo>
                <a:lnTo>
                  <a:pt x="3623" y="497"/>
                </a:lnTo>
                <a:lnTo>
                  <a:pt x="3623" y="497"/>
                </a:lnTo>
                <a:lnTo>
                  <a:pt x="3623" y="495"/>
                </a:lnTo>
                <a:close/>
                <a:moveTo>
                  <a:pt x="3583" y="428"/>
                </a:moveTo>
                <a:lnTo>
                  <a:pt x="3583" y="426"/>
                </a:lnTo>
                <a:lnTo>
                  <a:pt x="3583" y="424"/>
                </a:lnTo>
                <a:lnTo>
                  <a:pt x="3581" y="424"/>
                </a:lnTo>
                <a:lnTo>
                  <a:pt x="3579" y="426"/>
                </a:lnTo>
                <a:lnTo>
                  <a:pt x="3579" y="426"/>
                </a:lnTo>
                <a:lnTo>
                  <a:pt x="3579" y="428"/>
                </a:lnTo>
                <a:lnTo>
                  <a:pt x="3583" y="428"/>
                </a:lnTo>
                <a:close/>
                <a:moveTo>
                  <a:pt x="3126" y="533"/>
                </a:moveTo>
                <a:lnTo>
                  <a:pt x="3126" y="531"/>
                </a:lnTo>
                <a:lnTo>
                  <a:pt x="3126" y="531"/>
                </a:lnTo>
                <a:lnTo>
                  <a:pt x="3124" y="531"/>
                </a:lnTo>
                <a:lnTo>
                  <a:pt x="3124" y="531"/>
                </a:lnTo>
                <a:lnTo>
                  <a:pt x="3122" y="531"/>
                </a:lnTo>
                <a:lnTo>
                  <a:pt x="3122" y="533"/>
                </a:lnTo>
                <a:lnTo>
                  <a:pt x="3124" y="535"/>
                </a:lnTo>
                <a:lnTo>
                  <a:pt x="3124" y="535"/>
                </a:lnTo>
                <a:lnTo>
                  <a:pt x="3126" y="535"/>
                </a:lnTo>
                <a:lnTo>
                  <a:pt x="3126" y="535"/>
                </a:lnTo>
                <a:lnTo>
                  <a:pt x="3126" y="535"/>
                </a:lnTo>
                <a:lnTo>
                  <a:pt x="3126" y="533"/>
                </a:lnTo>
                <a:lnTo>
                  <a:pt x="3126" y="533"/>
                </a:lnTo>
                <a:close/>
                <a:moveTo>
                  <a:pt x="4233" y="289"/>
                </a:moveTo>
                <a:lnTo>
                  <a:pt x="4230" y="292"/>
                </a:lnTo>
                <a:lnTo>
                  <a:pt x="4230" y="292"/>
                </a:lnTo>
                <a:lnTo>
                  <a:pt x="4230" y="294"/>
                </a:lnTo>
                <a:lnTo>
                  <a:pt x="4230" y="294"/>
                </a:lnTo>
                <a:lnTo>
                  <a:pt x="4228" y="296"/>
                </a:lnTo>
                <a:lnTo>
                  <a:pt x="4224" y="296"/>
                </a:lnTo>
                <a:lnTo>
                  <a:pt x="4224" y="296"/>
                </a:lnTo>
                <a:lnTo>
                  <a:pt x="4222" y="296"/>
                </a:lnTo>
                <a:lnTo>
                  <a:pt x="4224" y="298"/>
                </a:lnTo>
                <a:lnTo>
                  <a:pt x="4228" y="300"/>
                </a:lnTo>
                <a:lnTo>
                  <a:pt x="4233" y="302"/>
                </a:lnTo>
                <a:lnTo>
                  <a:pt x="4233" y="302"/>
                </a:lnTo>
                <a:lnTo>
                  <a:pt x="4241" y="302"/>
                </a:lnTo>
                <a:lnTo>
                  <a:pt x="4243" y="302"/>
                </a:lnTo>
                <a:lnTo>
                  <a:pt x="4245" y="300"/>
                </a:lnTo>
                <a:lnTo>
                  <a:pt x="4247" y="298"/>
                </a:lnTo>
                <a:lnTo>
                  <a:pt x="4249" y="298"/>
                </a:lnTo>
                <a:lnTo>
                  <a:pt x="4249" y="296"/>
                </a:lnTo>
                <a:lnTo>
                  <a:pt x="4249" y="296"/>
                </a:lnTo>
                <a:lnTo>
                  <a:pt x="4251" y="294"/>
                </a:lnTo>
                <a:lnTo>
                  <a:pt x="4249" y="294"/>
                </a:lnTo>
                <a:lnTo>
                  <a:pt x="4245" y="292"/>
                </a:lnTo>
                <a:lnTo>
                  <a:pt x="4233" y="289"/>
                </a:lnTo>
                <a:close/>
                <a:moveTo>
                  <a:pt x="2925" y="677"/>
                </a:moveTo>
                <a:lnTo>
                  <a:pt x="2925" y="679"/>
                </a:lnTo>
                <a:lnTo>
                  <a:pt x="2927" y="682"/>
                </a:lnTo>
                <a:lnTo>
                  <a:pt x="2925" y="682"/>
                </a:lnTo>
                <a:lnTo>
                  <a:pt x="2925" y="682"/>
                </a:lnTo>
                <a:lnTo>
                  <a:pt x="2925" y="684"/>
                </a:lnTo>
                <a:lnTo>
                  <a:pt x="2925" y="684"/>
                </a:lnTo>
                <a:lnTo>
                  <a:pt x="2925" y="684"/>
                </a:lnTo>
                <a:lnTo>
                  <a:pt x="2927" y="684"/>
                </a:lnTo>
                <a:lnTo>
                  <a:pt x="2927" y="686"/>
                </a:lnTo>
                <a:lnTo>
                  <a:pt x="2929" y="686"/>
                </a:lnTo>
                <a:lnTo>
                  <a:pt x="2929" y="686"/>
                </a:lnTo>
                <a:lnTo>
                  <a:pt x="2927" y="690"/>
                </a:lnTo>
                <a:lnTo>
                  <a:pt x="2927" y="690"/>
                </a:lnTo>
                <a:lnTo>
                  <a:pt x="2927" y="690"/>
                </a:lnTo>
                <a:lnTo>
                  <a:pt x="2927" y="690"/>
                </a:lnTo>
                <a:lnTo>
                  <a:pt x="2929" y="690"/>
                </a:lnTo>
                <a:lnTo>
                  <a:pt x="2929" y="688"/>
                </a:lnTo>
                <a:lnTo>
                  <a:pt x="2931" y="686"/>
                </a:lnTo>
                <a:lnTo>
                  <a:pt x="2931" y="684"/>
                </a:lnTo>
                <a:lnTo>
                  <a:pt x="2933" y="684"/>
                </a:lnTo>
                <a:lnTo>
                  <a:pt x="2938" y="684"/>
                </a:lnTo>
                <a:lnTo>
                  <a:pt x="2938" y="684"/>
                </a:lnTo>
                <a:lnTo>
                  <a:pt x="2940" y="684"/>
                </a:lnTo>
                <a:lnTo>
                  <a:pt x="2940" y="682"/>
                </a:lnTo>
                <a:lnTo>
                  <a:pt x="2942" y="682"/>
                </a:lnTo>
                <a:lnTo>
                  <a:pt x="2942" y="682"/>
                </a:lnTo>
                <a:lnTo>
                  <a:pt x="2942" y="679"/>
                </a:lnTo>
                <a:lnTo>
                  <a:pt x="2946" y="679"/>
                </a:lnTo>
                <a:lnTo>
                  <a:pt x="2946" y="679"/>
                </a:lnTo>
                <a:lnTo>
                  <a:pt x="2940" y="677"/>
                </a:lnTo>
                <a:lnTo>
                  <a:pt x="2938" y="675"/>
                </a:lnTo>
                <a:lnTo>
                  <a:pt x="2938" y="677"/>
                </a:lnTo>
                <a:lnTo>
                  <a:pt x="2936" y="677"/>
                </a:lnTo>
                <a:lnTo>
                  <a:pt x="2936" y="675"/>
                </a:lnTo>
                <a:lnTo>
                  <a:pt x="2933" y="675"/>
                </a:lnTo>
                <a:lnTo>
                  <a:pt x="2933" y="677"/>
                </a:lnTo>
                <a:lnTo>
                  <a:pt x="2931" y="677"/>
                </a:lnTo>
                <a:lnTo>
                  <a:pt x="2931" y="679"/>
                </a:lnTo>
                <a:lnTo>
                  <a:pt x="2929" y="677"/>
                </a:lnTo>
                <a:lnTo>
                  <a:pt x="2929" y="677"/>
                </a:lnTo>
                <a:lnTo>
                  <a:pt x="2927" y="679"/>
                </a:lnTo>
                <a:lnTo>
                  <a:pt x="2927" y="679"/>
                </a:lnTo>
                <a:lnTo>
                  <a:pt x="2925" y="677"/>
                </a:lnTo>
                <a:close/>
                <a:moveTo>
                  <a:pt x="2946" y="677"/>
                </a:moveTo>
                <a:lnTo>
                  <a:pt x="2946" y="675"/>
                </a:lnTo>
                <a:lnTo>
                  <a:pt x="2944" y="675"/>
                </a:lnTo>
                <a:lnTo>
                  <a:pt x="2942" y="675"/>
                </a:lnTo>
                <a:lnTo>
                  <a:pt x="2942" y="677"/>
                </a:lnTo>
                <a:lnTo>
                  <a:pt x="2944" y="677"/>
                </a:lnTo>
                <a:lnTo>
                  <a:pt x="2946" y="677"/>
                </a:lnTo>
                <a:lnTo>
                  <a:pt x="2946" y="677"/>
                </a:lnTo>
                <a:close/>
                <a:moveTo>
                  <a:pt x="3040" y="415"/>
                </a:moveTo>
                <a:lnTo>
                  <a:pt x="3038" y="417"/>
                </a:lnTo>
                <a:lnTo>
                  <a:pt x="3038" y="417"/>
                </a:lnTo>
                <a:lnTo>
                  <a:pt x="3038" y="419"/>
                </a:lnTo>
                <a:lnTo>
                  <a:pt x="3042" y="417"/>
                </a:lnTo>
                <a:lnTo>
                  <a:pt x="3042" y="417"/>
                </a:lnTo>
                <a:lnTo>
                  <a:pt x="3042" y="415"/>
                </a:lnTo>
                <a:lnTo>
                  <a:pt x="3040" y="415"/>
                </a:lnTo>
                <a:lnTo>
                  <a:pt x="3040" y="415"/>
                </a:lnTo>
                <a:close/>
                <a:moveTo>
                  <a:pt x="2923" y="644"/>
                </a:moveTo>
                <a:lnTo>
                  <a:pt x="2923" y="644"/>
                </a:lnTo>
                <a:lnTo>
                  <a:pt x="2923" y="644"/>
                </a:lnTo>
                <a:lnTo>
                  <a:pt x="2925" y="644"/>
                </a:lnTo>
                <a:lnTo>
                  <a:pt x="2925" y="642"/>
                </a:lnTo>
                <a:lnTo>
                  <a:pt x="2923" y="642"/>
                </a:lnTo>
                <a:lnTo>
                  <a:pt x="2923" y="644"/>
                </a:lnTo>
                <a:close/>
                <a:moveTo>
                  <a:pt x="2967" y="535"/>
                </a:moveTo>
                <a:lnTo>
                  <a:pt x="2969" y="535"/>
                </a:lnTo>
                <a:lnTo>
                  <a:pt x="2969" y="535"/>
                </a:lnTo>
                <a:lnTo>
                  <a:pt x="2969" y="535"/>
                </a:lnTo>
                <a:lnTo>
                  <a:pt x="2967" y="533"/>
                </a:lnTo>
                <a:lnTo>
                  <a:pt x="2965" y="533"/>
                </a:lnTo>
                <a:lnTo>
                  <a:pt x="2963" y="535"/>
                </a:lnTo>
                <a:lnTo>
                  <a:pt x="2963" y="535"/>
                </a:lnTo>
                <a:lnTo>
                  <a:pt x="2965" y="537"/>
                </a:lnTo>
                <a:lnTo>
                  <a:pt x="2967" y="535"/>
                </a:lnTo>
                <a:close/>
                <a:moveTo>
                  <a:pt x="2917" y="635"/>
                </a:moveTo>
                <a:lnTo>
                  <a:pt x="2919" y="635"/>
                </a:lnTo>
                <a:lnTo>
                  <a:pt x="2919" y="635"/>
                </a:lnTo>
                <a:lnTo>
                  <a:pt x="2917" y="633"/>
                </a:lnTo>
                <a:lnTo>
                  <a:pt x="2917" y="633"/>
                </a:lnTo>
                <a:lnTo>
                  <a:pt x="2915" y="633"/>
                </a:lnTo>
                <a:lnTo>
                  <a:pt x="2915" y="633"/>
                </a:lnTo>
                <a:lnTo>
                  <a:pt x="2915" y="635"/>
                </a:lnTo>
                <a:lnTo>
                  <a:pt x="2917" y="637"/>
                </a:lnTo>
                <a:lnTo>
                  <a:pt x="2917" y="635"/>
                </a:lnTo>
                <a:close/>
                <a:moveTo>
                  <a:pt x="4448" y="1677"/>
                </a:moveTo>
                <a:lnTo>
                  <a:pt x="4448" y="1677"/>
                </a:lnTo>
                <a:lnTo>
                  <a:pt x="4446" y="1675"/>
                </a:lnTo>
                <a:lnTo>
                  <a:pt x="4444" y="1675"/>
                </a:lnTo>
                <a:lnTo>
                  <a:pt x="4442" y="1675"/>
                </a:lnTo>
                <a:lnTo>
                  <a:pt x="4438" y="1675"/>
                </a:lnTo>
                <a:lnTo>
                  <a:pt x="4436" y="1677"/>
                </a:lnTo>
                <a:lnTo>
                  <a:pt x="4434" y="1675"/>
                </a:lnTo>
                <a:lnTo>
                  <a:pt x="4434" y="1675"/>
                </a:lnTo>
                <a:lnTo>
                  <a:pt x="4434" y="1677"/>
                </a:lnTo>
                <a:lnTo>
                  <a:pt x="4434" y="1679"/>
                </a:lnTo>
                <a:lnTo>
                  <a:pt x="4434" y="1679"/>
                </a:lnTo>
                <a:lnTo>
                  <a:pt x="4436" y="1682"/>
                </a:lnTo>
                <a:lnTo>
                  <a:pt x="4436" y="1682"/>
                </a:lnTo>
                <a:lnTo>
                  <a:pt x="4436" y="1684"/>
                </a:lnTo>
                <a:lnTo>
                  <a:pt x="4440" y="1684"/>
                </a:lnTo>
                <a:lnTo>
                  <a:pt x="4442" y="1686"/>
                </a:lnTo>
                <a:lnTo>
                  <a:pt x="4442" y="1686"/>
                </a:lnTo>
                <a:lnTo>
                  <a:pt x="4444" y="1686"/>
                </a:lnTo>
                <a:lnTo>
                  <a:pt x="4444" y="1686"/>
                </a:lnTo>
                <a:lnTo>
                  <a:pt x="4446" y="1686"/>
                </a:lnTo>
                <a:lnTo>
                  <a:pt x="4446" y="1686"/>
                </a:lnTo>
                <a:lnTo>
                  <a:pt x="4448" y="1684"/>
                </a:lnTo>
                <a:lnTo>
                  <a:pt x="4450" y="1684"/>
                </a:lnTo>
                <a:lnTo>
                  <a:pt x="4450" y="1684"/>
                </a:lnTo>
                <a:lnTo>
                  <a:pt x="4450" y="1682"/>
                </a:lnTo>
                <a:lnTo>
                  <a:pt x="4450" y="1679"/>
                </a:lnTo>
                <a:lnTo>
                  <a:pt x="4450" y="1679"/>
                </a:lnTo>
                <a:lnTo>
                  <a:pt x="4450" y="1679"/>
                </a:lnTo>
                <a:lnTo>
                  <a:pt x="4448" y="1677"/>
                </a:lnTo>
                <a:lnTo>
                  <a:pt x="4448" y="1677"/>
                </a:lnTo>
                <a:close/>
                <a:moveTo>
                  <a:pt x="2789" y="738"/>
                </a:moveTo>
                <a:lnTo>
                  <a:pt x="2791" y="738"/>
                </a:lnTo>
                <a:lnTo>
                  <a:pt x="2791" y="738"/>
                </a:lnTo>
                <a:lnTo>
                  <a:pt x="2791" y="736"/>
                </a:lnTo>
                <a:lnTo>
                  <a:pt x="2791" y="736"/>
                </a:lnTo>
                <a:lnTo>
                  <a:pt x="2789" y="738"/>
                </a:lnTo>
                <a:lnTo>
                  <a:pt x="2789" y="738"/>
                </a:lnTo>
                <a:lnTo>
                  <a:pt x="2789" y="738"/>
                </a:lnTo>
                <a:lnTo>
                  <a:pt x="2789" y="738"/>
                </a:lnTo>
                <a:close/>
                <a:moveTo>
                  <a:pt x="2772" y="736"/>
                </a:moveTo>
                <a:lnTo>
                  <a:pt x="2770" y="736"/>
                </a:lnTo>
                <a:lnTo>
                  <a:pt x="2768" y="736"/>
                </a:lnTo>
                <a:lnTo>
                  <a:pt x="2766" y="736"/>
                </a:lnTo>
                <a:lnTo>
                  <a:pt x="2768" y="738"/>
                </a:lnTo>
                <a:lnTo>
                  <a:pt x="2768" y="738"/>
                </a:lnTo>
                <a:lnTo>
                  <a:pt x="2768" y="738"/>
                </a:lnTo>
                <a:lnTo>
                  <a:pt x="2768" y="738"/>
                </a:lnTo>
                <a:lnTo>
                  <a:pt x="2768" y="740"/>
                </a:lnTo>
                <a:lnTo>
                  <a:pt x="2770" y="740"/>
                </a:lnTo>
                <a:lnTo>
                  <a:pt x="2770" y="744"/>
                </a:lnTo>
                <a:lnTo>
                  <a:pt x="2772" y="747"/>
                </a:lnTo>
                <a:lnTo>
                  <a:pt x="2772" y="747"/>
                </a:lnTo>
                <a:lnTo>
                  <a:pt x="2772" y="747"/>
                </a:lnTo>
                <a:lnTo>
                  <a:pt x="2774" y="747"/>
                </a:lnTo>
                <a:lnTo>
                  <a:pt x="2776" y="747"/>
                </a:lnTo>
                <a:lnTo>
                  <a:pt x="2776" y="749"/>
                </a:lnTo>
                <a:lnTo>
                  <a:pt x="2776" y="749"/>
                </a:lnTo>
                <a:lnTo>
                  <a:pt x="2778" y="751"/>
                </a:lnTo>
                <a:lnTo>
                  <a:pt x="2778" y="753"/>
                </a:lnTo>
                <a:lnTo>
                  <a:pt x="2780" y="755"/>
                </a:lnTo>
                <a:lnTo>
                  <a:pt x="2783" y="755"/>
                </a:lnTo>
                <a:lnTo>
                  <a:pt x="2783" y="753"/>
                </a:lnTo>
                <a:lnTo>
                  <a:pt x="2783" y="751"/>
                </a:lnTo>
                <a:lnTo>
                  <a:pt x="2783" y="749"/>
                </a:lnTo>
                <a:lnTo>
                  <a:pt x="2783" y="747"/>
                </a:lnTo>
                <a:lnTo>
                  <a:pt x="2787" y="747"/>
                </a:lnTo>
                <a:lnTo>
                  <a:pt x="2787" y="744"/>
                </a:lnTo>
                <a:lnTo>
                  <a:pt x="2787" y="742"/>
                </a:lnTo>
                <a:lnTo>
                  <a:pt x="2785" y="742"/>
                </a:lnTo>
                <a:lnTo>
                  <a:pt x="2785" y="740"/>
                </a:lnTo>
                <a:lnTo>
                  <a:pt x="2785" y="740"/>
                </a:lnTo>
                <a:lnTo>
                  <a:pt x="2787" y="738"/>
                </a:lnTo>
                <a:lnTo>
                  <a:pt x="2787" y="738"/>
                </a:lnTo>
                <a:lnTo>
                  <a:pt x="2789" y="738"/>
                </a:lnTo>
                <a:lnTo>
                  <a:pt x="2789" y="736"/>
                </a:lnTo>
                <a:lnTo>
                  <a:pt x="2789" y="736"/>
                </a:lnTo>
                <a:lnTo>
                  <a:pt x="2789" y="734"/>
                </a:lnTo>
                <a:lnTo>
                  <a:pt x="2789" y="732"/>
                </a:lnTo>
                <a:lnTo>
                  <a:pt x="2789" y="732"/>
                </a:lnTo>
                <a:lnTo>
                  <a:pt x="2791" y="730"/>
                </a:lnTo>
                <a:lnTo>
                  <a:pt x="2791" y="730"/>
                </a:lnTo>
                <a:lnTo>
                  <a:pt x="2789" y="728"/>
                </a:lnTo>
                <a:lnTo>
                  <a:pt x="2787" y="728"/>
                </a:lnTo>
                <a:lnTo>
                  <a:pt x="2787" y="728"/>
                </a:lnTo>
                <a:lnTo>
                  <a:pt x="2785" y="728"/>
                </a:lnTo>
                <a:lnTo>
                  <a:pt x="2783" y="730"/>
                </a:lnTo>
                <a:lnTo>
                  <a:pt x="2780" y="730"/>
                </a:lnTo>
                <a:lnTo>
                  <a:pt x="2780" y="732"/>
                </a:lnTo>
                <a:lnTo>
                  <a:pt x="2780" y="732"/>
                </a:lnTo>
                <a:lnTo>
                  <a:pt x="2780" y="734"/>
                </a:lnTo>
                <a:lnTo>
                  <a:pt x="2780" y="734"/>
                </a:lnTo>
                <a:lnTo>
                  <a:pt x="2780" y="734"/>
                </a:lnTo>
                <a:lnTo>
                  <a:pt x="2778" y="736"/>
                </a:lnTo>
                <a:lnTo>
                  <a:pt x="2778" y="736"/>
                </a:lnTo>
                <a:lnTo>
                  <a:pt x="2776" y="736"/>
                </a:lnTo>
                <a:lnTo>
                  <a:pt x="2776" y="734"/>
                </a:lnTo>
                <a:lnTo>
                  <a:pt x="2776" y="732"/>
                </a:lnTo>
                <a:lnTo>
                  <a:pt x="2776" y="732"/>
                </a:lnTo>
                <a:lnTo>
                  <a:pt x="2774" y="732"/>
                </a:lnTo>
                <a:lnTo>
                  <a:pt x="2774" y="732"/>
                </a:lnTo>
                <a:lnTo>
                  <a:pt x="2774" y="732"/>
                </a:lnTo>
                <a:lnTo>
                  <a:pt x="2772" y="736"/>
                </a:lnTo>
                <a:lnTo>
                  <a:pt x="2772" y="736"/>
                </a:lnTo>
                <a:close/>
                <a:moveTo>
                  <a:pt x="2776" y="757"/>
                </a:moveTo>
                <a:lnTo>
                  <a:pt x="2776" y="757"/>
                </a:lnTo>
                <a:lnTo>
                  <a:pt x="2778" y="757"/>
                </a:lnTo>
                <a:lnTo>
                  <a:pt x="2778" y="755"/>
                </a:lnTo>
                <a:lnTo>
                  <a:pt x="2778" y="755"/>
                </a:lnTo>
                <a:lnTo>
                  <a:pt x="2776" y="753"/>
                </a:lnTo>
                <a:lnTo>
                  <a:pt x="2774" y="753"/>
                </a:lnTo>
                <a:lnTo>
                  <a:pt x="2772" y="753"/>
                </a:lnTo>
                <a:lnTo>
                  <a:pt x="2770" y="751"/>
                </a:lnTo>
                <a:lnTo>
                  <a:pt x="2768" y="751"/>
                </a:lnTo>
                <a:lnTo>
                  <a:pt x="2768" y="753"/>
                </a:lnTo>
                <a:lnTo>
                  <a:pt x="2768" y="755"/>
                </a:lnTo>
                <a:lnTo>
                  <a:pt x="2774" y="757"/>
                </a:lnTo>
                <a:lnTo>
                  <a:pt x="2776" y="757"/>
                </a:lnTo>
                <a:close/>
                <a:moveTo>
                  <a:pt x="2875" y="667"/>
                </a:moveTo>
                <a:lnTo>
                  <a:pt x="2875" y="667"/>
                </a:lnTo>
                <a:lnTo>
                  <a:pt x="2875" y="667"/>
                </a:lnTo>
                <a:lnTo>
                  <a:pt x="2875" y="667"/>
                </a:lnTo>
                <a:lnTo>
                  <a:pt x="2873" y="667"/>
                </a:lnTo>
                <a:lnTo>
                  <a:pt x="2875" y="667"/>
                </a:lnTo>
                <a:lnTo>
                  <a:pt x="2875" y="667"/>
                </a:lnTo>
                <a:lnTo>
                  <a:pt x="2875" y="667"/>
                </a:lnTo>
                <a:close/>
                <a:moveTo>
                  <a:pt x="2789" y="751"/>
                </a:moveTo>
                <a:lnTo>
                  <a:pt x="2787" y="749"/>
                </a:lnTo>
                <a:lnTo>
                  <a:pt x="2787" y="749"/>
                </a:lnTo>
                <a:lnTo>
                  <a:pt x="2785" y="749"/>
                </a:lnTo>
                <a:lnTo>
                  <a:pt x="2785" y="751"/>
                </a:lnTo>
                <a:lnTo>
                  <a:pt x="2785" y="751"/>
                </a:lnTo>
                <a:lnTo>
                  <a:pt x="2785" y="751"/>
                </a:lnTo>
                <a:lnTo>
                  <a:pt x="2785" y="751"/>
                </a:lnTo>
                <a:lnTo>
                  <a:pt x="2783" y="753"/>
                </a:lnTo>
                <a:lnTo>
                  <a:pt x="2785" y="753"/>
                </a:lnTo>
                <a:lnTo>
                  <a:pt x="2787" y="751"/>
                </a:lnTo>
                <a:lnTo>
                  <a:pt x="2789" y="751"/>
                </a:lnTo>
                <a:lnTo>
                  <a:pt x="2789" y="751"/>
                </a:lnTo>
                <a:lnTo>
                  <a:pt x="2789" y="751"/>
                </a:lnTo>
                <a:lnTo>
                  <a:pt x="2789" y="751"/>
                </a:lnTo>
                <a:close/>
                <a:moveTo>
                  <a:pt x="2699" y="780"/>
                </a:moveTo>
                <a:lnTo>
                  <a:pt x="2697" y="780"/>
                </a:lnTo>
                <a:lnTo>
                  <a:pt x="2697" y="780"/>
                </a:lnTo>
                <a:lnTo>
                  <a:pt x="2697" y="780"/>
                </a:lnTo>
                <a:lnTo>
                  <a:pt x="2699" y="780"/>
                </a:lnTo>
                <a:lnTo>
                  <a:pt x="2699" y="780"/>
                </a:lnTo>
                <a:close/>
                <a:moveTo>
                  <a:pt x="2705" y="778"/>
                </a:moveTo>
                <a:lnTo>
                  <a:pt x="2705" y="778"/>
                </a:lnTo>
                <a:lnTo>
                  <a:pt x="2703" y="778"/>
                </a:lnTo>
                <a:lnTo>
                  <a:pt x="2705" y="778"/>
                </a:lnTo>
                <a:lnTo>
                  <a:pt x="2707" y="778"/>
                </a:lnTo>
                <a:lnTo>
                  <a:pt x="2705" y="778"/>
                </a:lnTo>
                <a:close/>
                <a:moveTo>
                  <a:pt x="2730" y="755"/>
                </a:moveTo>
                <a:lnTo>
                  <a:pt x="2730" y="755"/>
                </a:lnTo>
                <a:lnTo>
                  <a:pt x="2730" y="755"/>
                </a:lnTo>
                <a:lnTo>
                  <a:pt x="2730" y="757"/>
                </a:lnTo>
                <a:lnTo>
                  <a:pt x="2732" y="757"/>
                </a:lnTo>
                <a:lnTo>
                  <a:pt x="2732" y="755"/>
                </a:lnTo>
                <a:lnTo>
                  <a:pt x="2732" y="755"/>
                </a:lnTo>
                <a:lnTo>
                  <a:pt x="2730" y="755"/>
                </a:lnTo>
                <a:lnTo>
                  <a:pt x="2730" y="755"/>
                </a:lnTo>
                <a:close/>
                <a:moveTo>
                  <a:pt x="2730" y="751"/>
                </a:moveTo>
                <a:lnTo>
                  <a:pt x="2730" y="749"/>
                </a:lnTo>
                <a:lnTo>
                  <a:pt x="2730" y="749"/>
                </a:lnTo>
                <a:lnTo>
                  <a:pt x="2728" y="753"/>
                </a:lnTo>
                <a:lnTo>
                  <a:pt x="2728" y="755"/>
                </a:lnTo>
                <a:lnTo>
                  <a:pt x="2728" y="755"/>
                </a:lnTo>
                <a:lnTo>
                  <a:pt x="2728" y="753"/>
                </a:lnTo>
                <a:lnTo>
                  <a:pt x="2732" y="753"/>
                </a:lnTo>
                <a:lnTo>
                  <a:pt x="2732" y="753"/>
                </a:lnTo>
                <a:lnTo>
                  <a:pt x="2728" y="753"/>
                </a:lnTo>
                <a:lnTo>
                  <a:pt x="2728" y="751"/>
                </a:lnTo>
                <a:lnTo>
                  <a:pt x="2730" y="751"/>
                </a:lnTo>
                <a:lnTo>
                  <a:pt x="2730" y="751"/>
                </a:lnTo>
                <a:close/>
                <a:moveTo>
                  <a:pt x="2768" y="759"/>
                </a:moveTo>
                <a:lnTo>
                  <a:pt x="2768" y="759"/>
                </a:lnTo>
                <a:lnTo>
                  <a:pt x="2768" y="761"/>
                </a:lnTo>
                <a:lnTo>
                  <a:pt x="2768" y="761"/>
                </a:lnTo>
                <a:lnTo>
                  <a:pt x="2768" y="761"/>
                </a:lnTo>
                <a:lnTo>
                  <a:pt x="2772" y="761"/>
                </a:lnTo>
                <a:lnTo>
                  <a:pt x="2772" y="761"/>
                </a:lnTo>
                <a:lnTo>
                  <a:pt x="2770" y="761"/>
                </a:lnTo>
                <a:lnTo>
                  <a:pt x="2768" y="759"/>
                </a:lnTo>
                <a:close/>
                <a:moveTo>
                  <a:pt x="5194" y="811"/>
                </a:moveTo>
                <a:lnTo>
                  <a:pt x="5194" y="809"/>
                </a:lnTo>
                <a:lnTo>
                  <a:pt x="5194" y="809"/>
                </a:lnTo>
                <a:lnTo>
                  <a:pt x="5194" y="809"/>
                </a:lnTo>
                <a:lnTo>
                  <a:pt x="5194" y="809"/>
                </a:lnTo>
                <a:lnTo>
                  <a:pt x="5194" y="809"/>
                </a:lnTo>
                <a:lnTo>
                  <a:pt x="5194" y="811"/>
                </a:lnTo>
                <a:lnTo>
                  <a:pt x="5194" y="811"/>
                </a:lnTo>
                <a:close/>
                <a:moveTo>
                  <a:pt x="2856" y="702"/>
                </a:moveTo>
                <a:lnTo>
                  <a:pt x="2854" y="702"/>
                </a:lnTo>
                <a:lnTo>
                  <a:pt x="2854" y="702"/>
                </a:lnTo>
                <a:lnTo>
                  <a:pt x="2854" y="705"/>
                </a:lnTo>
                <a:lnTo>
                  <a:pt x="2852" y="707"/>
                </a:lnTo>
                <a:lnTo>
                  <a:pt x="2852" y="709"/>
                </a:lnTo>
                <a:lnTo>
                  <a:pt x="2850" y="711"/>
                </a:lnTo>
                <a:lnTo>
                  <a:pt x="2850" y="713"/>
                </a:lnTo>
                <a:lnTo>
                  <a:pt x="2845" y="719"/>
                </a:lnTo>
                <a:lnTo>
                  <a:pt x="2845" y="721"/>
                </a:lnTo>
                <a:lnTo>
                  <a:pt x="2845" y="723"/>
                </a:lnTo>
                <a:lnTo>
                  <a:pt x="2845" y="726"/>
                </a:lnTo>
                <a:lnTo>
                  <a:pt x="2845" y="726"/>
                </a:lnTo>
                <a:lnTo>
                  <a:pt x="2848" y="723"/>
                </a:lnTo>
                <a:lnTo>
                  <a:pt x="2852" y="713"/>
                </a:lnTo>
                <a:lnTo>
                  <a:pt x="2852" y="713"/>
                </a:lnTo>
                <a:lnTo>
                  <a:pt x="2852" y="711"/>
                </a:lnTo>
                <a:lnTo>
                  <a:pt x="2854" y="705"/>
                </a:lnTo>
                <a:lnTo>
                  <a:pt x="2854" y="705"/>
                </a:lnTo>
                <a:lnTo>
                  <a:pt x="2854" y="705"/>
                </a:lnTo>
                <a:lnTo>
                  <a:pt x="2856" y="702"/>
                </a:lnTo>
                <a:lnTo>
                  <a:pt x="2856" y="702"/>
                </a:lnTo>
                <a:close/>
                <a:moveTo>
                  <a:pt x="2764" y="747"/>
                </a:moveTo>
                <a:lnTo>
                  <a:pt x="2764" y="747"/>
                </a:lnTo>
                <a:lnTo>
                  <a:pt x="2764" y="744"/>
                </a:lnTo>
                <a:lnTo>
                  <a:pt x="2764" y="744"/>
                </a:lnTo>
                <a:lnTo>
                  <a:pt x="2764" y="742"/>
                </a:lnTo>
                <a:lnTo>
                  <a:pt x="2762" y="738"/>
                </a:lnTo>
                <a:lnTo>
                  <a:pt x="2762" y="738"/>
                </a:lnTo>
                <a:lnTo>
                  <a:pt x="2762" y="738"/>
                </a:lnTo>
                <a:lnTo>
                  <a:pt x="2760" y="738"/>
                </a:lnTo>
                <a:lnTo>
                  <a:pt x="2760" y="738"/>
                </a:lnTo>
                <a:lnTo>
                  <a:pt x="2757" y="738"/>
                </a:lnTo>
                <a:lnTo>
                  <a:pt x="2757" y="738"/>
                </a:lnTo>
                <a:lnTo>
                  <a:pt x="2753" y="740"/>
                </a:lnTo>
                <a:lnTo>
                  <a:pt x="2751" y="740"/>
                </a:lnTo>
                <a:lnTo>
                  <a:pt x="2751" y="742"/>
                </a:lnTo>
                <a:lnTo>
                  <a:pt x="2751" y="747"/>
                </a:lnTo>
                <a:lnTo>
                  <a:pt x="2751" y="747"/>
                </a:lnTo>
                <a:lnTo>
                  <a:pt x="2753" y="747"/>
                </a:lnTo>
                <a:lnTo>
                  <a:pt x="2755" y="749"/>
                </a:lnTo>
                <a:lnTo>
                  <a:pt x="2760" y="749"/>
                </a:lnTo>
                <a:lnTo>
                  <a:pt x="2762" y="749"/>
                </a:lnTo>
                <a:lnTo>
                  <a:pt x="2764" y="747"/>
                </a:lnTo>
                <a:close/>
                <a:moveTo>
                  <a:pt x="2799" y="763"/>
                </a:moveTo>
                <a:lnTo>
                  <a:pt x="2799" y="763"/>
                </a:lnTo>
                <a:lnTo>
                  <a:pt x="2801" y="765"/>
                </a:lnTo>
                <a:lnTo>
                  <a:pt x="2801" y="765"/>
                </a:lnTo>
                <a:lnTo>
                  <a:pt x="2804" y="763"/>
                </a:lnTo>
                <a:lnTo>
                  <a:pt x="2806" y="763"/>
                </a:lnTo>
                <a:lnTo>
                  <a:pt x="2806" y="765"/>
                </a:lnTo>
                <a:lnTo>
                  <a:pt x="2808" y="763"/>
                </a:lnTo>
                <a:lnTo>
                  <a:pt x="2806" y="763"/>
                </a:lnTo>
                <a:lnTo>
                  <a:pt x="2806" y="761"/>
                </a:lnTo>
                <a:lnTo>
                  <a:pt x="2804" y="761"/>
                </a:lnTo>
                <a:lnTo>
                  <a:pt x="2806" y="761"/>
                </a:lnTo>
                <a:lnTo>
                  <a:pt x="2806" y="759"/>
                </a:lnTo>
                <a:lnTo>
                  <a:pt x="2806" y="759"/>
                </a:lnTo>
                <a:lnTo>
                  <a:pt x="2806" y="759"/>
                </a:lnTo>
                <a:lnTo>
                  <a:pt x="2804" y="757"/>
                </a:lnTo>
                <a:lnTo>
                  <a:pt x="2804" y="757"/>
                </a:lnTo>
                <a:lnTo>
                  <a:pt x="2801" y="757"/>
                </a:lnTo>
                <a:lnTo>
                  <a:pt x="2801" y="757"/>
                </a:lnTo>
                <a:lnTo>
                  <a:pt x="2799" y="757"/>
                </a:lnTo>
                <a:lnTo>
                  <a:pt x="2799" y="759"/>
                </a:lnTo>
                <a:lnTo>
                  <a:pt x="2799" y="759"/>
                </a:lnTo>
                <a:lnTo>
                  <a:pt x="2799" y="759"/>
                </a:lnTo>
                <a:lnTo>
                  <a:pt x="2799" y="761"/>
                </a:lnTo>
                <a:lnTo>
                  <a:pt x="2799" y="763"/>
                </a:lnTo>
                <a:close/>
                <a:moveTo>
                  <a:pt x="2871" y="705"/>
                </a:moveTo>
                <a:lnTo>
                  <a:pt x="2871" y="707"/>
                </a:lnTo>
                <a:lnTo>
                  <a:pt x="2873" y="709"/>
                </a:lnTo>
                <a:lnTo>
                  <a:pt x="2871" y="709"/>
                </a:lnTo>
                <a:lnTo>
                  <a:pt x="2871" y="711"/>
                </a:lnTo>
                <a:lnTo>
                  <a:pt x="2873" y="711"/>
                </a:lnTo>
                <a:lnTo>
                  <a:pt x="2873" y="711"/>
                </a:lnTo>
                <a:lnTo>
                  <a:pt x="2875" y="709"/>
                </a:lnTo>
                <a:lnTo>
                  <a:pt x="2875" y="707"/>
                </a:lnTo>
                <a:lnTo>
                  <a:pt x="2877" y="707"/>
                </a:lnTo>
                <a:lnTo>
                  <a:pt x="2879" y="705"/>
                </a:lnTo>
                <a:lnTo>
                  <a:pt x="2879" y="702"/>
                </a:lnTo>
                <a:lnTo>
                  <a:pt x="2879" y="702"/>
                </a:lnTo>
                <a:lnTo>
                  <a:pt x="2881" y="702"/>
                </a:lnTo>
                <a:lnTo>
                  <a:pt x="2881" y="702"/>
                </a:lnTo>
                <a:lnTo>
                  <a:pt x="2879" y="700"/>
                </a:lnTo>
                <a:lnTo>
                  <a:pt x="2881" y="696"/>
                </a:lnTo>
                <a:lnTo>
                  <a:pt x="2881" y="694"/>
                </a:lnTo>
                <a:lnTo>
                  <a:pt x="2883" y="694"/>
                </a:lnTo>
                <a:lnTo>
                  <a:pt x="2883" y="692"/>
                </a:lnTo>
                <a:lnTo>
                  <a:pt x="2883" y="692"/>
                </a:lnTo>
                <a:lnTo>
                  <a:pt x="2883" y="692"/>
                </a:lnTo>
                <a:lnTo>
                  <a:pt x="2881" y="690"/>
                </a:lnTo>
                <a:lnTo>
                  <a:pt x="2881" y="692"/>
                </a:lnTo>
                <a:lnTo>
                  <a:pt x="2881" y="692"/>
                </a:lnTo>
                <a:lnTo>
                  <a:pt x="2879" y="692"/>
                </a:lnTo>
                <a:lnTo>
                  <a:pt x="2877" y="692"/>
                </a:lnTo>
                <a:lnTo>
                  <a:pt x="2875" y="694"/>
                </a:lnTo>
                <a:lnTo>
                  <a:pt x="2873" y="696"/>
                </a:lnTo>
                <a:lnTo>
                  <a:pt x="2871" y="696"/>
                </a:lnTo>
                <a:lnTo>
                  <a:pt x="2871" y="698"/>
                </a:lnTo>
                <a:lnTo>
                  <a:pt x="2871" y="700"/>
                </a:lnTo>
                <a:lnTo>
                  <a:pt x="2871" y="702"/>
                </a:lnTo>
                <a:lnTo>
                  <a:pt x="2871" y="705"/>
                </a:lnTo>
                <a:lnTo>
                  <a:pt x="2871" y="705"/>
                </a:lnTo>
                <a:close/>
                <a:moveTo>
                  <a:pt x="2757" y="753"/>
                </a:moveTo>
                <a:lnTo>
                  <a:pt x="2757" y="751"/>
                </a:lnTo>
                <a:lnTo>
                  <a:pt x="2755" y="751"/>
                </a:lnTo>
                <a:lnTo>
                  <a:pt x="2755" y="751"/>
                </a:lnTo>
                <a:lnTo>
                  <a:pt x="2757" y="753"/>
                </a:lnTo>
                <a:lnTo>
                  <a:pt x="2760" y="753"/>
                </a:lnTo>
                <a:lnTo>
                  <a:pt x="2760" y="753"/>
                </a:lnTo>
                <a:lnTo>
                  <a:pt x="2760" y="753"/>
                </a:lnTo>
                <a:lnTo>
                  <a:pt x="2760" y="753"/>
                </a:lnTo>
                <a:lnTo>
                  <a:pt x="2757" y="753"/>
                </a:lnTo>
                <a:close/>
                <a:moveTo>
                  <a:pt x="2751" y="749"/>
                </a:moveTo>
                <a:lnTo>
                  <a:pt x="2749" y="749"/>
                </a:lnTo>
                <a:lnTo>
                  <a:pt x="2749" y="749"/>
                </a:lnTo>
                <a:lnTo>
                  <a:pt x="2749" y="753"/>
                </a:lnTo>
                <a:lnTo>
                  <a:pt x="2751" y="753"/>
                </a:lnTo>
                <a:lnTo>
                  <a:pt x="2751" y="753"/>
                </a:lnTo>
                <a:lnTo>
                  <a:pt x="2753" y="753"/>
                </a:lnTo>
                <a:lnTo>
                  <a:pt x="2753" y="753"/>
                </a:lnTo>
                <a:lnTo>
                  <a:pt x="2753" y="751"/>
                </a:lnTo>
                <a:lnTo>
                  <a:pt x="2751" y="749"/>
                </a:lnTo>
                <a:close/>
                <a:moveTo>
                  <a:pt x="2760" y="734"/>
                </a:moveTo>
                <a:lnTo>
                  <a:pt x="2762" y="734"/>
                </a:lnTo>
                <a:lnTo>
                  <a:pt x="2762" y="734"/>
                </a:lnTo>
                <a:lnTo>
                  <a:pt x="2762" y="734"/>
                </a:lnTo>
                <a:lnTo>
                  <a:pt x="2762" y="732"/>
                </a:lnTo>
                <a:lnTo>
                  <a:pt x="2762" y="732"/>
                </a:lnTo>
                <a:lnTo>
                  <a:pt x="2760" y="730"/>
                </a:lnTo>
                <a:lnTo>
                  <a:pt x="2760" y="732"/>
                </a:lnTo>
                <a:lnTo>
                  <a:pt x="2760" y="732"/>
                </a:lnTo>
                <a:lnTo>
                  <a:pt x="2760" y="734"/>
                </a:lnTo>
                <a:lnTo>
                  <a:pt x="2760" y="734"/>
                </a:lnTo>
                <a:close/>
                <a:moveTo>
                  <a:pt x="2762" y="755"/>
                </a:moveTo>
                <a:lnTo>
                  <a:pt x="2764" y="755"/>
                </a:lnTo>
                <a:lnTo>
                  <a:pt x="2764" y="755"/>
                </a:lnTo>
                <a:lnTo>
                  <a:pt x="2766" y="749"/>
                </a:lnTo>
                <a:lnTo>
                  <a:pt x="2766" y="747"/>
                </a:lnTo>
                <a:lnTo>
                  <a:pt x="2766" y="747"/>
                </a:lnTo>
                <a:lnTo>
                  <a:pt x="2766" y="749"/>
                </a:lnTo>
                <a:lnTo>
                  <a:pt x="2764" y="751"/>
                </a:lnTo>
                <a:lnTo>
                  <a:pt x="2762" y="753"/>
                </a:lnTo>
                <a:lnTo>
                  <a:pt x="2762" y="753"/>
                </a:lnTo>
                <a:lnTo>
                  <a:pt x="2762" y="753"/>
                </a:lnTo>
                <a:lnTo>
                  <a:pt x="2762" y="755"/>
                </a:lnTo>
                <a:close/>
                <a:moveTo>
                  <a:pt x="2827" y="751"/>
                </a:moveTo>
                <a:lnTo>
                  <a:pt x="2827" y="751"/>
                </a:lnTo>
                <a:lnTo>
                  <a:pt x="2827" y="749"/>
                </a:lnTo>
                <a:lnTo>
                  <a:pt x="2827" y="747"/>
                </a:lnTo>
                <a:lnTo>
                  <a:pt x="2822" y="744"/>
                </a:lnTo>
                <a:lnTo>
                  <a:pt x="2820" y="744"/>
                </a:lnTo>
                <a:lnTo>
                  <a:pt x="2820" y="749"/>
                </a:lnTo>
                <a:lnTo>
                  <a:pt x="2822" y="749"/>
                </a:lnTo>
                <a:lnTo>
                  <a:pt x="2827" y="751"/>
                </a:lnTo>
                <a:close/>
                <a:moveTo>
                  <a:pt x="4115" y="1482"/>
                </a:moveTo>
                <a:lnTo>
                  <a:pt x="4115" y="1482"/>
                </a:lnTo>
                <a:lnTo>
                  <a:pt x="4115" y="1480"/>
                </a:lnTo>
                <a:lnTo>
                  <a:pt x="4115" y="1480"/>
                </a:lnTo>
                <a:lnTo>
                  <a:pt x="4113" y="1482"/>
                </a:lnTo>
                <a:lnTo>
                  <a:pt x="4113" y="1482"/>
                </a:lnTo>
                <a:lnTo>
                  <a:pt x="4113" y="1482"/>
                </a:lnTo>
                <a:lnTo>
                  <a:pt x="4113" y="1484"/>
                </a:lnTo>
                <a:lnTo>
                  <a:pt x="4115" y="1487"/>
                </a:lnTo>
                <a:lnTo>
                  <a:pt x="4115" y="1487"/>
                </a:lnTo>
                <a:lnTo>
                  <a:pt x="4115" y="1487"/>
                </a:lnTo>
                <a:lnTo>
                  <a:pt x="4115" y="1484"/>
                </a:lnTo>
                <a:lnTo>
                  <a:pt x="4115" y="1482"/>
                </a:lnTo>
                <a:close/>
                <a:moveTo>
                  <a:pt x="4094" y="1463"/>
                </a:moveTo>
                <a:lnTo>
                  <a:pt x="4092" y="1463"/>
                </a:lnTo>
                <a:lnTo>
                  <a:pt x="4094" y="1463"/>
                </a:lnTo>
                <a:lnTo>
                  <a:pt x="4094" y="1463"/>
                </a:lnTo>
                <a:lnTo>
                  <a:pt x="4094" y="1463"/>
                </a:lnTo>
                <a:lnTo>
                  <a:pt x="4094" y="1463"/>
                </a:lnTo>
                <a:close/>
                <a:moveTo>
                  <a:pt x="4117" y="1591"/>
                </a:moveTo>
                <a:lnTo>
                  <a:pt x="4117" y="1591"/>
                </a:lnTo>
                <a:lnTo>
                  <a:pt x="4117" y="1591"/>
                </a:lnTo>
                <a:lnTo>
                  <a:pt x="4117" y="1591"/>
                </a:lnTo>
                <a:lnTo>
                  <a:pt x="4117" y="1591"/>
                </a:lnTo>
                <a:lnTo>
                  <a:pt x="4117" y="1589"/>
                </a:lnTo>
                <a:lnTo>
                  <a:pt x="4117" y="1589"/>
                </a:lnTo>
                <a:lnTo>
                  <a:pt x="4117" y="1591"/>
                </a:lnTo>
                <a:close/>
                <a:moveTo>
                  <a:pt x="4100" y="1468"/>
                </a:moveTo>
                <a:lnTo>
                  <a:pt x="4100" y="1468"/>
                </a:lnTo>
                <a:lnTo>
                  <a:pt x="4100" y="1468"/>
                </a:lnTo>
                <a:lnTo>
                  <a:pt x="4100" y="1468"/>
                </a:lnTo>
                <a:lnTo>
                  <a:pt x="4100" y="1468"/>
                </a:lnTo>
                <a:lnTo>
                  <a:pt x="4100" y="1468"/>
                </a:lnTo>
                <a:lnTo>
                  <a:pt x="4100" y="1468"/>
                </a:lnTo>
                <a:lnTo>
                  <a:pt x="4100" y="1468"/>
                </a:lnTo>
                <a:close/>
                <a:moveTo>
                  <a:pt x="4103" y="1476"/>
                </a:moveTo>
                <a:lnTo>
                  <a:pt x="4105" y="1478"/>
                </a:lnTo>
                <a:lnTo>
                  <a:pt x="4105" y="1476"/>
                </a:lnTo>
                <a:lnTo>
                  <a:pt x="4103" y="1476"/>
                </a:lnTo>
                <a:lnTo>
                  <a:pt x="4103" y="1476"/>
                </a:lnTo>
                <a:close/>
                <a:moveTo>
                  <a:pt x="4155" y="1327"/>
                </a:moveTo>
                <a:lnTo>
                  <a:pt x="4155" y="1327"/>
                </a:lnTo>
                <a:lnTo>
                  <a:pt x="4155" y="1329"/>
                </a:lnTo>
                <a:lnTo>
                  <a:pt x="4155" y="1327"/>
                </a:lnTo>
                <a:lnTo>
                  <a:pt x="4155" y="1327"/>
                </a:lnTo>
                <a:lnTo>
                  <a:pt x="4155" y="1327"/>
                </a:lnTo>
                <a:lnTo>
                  <a:pt x="4155" y="1327"/>
                </a:lnTo>
                <a:close/>
                <a:moveTo>
                  <a:pt x="4157" y="1327"/>
                </a:moveTo>
                <a:lnTo>
                  <a:pt x="4157" y="1329"/>
                </a:lnTo>
                <a:lnTo>
                  <a:pt x="4159" y="1329"/>
                </a:lnTo>
                <a:lnTo>
                  <a:pt x="4159" y="1329"/>
                </a:lnTo>
                <a:lnTo>
                  <a:pt x="4159" y="1329"/>
                </a:lnTo>
                <a:lnTo>
                  <a:pt x="4159" y="1327"/>
                </a:lnTo>
                <a:lnTo>
                  <a:pt x="4159" y="1327"/>
                </a:lnTo>
                <a:lnTo>
                  <a:pt x="4157" y="1327"/>
                </a:lnTo>
                <a:lnTo>
                  <a:pt x="4157" y="1327"/>
                </a:lnTo>
                <a:close/>
                <a:moveTo>
                  <a:pt x="4165" y="1321"/>
                </a:moveTo>
                <a:lnTo>
                  <a:pt x="4165" y="1321"/>
                </a:lnTo>
                <a:lnTo>
                  <a:pt x="4163" y="1321"/>
                </a:lnTo>
                <a:lnTo>
                  <a:pt x="4163" y="1323"/>
                </a:lnTo>
                <a:lnTo>
                  <a:pt x="4165" y="1323"/>
                </a:lnTo>
                <a:lnTo>
                  <a:pt x="4168" y="1323"/>
                </a:lnTo>
                <a:lnTo>
                  <a:pt x="4165" y="1321"/>
                </a:lnTo>
                <a:close/>
                <a:moveTo>
                  <a:pt x="4251" y="1296"/>
                </a:moveTo>
                <a:lnTo>
                  <a:pt x="4251" y="1296"/>
                </a:lnTo>
                <a:lnTo>
                  <a:pt x="4251" y="1298"/>
                </a:lnTo>
                <a:lnTo>
                  <a:pt x="4251" y="1298"/>
                </a:lnTo>
                <a:lnTo>
                  <a:pt x="4251" y="1298"/>
                </a:lnTo>
                <a:lnTo>
                  <a:pt x="4253" y="1298"/>
                </a:lnTo>
                <a:lnTo>
                  <a:pt x="4253" y="1298"/>
                </a:lnTo>
                <a:lnTo>
                  <a:pt x="4251" y="1298"/>
                </a:lnTo>
                <a:lnTo>
                  <a:pt x="4251" y="1296"/>
                </a:lnTo>
                <a:close/>
                <a:moveTo>
                  <a:pt x="4163" y="1327"/>
                </a:moveTo>
                <a:lnTo>
                  <a:pt x="4165" y="1327"/>
                </a:lnTo>
                <a:lnTo>
                  <a:pt x="4165" y="1327"/>
                </a:lnTo>
                <a:lnTo>
                  <a:pt x="4165" y="1325"/>
                </a:lnTo>
                <a:lnTo>
                  <a:pt x="4165" y="1325"/>
                </a:lnTo>
                <a:lnTo>
                  <a:pt x="4165" y="1325"/>
                </a:lnTo>
                <a:lnTo>
                  <a:pt x="4165" y="1325"/>
                </a:lnTo>
                <a:lnTo>
                  <a:pt x="4163" y="1327"/>
                </a:lnTo>
                <a:close/>
                <a:moveTo>
                  <a:pt x="3388" y="1277"/>
                </a:moveTo>
                <a:lnTo>
                  <a:pt x="3386" y="1277"/>
                </a:lnTo>
                <a:lnTo>
                  <a:pt x="3384" y="1277"/>
                </a:lnTo>
                <a:lnTo>
                  <a:pt x="3386" y="1277"/>
                </a:lnTo>
                <a:lnTo>
                  <a:pt x="3388" y="1277"/>
                </a:lnTo>
                <a:lnTo>
                  <a:pt x="3388" y="1277"/>
                </a:lnTo>
                <a:lnTo>
                  <a:pt x="3388" y="1277"/>
                </a:lnTo>
                <a:lnTo>
                  <a:pt x="3388" y="1277"/>
                </a:lnTo>
                <a:lnTo>
                  <a:pt x="3388" y="1277"/>
                </a:lnTo>
                <a:lnTo>
                  <a:pt x="3388" y="1277"/>
                </a:lnTo>
                <a:close/>
                <a:moveTo>
                  <a:pt x="3380" y="1275"/>
                </a:moveTo>
                <a:lnTo>
                  <a:pt x="3378" y="1275"/>
                </a:lnTo>
                <a:lnTo>
                  <a:pt x="3380" y="1277"/>
                </a:lnTo>
                <a:lnTo>
                  <a:pt x="3380" y="1277"/>
                </a:lnTo>
                <a:lnTo>
                  <a:pt x="3382" y="1275"/>
                </a:lnTo>
                <a:lnTo>
                  <a:pt x="3382" y="1275"/>
                </a:lnTo>
                <a:lnTo>
                  <a:pt x="3382" y="1275"/>
                </a:lnTo>
                <a:lnTo>
                  <a:pt x="3382" y="1273"/>
                </a:lnTo>
                <a:lnTo>
                  <a:pt x="3382" y="1275"/>
                </a:lnTo>
                <a:lnTo>
                  <a:pt x="3380" y="1275"/>
                </a:lnTo>
                <a:close/>
                <a:moveTo>
                  <a:pt x="4369" y="1162"/>
                </a:moveTo>
                <a:lnTo>
                  <a:pt x="4369" y="1162"/>
                </a:lnTo>
                <a:lnTo>
                  <a:pt x="4369" y="1162"/>
                </a:lnTo>
                <a:lnTo>
                  <a:pt x="4367" y="1160"/>
                </a:lnTo>
                <a:lnTo>
                  <a:pt x="4367" y="1160"/>
                </a:lnTo>
                <a:lnTo>
                  <a:pt x="4365" y="1160"/>
                </a:lnTo>
                <a:lnTo>
                  <a:pt x="4365" y="1160"/>
                </a:lnTo>
                <a:lnTo>
                  <a:pt x="4365" y="1162"/>
                </a:lnTo>
                <a:lnTo>
                  <a:pt x="4369" y="1164"/>
                </a:lnTo>
                <a:lnTo>
                  <a:pt x="4373" y="1164"/>
                </a:lnTo>
                <a:lnTo>
                  <a:pt x="4373" y="1164"/>
                </a:lnTo>
                <a:lnTo>
                  <a:pt x="4373" y="1164"/>
                </a:lnTo>
                <a:lnTo>
                  <a:pt x="4373" y="1164"/>
                </a:lnTo>
                <a:lnTo>
                  <a:pt x="4369" y="1162"/>
                </a:lnTo>
                <a:close/>
                <a:moveTo>
                  <a:pt x="3369" y="1275"/>
                </a:moveTo>
                <a:lnTo>
                  <a:pt x="3369" y="1275"/>
                </a:lnTo>
                <a:lnTo>
                  <a:pt x="3369" y="1275"/>
                </a:lnTo>
                <a:lnTo>
                  <a:pt x="3369" y="1275"/>
                </a:lnTo>
                <a:lnTo>
                  <a:pt x="3371" y="1275"/>
                </a:lnTo>
                <a:lnTo>
                  <a:pt x="3369" y="1275"/>
                </a:lnTo>
                <a:lnTo>
                  <a:pt x="3369" y="1275"/>
                </a:lnTo>
                <a:close/>
                <a:moveTo>
                  <a:pt x="2965" y="1076"/>
                </a:moveTo>
                <a:lnTo>
                  <a:pt x="2965" y="1076"/>
                </a:lnTo>
                <a:lnTo>
                  <a:pt x="2965" y="1076"/>
                </a:lnTo>
                <a:lnTo>
                  <a:pt x="2965" y="1076"/>
                </a:lnTo>
                <a:lnTo>
                  <a:pt x="2967" y="1076"/>
                </a:lnTo>
                <a:lnTo>
                  <a:pt x="2965" y="1074"/>
                </a:lnTo>
                <a:lnTo>
                  <a:pt x="2965" y="1074"/>
                </a:lnTo>
                <a:lnTo>
                  <a:pt x="2965" y="1076"/>
                </a:lnTo>
                <a:close/>
                <a:moveTo>
                  <a:pt x="4090" y="1457"/>
                </a:moveTo>
                <a:lnTo>
                  <a:pt x="4090" y="1455"/>
                </a:lnTo>
                <a:lnTo>
                  <a:pt x="4090" y="1455"/>
                </a:lnTo>
                <a:lnTo>
                  <a:pt x="4090" y="1457"/>
                </a:lnTo>
                <a:lnTo>
                  <a:pt x="4090" y="1459"/>
                </a:lnTo>
                <a:lnTo>
                  <a:pt x="4090" y="1459"/>
                </a:lnTo>
                <a:lnTo>
                  <a:pt x="4090" y="1459"/>
                </a:lnTo>
                <a:lnTo>
                  <a:pt x="4092" y="1459"/>
                </a:lnTo>
                <a:lnTo>
                  <a:pt x="4092" y="1457"/>
                </a:lnTo>
                <a:lnTo>
                  <a:pt x="4092" y="1457"/>
                </a:lnTo>
                <a:lnTo>
                  <a:pt x="4090" y="1457"/>
                </a:lnTo>
                <a:close/>
                <a:moveTo>
                  <a:pt x="4056" y="1493"/>
                </a:moveTo>
                <a:lnTo>
                  <a:pt x="4054" y="1495"/>
                </a:lnTo>
                <a:lnTo>
                  <a:pt x="4056" y="1495"/>
                </a:lnTo>
                <a:lnTo>
                  <a:pt x="4056" y="1495"/>
                </a:lnTo>
                <a:lnTo>
                  <a:pt x="4056" y="1495"/>
                </a:lnTo>
                <a:lnTo>
                  <a:pt x="4056" y="1493"/>
                </a:lnTo>
                <a:lnTo>
                  <a:pt x="4056" y="1493"/>
                </a:lnTo>
                <a:lnTo>
                  <a:pt x="4056" y="1493"/>
                </a:lnTo>
                <a:lnTo>
                  <a:pt x="4056" y="1493"/>
                </a:lnTo>
                <a:close/>
                <a:moveTo>
                  <a:pt x="4056" y="1491"/>
                </a:moveTo>
                <a:lnTo>
                  <a:pt x="4056" y="1491"/>
                </a:lnTo>
                <a:lnTo>
                  <a:pt x="4056" y="1491"/>
                </a:lnTo>
                <a:lnTo>
                  <a:pt x="4056" y="1491"/>
                </a:lnTo>
                <a:lnTo>
                  <a:pt x="4056" y="1491"/>
                </a:lnTo>
                <a:lnTo>
                  <a:pt x="4056" y="1491"/>
                </a:lnTo>
                <a:lnTo>
                  <a:pt x="4056" y="1491"/>
                </a:lnTo>
                <a:lnTo>
                  <a:pt x="4056" y="1491"/>
                </a:lnTo>
                <a:close/>
                <a:moveTo>
                  <a:pt x="3966" y="1350"/>
                </a:moveTo>
                <a:lnTo>
                  <a:pt x="3966" y="1350"/>
                </a:lnTo>
                <a:lnTo>
                  <a:pt x="3968" y="1350"/>
                </a:lnTo>
                <a:lnTo>
                  <a:pt x="3968" y="1350"/>
                </a:lnTo>
                <a:lnTo>
                  <a:pt x="3968" y="1348"/>
                </a:lnTo>
                <a:lnTo>
                  <a:pt x="3968" y="1348"/>
                </a:lnTo>
                <a:lnTo>
                  <a:pt x="3968" y="1348"/>
                </a:lnTo>
                <a:lnTo>
                  <a:pt x="3966" y="1348"/>
                </a:lnTo>
                <a:lnTo>
                  <a:pt x="3966" y="1346"/>
                </a:lnTo>
                <a:lnTo>
                  <a:pt x="3964" y="1346"/>
                </a:lnTo>
                <a:lnTo>
                  <a:pt x="3964" y="1348"/>
                </a:lnTo>
                <a:lnTo>
                  <a:pt x="3964" y="1348"/>
                </a:lnTo>
                <a:lnTo>
                  <a:pt x="3966" y="1348"/>
                </a:lnTo>
                <a:lnTo>
                  <a:pt x="3966" y="1350"/>
                </a:lnTo>
                <a:close/>
                <a:moveTo>
                  <a:pt x="3411" y="1239"/>
                </a:moveTo>
                <a:lnTo>
                  <a:pt x="3409" y="1239"/>
                </a:lnTo>
                <a:lnTo>
                  <a:pt x="3409" y="1239"/>
                </a:lnTo>
                <a:lnTo>
                  <a:pt x="3409" y="1239"/>
                </a:lnTo>
                <a:lnTo>
                  <a:pt x="3409" y="1241"/>
                </a:lnTo>
                <a:lnTo>
                  <a:pt x="3409" y="1241"/>
                </a:lnTo>
                <a:lnTo>
                  <a:pt x="3411" y="1241"/>
                </a:lnTo>
                <a:lnTo>
                  <a:pt x="3413" y="1239"/>
                </a:lnTo>
                <a:lnTo>
                  <a:pt x="3413" y="1239"/>
                </a:lnTo>
                <a:lnTo>
                  <a:pt x="3415" y="1239"/>
                </a:lnTo>
                <a:lnTo>
                  <a:pt x="3417" y="1239"/>
                </a:lnTo>
                <a:lnTo>
                  <a:pt x="3417" y="1239"/>
                </a:lnTo>
                <a:lnTo>
                  <a:pt x="3417" y="1239"/>
                </a:lnTo>
                <a:lnTo>
                  <a:pt x="3420" y="1237"/>
                </a:lnTo>
                <a:lnTo>
                  <a:pt x="3422" y="1235"/>
                </a:lnTo>
                <a:lnTo>
                  <a:pt x="3424" y="1235"/>
                </a:lnTo>
                <a:lnTo>
                  <a:pt x="3422" y="1235"/>
                </a:lnTo>
                <a:lnTo>
                  <a:pt x="3420" y="1235"/>
                </a:lnTo>
                <a:lnTo>
                  <a:pt x="3417" y="1235"/>
                </a:lnTo>
                <a:lnTo>
                  <a:pt x="3415" y="1235"/>
                </a:lnTo>
                <a:lnTo>
                  <a:pt x="3415" y="1235"/>
                </a:lnTo>
                <a:lnTo>
                  <a:pt x="3415" y="1237"/>
                </a:lnTo>
                <a:lnTo>
                  <a:pt x="3415" y="1237"/>
                </a:lnTo>
                <a:lnTo>
                  <a:pt x="3411" y="1239"/>
                </a:lnTo>
                <a:close/>
                <a:moveTo>
                  <a:pt x="3396" y="1273"/>
                </a:moveTo>
                <a:lnTo>
                  <a:pt x="3394" y="1273"/>
                </a:lnTo>
                <a:lnTo>
                  <a:pt x="3394" y="1273"/>
                </a:lnTo>
                <a:lnTo>
                  <a:pt x="3396" y="1273"/>
                </a:lnTo>
                <a:lnTo>
                  <a:pt x="3396" y="1273"/>
                </a:lnTo>
                <a:lnTo>
                  <a:pt x="3396" y="1273"/>
                </a:lnTo>
                <a:lnTo>
                  <a:pt x="3396" y="1273"/>
                </a:lnTo>
                <a:lnTo>
                  <a:pt x="3396" y="1273"/>
                </a:lnTo>
                <a:lnTo>
                  <a:pt x="3396" y="1273"/>
                </a:lnTo>
                <a:close/>
                <a:moveTo>
                  <a:pt x="5211" y="811"/>
                </a:moveTo>
                <a:lnTo>
                  <a:pt x="5213" y="809"/>
                </a:lnTo>
                <a:lnTo>
                  <a:pt x="5211" y="807"/>
                </a:lnTo>
                <a:lnTo>
                  <a:pt x="5209" y="809"/>
                </a:lnTo>
                <a:lnTo>
                  <a:pt x="5209" y="809"/>
                </a:lnTo>
                <a:lnTo>
                  <a:pt x="5209" y="811"/>
                </a:lnTo>
                <a:lnTo>
                  <a:pt x="5211" y="811"/>
                </a:lnTo>
                <a:lnTo>
                  <a:pt x="5211" y="811"/>
                </a:lnTo>
                <a:close/>
                <a:moveTo>
                  <a:pt x="5213" y="1866"/>
                </a:moveTo>
                <a:lnTo>
                  <a:pt x="5211" y="1866"/>
                </a:lnTo>
                <a:lnTo>
                  <a:pt x="5211" y="1866"/>
                </a:lnTo>
                <a:lnTo>
                  <a:pt x="5209" y="1866"/>
                </a:lnTo>
                <a:lnTo>
                  <a:pt x="5207" y="1866"/>
                </a:lnTo>
                <a:lnTo>
                  <a:pt x="5207" y="1868"/>
                </a:lnTo>
                <a:lnTo>
                  <a:pt x="5205" y="1868"/>
                </a:lnTo>
                <a:lnTo>
                  <a:pt x="5205" y="1868"/>
                </a:lnTo>
                <a:lnTo>
                  <a:pt x="5203" y="1870"/>
                </a:lnTo>
                <a:lnTo>
                  <a:pt x="5201" y="1870"/>
                </a:lnTo>
                <a:lnTo>
                  <a:pt x="5198" y="1870"/>
                </a:lnTo>
                <a:lnTo>
                  <a:pt x="5198" y="1872"/>
                </a:lnTo>
                <a:lnTo>
                  <a:pt x="5196" y="1872"/>
                </a:lnTo>
                <a:lnTo>
                  <a:pt x="5196" y="1872"/>
                </a:lnTo>
                <a:lnTo>
                  <a:pt x="5196" y="1872"/>
                </a:lnTo>
                <a:lnTo>
                  <a:pt x="5194" y="1872"/>
                </a:lnTo>
                <a:lnTo>
                  <a:pt x="5194" y="1872"/>
                </a:lnTo>
                <a:lnTo>
                  <a:pt x="5194" y="1872"/>
                </a:lnTo>
                <a:lnTo>
                  <a:pt x="5194" y="1874"/>
                </a:lnTo>
                <a:lnTo>
                  <a:pt x="5194" y="1874"/>
                </a:lnTo>
                <a:lnTo>
                  <a:pt x="5194" y="1874"/>
                </a:lnTo>
                <a:lnTo>
                  <a:pt x="5196" y="1874"/>
                </a:lnTo>
                <a:lnTo>
                  <a:pt x="5196" y="1877"/>
                </a:lnTo>
                <a:lnTo>
                  <a:pt x="5196" y="1877"/>
                </a:lnTo>
                <a:lnTo>
                  <a:pt x="5198" y="1877"/>
                </a:lnTo>
                <a:lnTo>
                  <a:pt x="5198" y="1877"/>
                </a:lnTo>
                <a:lnTo>
                  <a:pt x="5201" y="1877"/>
                </a:lnTo>
                <a:lnTo>
                  <a:pt x="5201" y="1877"/>
                </a:lnTo>
                <a:lnTo>
                  <a:pt x="5203" y="1874"/>
                </a:lnTo>
                <a:lnTo>
                  <a:pt x="5205" y="1872"/>
                </a:lnTo>
                <a:lnTo>
                  <a:pt x="5205" y="1872"/>
                </a:lnTo>
                <a:lnTo>
                  <a:pt x="5205" y="1872"/>
                </a:lnTo>
                <a:lnTo>
                  <a:pt x="5207" y="1874"/>
                </a:lnTo>
                <a:lnTo>
                  <a:pt x="5207" y="1874"/>
                </a:lnTo>
                <a:lnTo>
                  <a:pt x="5207" y="1874"/>
                </a:lnTo>
                <a:lnTo>
                  <a:pt x="5207" y="1874"/>
                </a:lnTo>
                <a:lnTo>
                  <a:pt x="5209" y="1874"/>
                </a:lnTo>
                <a:lnTo>
                  <a:pt x="5211" y="1874"/>
                </a:lnTo>
                <a:lnTo>
                  <a:pt x="5213" y="1874"/>
                </a:lnTo>
                <a:lnTo>
                  <a:pt x="5215" y="1874"/>
                </a:lnTo>
                <a:lnTo>
                  <a:pt x="5213" y="1872"/>
                </a:lnTo>
                <a:lnTo>
                  <a:pt x="5213" y="1872"/>
                </a:lnTo>
                <a:lnTo>
                  <a:pt x="5215" y="1870"/>
                </a:lnTo>
                <a:lnTo>
                  <a:pt x="5215" y="1870"/>
                </a:lnTo>
                <a:lnTo>
                  <a:pt x="5213" y="1870"/>
                </a:lnTo>
                <a:lnTo>
                  <a:pt x="5213" y="1870"/>
                </a:lnTo>
                <a:lnTo>
                  <a:pt x="5211" y="1872"/>
                </a:lnTo>
                <a:lnTo>
                  <a:pt x="5209" y="1874"/>
                </a:lnTo>
                <a:lnTo>
                  <a:pt x="5209" y="1872"/>
                </a:lnTo>
                <a:lnTo>
                  <a:pt x="5209" y="1870"/>
                </a:lnTo>
                <a:lnTo>
                  <a:pt x="5211" y="1870"/>
                </a:lnTo>
                <a:lnTo>
                  <a:pt x="5213" y="1868"/>
                </a:lnTo>
                <a:lnTo>
                  <a:pt x="5213" y="1868"/>
                </a:lnTo>
                <a:lnTo>
                  <a:pt x="5215" y="1866"/>
                </a:lnTo>
                <a:lnTo>
                  <a:pt x="5215" y="1866"/>
                </a:lnTo>
                <a:lnTo>
                  <a:pt x="5213" y="1866"/>
                </a:lnTo>
                <a:lnTo>
                  <a:pt x="5213" y="1866"/>
                </a:lnTo>
                <a:close/>
                <a:moveTo>
                  <a:pt x="5196" y="1738"/>
                </a:moveTo>
                <a:lnTo>
                  <a:pt x="5196" y="1738"/>
                </a:lnTo>
                <a:lnTo>
                  <a:pt x="5196" y="1738"/>
                </a:lnTo>
                <a:lnTo>
                  <a:pt x="5196" y="1738"/>
                </a:lnTo>
                <a:lnTo>
                  <a:pt x="5196" y="1738"/>
                </a:lnTo>
                <a:lnTo>
                  <a:pt x="5196" y="1738"/>
                </a:lnTo>
                <a:lnTo>
                  <a:pt x="5196" y="1738"/>
                </a:lnTo>
                <a:lnTo>
                  <a:pt x="5196" y="1738"/>
                </a:lnTo>
                <a:close/>
                <a:moveTo>
                  <a:pt x="5207" y="820"/>
                </a:moveTo>
                <a:lnTo>
                  <a:pt x="5207" y="820"/>
                </a:lnTo>
                <a:lnTo>
                  <a:pt x="5205" y="820"/>
                </a:lnTo>
                <a:lnTo>
                  <a:pt x="5203" y="820"/>
                </a:lnTo>
                <a:lnTo>
                  <a:pt x="5203" y="818"/>
                </a:lnTo>
                <a:lnTo>
                  <a:pt x="5201" y="816"/>
                </a:lnTo>
                <a:lnTo>
                  <a:pt x="5196" y="816"/>
                </a:lnTo>
                <a:lnTo>
                  <a:pt x="5196" y="816"/>
                </a:lnTo>
                <a:lnTo>
                  <a:pt x="5196" y="818"/>
                </a:lnTo>
                <a:lnTo>
                  <a:pt x="5201" y="818"/>
                </a:lnTo>
                <a:lnTo>
                  <a:pt x="5205" y="820"/>
                </a:lnTo>
                <a:lnTo>
                  <a:pt x="5207" y="820"/>
                </a:lnTo>
                <a:close/>
                <a:moveTo>
                  <a:pt x="5215" y="1870"/>
                </a:moveTo>
                <a:lnTo>
                  <a:pt x="5215" y="1870"/>
                </a:lnTo>
                <a:lnTo>
                  <a:pt x="5215" y="1870"/>
                </a:lnTo>
                <a:lnTo>
                  <a:pt x="5215" y="1870"/>
                </a:lnTo>
                <a:lnTo>
                  <a:pt x="5215" y="1870"/>
                </a:lnTo>
                <a:close/>
                <a:moveTo>
                  <a:pt x="5205" y="1755"/>
                </a:moveTo>
                <a:lnTo>
                  <a:pt x="5205" y="1753"/>
                </a:lnTo>
                <a:lnTo>
                  <a:pt x="5205" y="1753"/>
                </a:lnTo>
                <a:lnTo>
                  <a:pt x="5205" y="1753"/>
                </a:lnTo>
                <a:lnTo>
                  <a:pt x="5205" y="1753"/>
                </a:lnTo>
                <a:lnTo>
                  <a:pt x="5205" y="1753"/>
                </a:lnTo>
                <a:lnTo>
                  <a:pt x="5205" y="1753"/>
                </a:lnTo>
                <a:lnTo>
                  <a:pt x="5205" y="1753"/>
                </a:lnTo>
                <a:lnTo>
                  <a:pt x="5205" y="1755"/>
                </a:lnTo>
                <a:lnTo>
                  <a:pt x="5205" y="1755"/>
                </a:lnTo>
                <a:close/>
                <a:moveTo>
                  <a:pt x="5215" y="1877"/>
                </a:moveTo>
                <a:lnTo>
                  <a:pt x="5213" y="1877"/>
                </a:lnTo>
                <a:lnTo>
                  <a:pt x="5215" y="1877"/>
                </a:lnTo>
                <a:lnTo>
                  <a:pt x="5215" y="1877"/>
                </a:lnTo>
                <a:lnTo>
                  <a:pt x="5215" y="1874"/>
                </a:lnTo>
                <a:lnTo>
                  <a:pt x="5215" y="1874"/>
                </a:lnTo>
                <a:lnTo>
                  <a:pt x="5215" y="1877"/>
                </a:lnTo>
                <a:close/>
                <a:moveTo>
                  <a:pt x="5205" y="1891"/>
                </a:moveTo>
                <a:lnTo>
                  <a:pt x="5205" y="1891"/>
                </a:lnTo>
                <a:lnTo>
                  <a:pt x="5205" y="1893"/>
                </a:lnTo>
                <a:lnTo>
                  <a:pt x="5205" y="1893"/>
                </a:lnTo>
                <a:lnTo>
                  <a:pt x="5207" y="1893"/>
                </a:lnTo>
                <a:lnTo>
                  <a:pt x="5207" y="1893"/>
                </a:lnTo>
                <a:lnTo>
                  <a:pt x="5207" y="1893"/>
                </a:lnTo>
                <a:lnTo>
                  <a:pt x="5207" y="1891"/>
                </a:lnTo>
                <a:lnTo>
                  <a:pt x="5205" y="1891"/>
                </a:lnTo>
                <a:close/>
                <a:moveTo>
                  <a:pt x="4417" y="1032"/>
                </a:moveTo>
                <a:lnTo>
                  <a:pt x="4417" y="1032"/>
                </a:lnTo>
                <a:lnTo>
                  <a:pt x="4417" y="1032"/>
                </a:lnTo>
                <a:lnTo>
                  <a:pt x="4417" y="1034"/>
                </a:lnTo>
                <a:lnTo>
                  <a:pt x="4417" y="1032"/>
                </a:lnTo>
                <a:lnTo>
                  <a:pt x="4417" y="1032"/>
                </a:lnTo>
                <a:close/>
                <a:moveTo>
                  <a:pt x="5207" y="1881"/>
                </a:moveTo>
                <a:lnTo>
                  <a:pt x="5207" y="1881"/>
                </a:lnTo>
                <a:lnTo>
                  <a:pt x="5207" y="1883"/>
                </a:lnTo>
                <a:lnTo>
                  <a:pt x="5207" y="1883"/>
                </a:lnTo>
                <a:lnTo>
                  <a:pt x="5207" y="1883"/>
                </a:lnTo>
                <a:lnTo>
                  <a:pt x="5207" y="1881"/>
                </a:lnTo>
                <a:lnTo>
                  <a:pt x="5207" y="1881"/>
                </a:lnTo>
                <a:close/>
                <a:moveTo>
                  <a:pt x="5198" y="1887"/>
                </a:moveTo>
                <a:lnTo>
                  <a:pt x="5196" y="1887"/>
                </a:lnTo>
                <a:lnTo>
                  <a:pt x="5198" y="1889"/>
                </a:lnTo>
                <a:lnTo>
                  <a:pt x="5198" y="1889"/>
                </a:lnTo>
                <a:lnTo>
                  <a:pt x="5198" y="1887"/>
                </a:lnTo>
                <a:lnTo>
                  <a:pt x="5198" y="1887"/>
                </a:lnTo>
                <a:lnTo>
                  <a:pt x="5198" y="1887"/>
                </a:lnTo>
                <a:close/>
                <a:moveTo>
                  <a:pt x="4608" y="749"/>
                </a:moveTo>
                <a:lnTo>
                  <a:pt x="4605" y="749"/>
                </a:lnTo>
                <a:lnTo>
                  <a:pt x="4605" y="749"/>
                </a:lnTo>
                <a:lnTo>
                  <a:pt x="4601" y="747"/>
                </a:lnTo>
                <a:lnTo>
                  <a:pt x="4601" y="747"/>
                </a:lnTo>
                <a:lnTo>
                  <a:pt x="4599" y="751"/>
                </a:lnTo>
                <a:lnTo>
                  <a:pt x="4597" y="751"/>
                </a:lnTo>
                <a:lnTo>
                  <a:pt x="4597" y="753"/>
                </a:lnTo>
                <a:lnTo>
                  <a:pt x="4595" y="755"/>
                </a:lnTo>
                <a:lnTo>
                  <a:pt x="4597" y="755"/>
                </a:lnTo>
                <a:lnTo>
                  <a:pt x="4599" y="753"/>
                </a:lnTo>
                <a:lnTo>
                  <a:pt x="4599" y="753"/>
                </a:lnTo>
                <a:lnTo>
                  <a:pt x="4601" y="757"/>
                </a:lnTo>
                <a:lnTo>
                  <a:pt x="4603" y="757"/>
                </a:lnTo>
                <a:lnTo>
                  <a:pt x="4603" y="757"/>
                </a:lnTo>
                <a:lnTo>
                  <a:pt x="4605" y="755"/>
                </a:lnTo>
                <a:lnTo>
                  <a:pt x="4605" y="755"/>
                </a:lnTo>
                <a:lnTo>
                  <a:pt x="4608" y="753"/>
                </a:lnTo>
                <a:lnTo>
                  <a:pt x="4608" y="753"/>
                </a:lnTo>
                <a:lnTo>
                  <a:pt x="4608" y="751"/>
                </a:lnTo>
                <a:lnTo>
                  <a:pt x="4610" y="749"/>
                </a:lnTo>
                <a:lnTo>
                  <a:pt x="4610" y="749"/>
                </a:lnTo>
                <a:lnTo>
                  <a:pt x="4608" y="749"/>
                </a:lnTo>
                <a:close/>
                <a:moveTo>
                  <a:pt x="4593" y="749"/>
                </a:moveTo>
                <a:lnTo>
                  <a:pt x="4589" y="751"/>
                </a:lnTo>
                <a:lnTo>
                  <a:pt x="4589" y="751"/>
                </a:lnTo>
                <a:lnTo>
                  <a:pt x="4589" y="751"/>
                </a:lnTo>
                <a:lnTo>
                  <a:pt x="4591" y="751"/>
                </a:lnTo>
                <a:lnTo>
                  <a:pt x="4593" y="751"/>
                </a:lnTo>
                <a:lnTo>
                  <a:pt x="4593" y="751"/>
                </a:lnTo>
                <a:lnTo>
                  <a:pt x="4595" y="749"/>
                </a:lnTo>
                <a:lnTo>
                  <a:pt x="4595" y="749"/>
                </a:lnTo>
                <a:lnTo>
                  <a:pt x="4593" y="749"/>
                </a:lnTo>
                <a:lnTo>
                  <a:pt x="4593" y="749"/>
                </a:lnTo>
                <a:close/>
                <a:moveTo>
                  <a:pt x="3371" y="931"/>
                </a:moveTo>
                <a:lnTo>
                  <a:pt x="3371" y="931"/>
                </a:lnTo>
                <a:lnTo>
                  <a:pt x="3371" y="929"/>
                </a:lnTo>
                <a:lnTo>
                  <a:pt x="3371" y="929"/>
                </a:lnTo>
                <a:lnTo>
                  <a:pt x="3369" y="929"/>
                </a:lnTo>
                <a:lnTo>
                  <a:pt x="3369" y="929"/>
                </a:lnTo>
                <a:lnTo>
                  <a:pt x="3369" y="931"/>
                </a:lnTo>
                <a:lnTo>
                  <a:pt x="3371" y="931"/>
                </a:lnTo>
                <a:close/>
                <a:moveTo>
                  <a:pt x="4440" y="1065"/>
                </a:moveTo>
                <a:lnTo>
                  <a:pt x="4440" y="1065"/>
                </a:lnTo>
                <a:lnTo>
                  <a:pt x="4440" y="1063"/>
                </a:lnTo>
                <a:lnTo>
                  <a:pt x="4440" y="1061"/>
                </a:lnTo>
                <a:lnTo>
                  <a:pt x="4440" y="1061"/>
                </a:lnTo>
                <a:lnTo>
                  <a:pt x="4438" y="1061"/>
                </a:lnTo>
                <a:lnTo>
                  <a:pt x="4440" y="1063"/>
                </a:lnTo>
                <a:lnTo>
                  <a:pt x="4440" y="1065"/>
                </a:lnTo>
                <a:lnTo>
                  <a:pt x="4440" y="1065"/>
                </a:lnTo>
                <a:close/>
                <a:moveTo>
                  <a:pt x="4440" y="1084"/>
                </a:moveTo>
                <a:lnTo>
                  <a:pt x="4438" y="1082"/>
                </a:lnTo>
                <a:lnTo>
                  <a:pt x="4438" y="1082"/>
                </a:lnTo>
                <a:lnTo>
                  <a:pt x="4438" y="1084"/>
                </a:lnTo>
                <a:lnTo>
                  <a:pt x="4440" y="1084"/>
                </a:lnTo>
                <a:lnTo>
                  <a:pt x="4440" y="1084"/>
                </a:lnTo>
                <a:close/>
                <a:moveTo>
                  <a:pt x="3302" y="927"/>
                </a:moveTo>
                <a:lnTo>
                  <a:pt x="3302" y="929"/>
                </a:lnTo>
                <a:lnTo>
                  <a:pt x="3302" y="929"/>
                </a:lnTo>
                <a:lnTo>
                  <a:pt x="3302" y="929"/>
                </a:lnTo>
                <a:lnTo>
                  <a:pt x="3302" y="929"/>
                </a:lnTo>
                <a:lnTo>
                  <a:pt x="3302" y="927"/>
                </a:lnTo>
                <a:lnTo>
                  <a:pt x="3302" y="927"/>
                </a:lnTo>
                <a:close/>
                <a:moveTo>
                  <a:pt x="3336" y="939"/>
                </a:moveTo>
                <a:lnTo>
                  <a:pt x="3338" y="937"/>
                </a:lnTo>
                <a:lnTo>
                  <a:pt x="3338" y="937"/>
                </a:lnTo>
                <a:lnTo>
                  <a:pt x="3336" y="937"/>
                </a:lnTo>
                <a:lnTo>
                  <a:pt x="3336" y="937"/>
                </a:lnTo>
                <a:lnTo>
                  <a:pt x="3336" y="939"/>
                </a:lnTo>
                <a:lnTo>
                  <a:pt x="3336" y="939"/>
                </a:lnTo>
                <a:close/>
                <a:moveTo>
                  <a:pt x="3334" y="939"/>
                </a:moveTo>
                <a:lnTo>
                  <a:pt x="3334" y="937"/>
                </a:lnTo>
                <a:lnTo>
                  <a:pt x="3334" y="937"/>
                </a:lnTo>
                <a:lnTo>
                  <a:pt x="3334" y="937"/>
                </a:lnTo>
                <a:lnTo>
                  <a:pt x="3334" y="937"/>
                </a:lnTo>
                <a:lnTo>
                  <a:pt x="3332" y="937"/>
                </a:lnTo>
                <a:lnTo>
                  <a:pt x="3332" y="939"/>
                </a:lnTo>
                <a:lnTo>
                  <a:pt x="3334" y="941"/>
                </a:lnTo>
                <a:lnTo>
                  <a:pt x="3334" y="941"/>
                </a:lnTo>
                <a:lnTo>
                  <a:pt x="3336" y="941"/>
                </a:lnTo>
                <a:lnTo>
                  <a:pt x="3334" y="939"/>
                </a:lnTo>
                <a:lnTo>
                  <a:pt x="3334" y="939"/>
                </a:lnTo>
                <a:close/>
                <a:moveTo>
                  <a:pt x="3378" y="1046"/>
                </a:moveTo>
                <a:lnTo>
                  <a:pt x="3378" y="1044"/>
                </a:lnTo>
                <a:lnTo>
                  <a:pt x="3376" y="1040"/>
                </a:lnTo>
                <a:lnTo>
                  <a:pt x="3378" y="1040"/>
                </a:lnTo>
                <a:lnTo>
                  <a:pt x="3376" y="1040"/>
                </a:lnTo>
                <a:lnTo>
                  <a:pt x="3376" y="1040"/>
                </a:lnTo>
                <a:lnTo>
                  <a:pt x="3376" y="1042"/>
                </a:lnTo>
                <a:lnTo>
                  <a:pt x="3378" y="1046"/>
                </a:lnTo>
                <a:close/>
                <a:moveTo>
                  <a:pt x="3340" y="1252"/>
                </a:moveTo>
                <a:lnTo>
                  <a:pt x="3340" y="1252"/>
                </a:lnTo>
                <a:lnTo>
                  <a:pt x="3340" y="1252"/>
                </a:lnTo>
                <a:lnTo>
                  <a:pt x="3342" y="1250"/>
                </a:lnTo>
                <a:lnTo>
                  <a:pt x="3340" y="1248"/>
                </a:lnTo>
                <a:lnTo>
                  <a:pt x="3340" y="1245"/>
                </a:lnTo>
                <a:lnTo>
                  <a:pt x="3340" y="1245"/>
                </a:lnTo>
                <a:lnTo>
                  <a:pt x="3340" y="1245"/>
                </a:lnTo>
                <a:lnTo>
                  <a:pt x="3338" y="1245"/>
                </a:lnTo>
                <a:lnTo>
                  <a:pt x="3338" y="1248"/>
                </a:lnTo>
                <a:lnTo>
                  <a:pt x="3340" y="1248"/>
                </a:lnTo>
                <a:lnTo>
                  <a:pt x="3338" y="1250"/>
                </a:lnTo>
                <a:lnTo>
                  <a:pt x="3340" y="1252"/>
                </a:lnTo>
                <a:close/>
                <a:moveTo>
                  <a:pt x="2810" y="1013"/>
                </a:moveTo>
                <a:lnTo>
                  <a:pt x="2810" y="1013"/>
                </a:lnTo>
                <a:lnTo>
                  <a:pt x="2810" y="1013"/>
                </a:lnTo>
                <a:lnTo>
                  <a:pt x="2808" y="1011"/>
                </a:lnTo>
                <a:lnTo>
                  <a:pt x="2808" y="1013"/>
                </a:lnTo>
                <a:lnTo>
                  <a:pt x="2808" y="1013"/>
                </a:lnTo>
                <a:lnTo>
                  <a:pt x="2810" y="1013"/>
                </a:lnTo>
                <a:lnTo>
                  <a:pt x="2810" y="1013"/>
                </a:lnTo>
                <a:close/>
                <a:moveTo>
                  <a:pt x="2814" y="1090"/>
                </a:moveTo>
                <a:lnTo>
                  <a:pt x="2814" y="1090"/>
                </a:lnTo>
                <a:lnTo>
                  <a:pt x="2814" y="1090"/>
                </a:lnTo>
                <a:lnTo>
                  <a:pt x="2816" y="1090"/>
                </a:lnTo>
                <a:lnTo>
                  <a:pt x="2816" y="1090"/>
                </a:lnTo>
                <a:lnTo>
                  <a:pt x="2814" y="1090"/>
                </a:lnTo>
                <a:lnTo>
                  <a:pt x="2814" y="1090"/>
                </a:lnTo>
                <a:lnTo>
                  <a:pt x="2814" y="1090"/>
                </a:lnTo>
                <a:close/>
                <a:moveTo>
                  <a:pt x="2760" y="977"/>
                </a:moveTo>
                <a:lnTo>
                  <a:pt x="2757" y="975"/>
                </a:lnTo>
                <a:lnTo>
                  <a:pt x="2757" y="977"/>
                </a:lnTo>
                <a:lnTo>
                  <a:pt x="2757" y="977"/>
                </a:lnTo>
                <a:lnTo>
                  <a:pt x="2755" y="977"/>
                </a:lnTo>
                <a:lnTo>
                  <a:pt x="2755" y="977"/>
                </a:lnTo>
                <a:lnTo>
                  <a:pt x="2753" y="977"/>
                </a:lnTo>
                <a:lnTo>
                  <a:pt x="2755" y="977"/>
                </a:lnTo>
                <a:lnTo>
                  <a:pt x="2755" y="977"/>
                </a:lnTo>
                <a:lnTo>
                  <a:pt x="2757" y="977"/>
                </a:lnTo>
                <a:lnTo>
                  <a:pt x="2760" y="977"/>
                </a:lnTo>
                <a:lnTo>
                  <a:pt x="2760" y="977"/>
                </a:lnTo>
                <a:lnTo>
                  <a:pt x="2760" y="977"/>
                </a:lnTo>
                <a:lnTo>
                  <a:pt x="2760" y="977"/>
                </a:lnTo>
                <a:close/>
                <a:moveTo>
                  <a:pt x="2906" y="1044"/>
                </a:moveTo>
                <a:lnTo>
                  <a:pt x="2906" y="1046"/>
                </a:lnTo>
                <a:lnTo>
                  <a:pt x="2906" y="1046"/>
                </a:lnTo>
                <a:lnTo>
                  <a:pt x="2906" y="1048"/>
                </a:lnTo>
                <a:lnTo>
                  <a:pt x="2906" y="1048"/>
                </a:lnTo>
                <a:lnTo>
                  <a:pt x="2906" y="1048"/>
                </a:lnTo>
                <a:lnTo>
                  <a:pt x="2906" y="1048"/>
                </a:lnTo>
                <a:lnTo>
                  <a:pt x="2908" y="1048"/>
                </a:lnTo>
                <a:lnTo>
                  <a:pt x="2908" y="1048"/>
                </a:lnTo>
                <a:lnTo>
                  <a:pt x="2908" y="1044"/>
                </a:lnTo>
                <a:lnTo>
                  <a:pt x="2908" y="1044"/>
                </a:lnTo>
                <a:lnTo>
                  <a:pt x="2906" y="1044"/>
                </a:lnTo>
                <a:close/>
                <a:moveTo>
                  <a:pt x="2896" y="1030"/>
                </a:moveTo>
                <a:lnTo>
                  <a:pt x="2896" y="1027"/>
                </a:lnTo>
                <a:lnTo>
                  <a:pt x="2896" y="1027"/>
                </a:lnTo>
                <a:lnTo>
                  <a:pt x="2896" y="1027"/>
                </a:lnTo>
                <a:lnTo>
                  <a:pt x="2894" y="1027"/>
                </a:lnTo>
                <a:lnTo>
                  <a:pt x="2892" y="1030"/>
                </a:lnTo>
                <a:lnTo>
                  <a:pt x="2892" y="1030"/>
                </a:lnTo>
                <a:lnTo>
                  <a:pt x="2896" y="1032"/>
                </a:lnTo>
                <a:lnTo>
                  <a:pt x="2896" y="1034"/>
                </a:lnTo>
                <a:lnTo>
                  <a:pt x="2898" y="1034"/>
                </a:lnTo>
                <a:lnTo>
                  <a:pt x="2900" y="1036"/>
                </a:lnTo>
                <a:lnTo>
                  <a:pt x="2898" y="1034"/>
                </a:lnTo>
                <a:lnTo>
                  <a:pt x="2898" y="1034"/>
                </a:lnTo>
                <a:lnTo>
                  <a:pt x="2898" y="1034"/>
                </a:lnTo>
                <a:lnTo>
                  <a:pt x="2896" y="1034"/>
                </a:lnTo>
                <a:lnTo>
                  <a:pt x="2896" y="1032"/>
                </a:lnTo>
                <a:lnTo>
                  <a:pt x="2896" y="1032"/>
                </a:lnTo>
                <a:lnTo>
                  <a:pt x="2896" y="1030"/>
                </a:lnTo>
                <a:lnTo>
                  <a:pt x="2896" y="1030"/>
                </a:lnTo>
                <a:lnTo>
                  <a:pt x="2896" y="1030"/>
                </a:lnTo>
                <a:close/>
                <a:moveTo>
                  <a:pt x="2906" y="1050"/>
                </a:moveTo>
                <a:lnTo>
                  <a:pt x="2906" y="1050"/>
                </a:lnTo>
                <a:lnTo>
                  <a:pt x="2906" y="1050"/>
                </a:lnTo>
                <a:lnTo>
                  <a:pt x="2906" y="1050"/>
                </a:lnTo>
                <a:lnTo>
                  <a:pt x="2908" y="1053"/>
                </a:lnTo>
                <a:lnTo>
                  <a:pt x="2908" y="1053"/>
                </a:lnTo>
                <a:lnTo>
                  <a:pt x="2908" y="1053"/>
                </a:lnTo>
                <a:lnTo>
                  <a:pt x="2908" y="1050"/>
                </a:lnTo>
                <a:lnTo>
                  <a:pt x="2908" y="1050"/>
                </a:lnTo>
                <a:lnTo>
                  <a:pt x="2908" y="1050"/>
                </a:lnTo>
                <a:lnTo>
                  <a:pt x="2906" y="1050"/>
                </a:lnTo>
                <a:close/>
                <a:moveTo>
                  <a:pt x="2766" y="1126"/>
                </a:moveTo>
                <a:lnTo>
                  <a:pt x="2764" y="1126"/>
                </a:lnTo>
                <a:lnTo>
                  <a:pt x="2764" y="1126"/>
                </a:lnTo>
                <a:lnTo>
                  <a:pt x="2764" y="1128"/>
                </a:lnTo>
                <a:lnTo>
                  <a:pt x="2764" y="1128"/>
                </a:lnTo>
                <a:lnTo>
                  <a:pt x="2764" y="1128"/>
                </a:lnTo>
                <a:lnTo>
                  <a:pt x="2766" y="1128"/>
                </a:lnTo>
                <a:lnTo>
                  <a:pt x="2766" y="1128"/>
                </a:lnTo>
                <a:lnTo>
                  <a:pt x="2766" y="1128"/>
                </a:lnTo>
                <a:lnTo>
                  <a:pt x="2766" y="1128"/>
                </a:lnTo>
                <a:lnTo>
                  <a:pt x="2768" y="1128"/>
                </a:lnTo>
                <a:lnTo>
                  <a:pt x="2768" y="1128"/>
                </a:lnTo>
                <a:lnTo>
                  <a:pt x="2768" y="1126"/>
                </a:lnTo>
                <a:lnTo>
                  <a:pt x="2768" y="1126"/>
                </a:lnTo>
                <a:lnTo>
                  <a:pt x="2766" y="1126"/>
                </a:lnTo>
                <a:close/>
                <a:moveTo>
                  <a:pt x="2808" y="1059"/>
                </a:moveTo>
                <a:lnTo>
                  <a:pt x="2806" y="1059"/>
                </a:lnTo>
                <a:lnTo>
                  <a:pt x="2804" y="1057"/>
                </a:lnTo>
                <a:lnTo>
                  <a:pt x="2801" y="1057"/>
                </a:lnTo>
                <a:lnTo>
                  <a:pt x="2801" y="1057"/>
                </a:lnTo>
                <a:lnTo>
                  <a:pt x="2801" y="1055"/>
                </a:lnTo>
                <a:lnTo>
                  <a:pt x="2799" y="1055"/>
                </a:lnTo>
                <a:lnTo>
                  <a:pt x="2799" y="1055"/>
                </a:lnTo>
                <a:lnTo>
                  <a:pt x="2797" y="1057"/>
                </a:lnTo>
                <a:lnTo>
                  <a:pt x="2797" y="1057"/>
                </a:lnTo>
                <a:lnTo>
                  <a:pt x="2795" y="1057"/>
                </a:lnTo>
                <a:lnTo>
                  <a:pt x="2795" y="1057"/>
                </a:lnTo>
                <a:lnTo>
                  <a:pt x="2793" y="1057"/>
                </a:lnTo>
                <a:lnTo>
                  <a:pt x="2793" y="1055"/>
                </a:lnTo>
                <a:lnTo>
                  <a:pt x="2791" y="1057"/>
                </a:lnTo>
                <a:lnTo>
                  <a:pt x="2791" y="1057"/>
                </a:lnTo>
                <a:lnTo>
                  <a:pt x="2791" y="1057"/>
                </a:lnTo>
                <a:lnTo>
                  <a:pt x="2789" y="1057"/>
                </a:lnTo>
                <a:lnTo>
                  <a:pt x="2789" y="1059"/>
                </a:lnTo>
                <a:lnTo>
                  <a:pt x="2789" y="1061"/>
                </a:lnTo>
                <a:lnTo>
                  <a:pt x="2789" y="1061"/>
                </a:lnTo>
                <a:lnTo>
                  <a:pt x="2789" y="1063"/>
                </a:lnTo>
                <a:lnTo>
                  <a:pt x="2791" y="1065"/>
                </a:lnTo>
                <a:lnTo>
                  <a:pt x="2791" y="1065"/>
                </a:lnTo>
                <a:lnTo>
                  <a:pt x="2793" y="1065"/>
                </a:lnTo>
                <a:lnTo>
                  <a:pt x="2795" y="1065"/>
                </a:lnTo>
                <a:lnTo>
                  <a:pt x="2795" y="1065"/>
                </a:lnTo>
                <a:lnTo>
                  <a:pt x="2797" y="1067"/>
                </a:lnTo>
                <a:lnTo>
                  <a:pt x="2799" y="1067"/>
                </a:lnTo>
                <a:lnTo>
                  <a:pt x="2799" y="1067"/>
                </a:lnTo>
                <a:lnTo>
                  <a:pt x="2799" y="1067"/>
                </a:lnTo>
                <a:lnTo>
                  <a:pt x="2801" y="1069"/>
                </a:lnTo>
                <a:lnTo>
                  <a:pt x="2804" y="1071"/>
                </a:lnTo>
                <a:lnTo>
                  <a:pt x="2808" y="1071"/>
                </a:lnTo>
                <a:lnTo>
                  <a:pt x="2810" y="1074"/>
                </a:lnTo>
                <a:lnTo>
                  <a:pt x="2812" y="1074"/>
                </a:lnTo>
                <a:lnTo>
                  <a:pt x="2812" y="1074"/>
                </a:lnTo>
                <a:lnTo>
                  <a:pt x="2814" y="1074"/>
                </a:lnTo>
                <a:lnTo>
                  <a:pt x="2816" y="1076"/>
                </a:lnTo>
                <a:lnTo>
                  <a:pt x="2818" y="1078"/>
                </a:lnTo>
                <a:lnTo>
                  <a:pt x="2818" y="1078"/>
                </a:lnTo>
                <a:lnTo>
                  <a:pt x="2820" y="1078"/>
                </a:lnTo>
                <a:lnTo>
                  <a:pt x="2822" y="1080"/>
                </a:lnTo>
                <a:lnTo>
                  <a:pt x="2822" y="1080"/>
                </a:lnTo>
                <a:lnTo>
                  <a:pt x="2824" y="1080"/>
                </a:lnTo>
                <a:lnTo>
                  <a:pt x="2827" y="1080"/>
                </a:lnTo>
                <a:lnTo>
                  <a:pt x="2827" y="1080"/>
                </a:lnTo>
                <a:lnTo>
                  <a:pt x="2827" y="1078"/>
                </a:lnTo>
                <a:lnTo>
                  <a:pt x="2827" y="1078"/>
                </a:lnTo>
                <a:lnTo>
                  <a:pt x="2827" y="1076"/>
                </a:lnTo>
                <a:lnTo>
                  <a:pt x="2829" y="1076"/>
                </a:lnTo>
                <a:lnTo>
                  <a:pt x="2829" y="1074"/>
                </a:lnTo>
                <a:lnTo>
                  <a:pt x="2829" y="1074"/>
                </a:lnTo>
                <a:lnTo>
                  <a:pt x="2829" y="1074"/>
                </a:lnTo>
                <a:lnTo>
                  <a:pt x="2829" y="1071"/>
                </a:lnTo>
                <a:lnTo>
                  <a:pt x="2827" y="1071"/>
                </a:lnTo>
                <a:lnTo>
                  <a:pt x="2829" y="1071"/>
                </a:lnTo>
                <a:lnTo>
                  <a:pt x="2829" y="1069"/>
                </a:lnTo>
                <a:lnTo>
                  <a:pt x="2827" y="1069"/>
                </a:lnTo>
                <a:lnTo>
                  <a:pt x="2827" y="1069"/>
                </a:lnTo>
                <a:lnTo>
                  <a:pt x="2827" y="1069"/>
                </a:lnTo>
                <a:lnTo>
                  <a:pt x="2827" y="1067"/>
                </a:lnTo>
                <a:lnTo>
                  <a:pt x="2827" y="1065"/>
                </a:lnTo>
                <a:lnTo>
                  <a:pt x="2827" y="1065"/>
                </a:lnTo>
                <a:lnTo>
                  <a:pt x="2829" y="1063"/>
                </a:lnTo>
                <a:lnTo>
                  <a:pt x="2829" y="1063"/>
                </a:lnTo>
                <a:lnTo>
                  <a:pt x="2829" y="1061"/>
                </a:lnTo>
                <a:lnTo>
                  <a:pt x="2833" y="1057"/>
                </a:lnTo>
                <a:lnTo>
                  <a:pt x="2833" y="1057"/>
                </a:lnTo>
                <a:lnTo>
                  <a:pt x="2833" y="1055"/>
                </a:lnTo>
                <a:lnTo>
                  <a:pt x="2835" y="1055"/>
                </a:lnTo>
                <a:lnTo>
                  <a:pt x="2833" y="1053"/>
                </a:lnTo>
                <a:lnTo>
                  <a:pt x="2833" y="1053"/>
                </a:lnTo>
                <a:lnTo>
                  <a:pt x="2831" y="1055"/>
                </a:lnTo>
                <a:lnTo>
                  <a:pt x="2829" y="1055"/>
                </a:lnTo>
                <a:lnTo>
                  <a:pt x="2829" y="1055"/>
                </a:lnTo>
                <a:lnTo>
                  <a:pt x="2827" y="1055"/>
                </a:lnTo>
                <a:lnTo>
                  <a:pt x="2827" y="1055"/>
                </a:lnTo>
                <a:lnTo>
                  <a:pt x="2824" y="1055"/>
                </a:lnTo>
                <a:lnTo>
                  <a:pt x="2822" y="1055"/>
                </a:lnTo>
                <a:lnTo>
                  <a:pt x="2822" y="1055"/>
                </a:lnTo>
                <a:lnTo>
                  <a:pt x="2820" y="1055"/>
                </a:lnTo>
                <a:lnTo>
                  <a:pt x="2820" y="1057"/>
                </a:lnTo>
                <a:lnTo>
                  <a:pt x="2818" y="1057"/>
                </a:lnTo>
                <a:lnTo>
                  <a:pt x="2816" y="1057"/>
                </a:lnTo>
                <a:lnTo>
                  <a:pt x="2814" y="1059"/>
                </a:lnTo>
                <a:lnTo>
                  <a:pt x="2812" y="1057"/>
                </a:lnTo>
                <a:lnTo>
                  <a:pt x="2810" y="1057"/>
                </a:lnTo>
                <a:lnTo>
                  <a:pt x="2808" y="1059"/>
                </a:lnTo>
                <a:lnTo>
                  <a:pt x="2808" y="1059"/>
                </a:lnTo>
                <a:close/>
                <a:moveTo>
                  <a:pt x="2772" y="1111"/>
                </a:moveTo>
                <a:lnTo>
                  <a:pt x="2770" y="1111"/>
                </a:lnTo>
                <a:lnTo>
                  <a:pt x="2770" y="1111"/>
                </a:lnTo>
                <a:lnTo>
                  <a:pt x="2768" y="1113"/>
                </a:lnTo>
                <a:lnTo>
                  <a:pt x="2772" y="1111"/>
                </a:lnTo>
                <a:lnTo>
                  <a:pt x="2772" y="1111"/>
                </a:lnTo>
                <a:close/>
                <a:moveTo>
                  <a:pt x="2783" y="1078"/>
                </a:moveTo>
                <a:lnTo>
                  <a:pt x="2783" y="1078"/>
                </a:lnTo>
                <a:lnTo>
                  <a:pt x="2783" y="1078"/>
                </a:lnTo>
                <a:lnTo>
                  <a:pt x="2780" y="1078"/>
                </a:lnTo>
                <a:lnTo>
                  <a:pt x="2780" y="1078"/>
                </a:lnTo>
                <a:lnTo>
                  <a:pt x="2780" y="1078"/>
                </a:lnTo>
                <a:lnTo>
                  <a:pt x="2783" y="1080"/>
                </a:lnTo>
                <a:lnTo>
                  <a:pt x="2783" y="1078"/>
                </a:lnTo>
                <a:close/>
                <a:moveTo>
                  <a:pt x="2816" y="1092"/>
                </a:moveTo>
                <a:lnTo>
                  <a:pt x="2816" y="1092"/>
                </a:lnTo>
                <a:lnTo>
                  <a:pt x="2816" y="1092"/>
                </a:lnTo>
                <a:lnTo>
                  <a:pt x="2816" y="1095"/>
                </a:lnTo>
                <a:lnTo>
                  <a:pt x="2818" y="1095"/>
                </a:lnTo>
                <a:lnTo>
                  <a:pt x="2818" y="1095"/>
                </a:lnTo>
                <a:lnTo>
                  <a:pt x="2818" y="1092"/>
                </a:lnTo>
                <a:lnTo>
                  <a:pt x="2816" y="1092"/>
                </a:lnTo>
                <a:close/>
                <a:moveTo>
                  <a:pt x="2954" y="1038"/>
                </a:moveTo>
                <a:lnTo>
                  <a:pt x="2954" y="1038"/>
                </a:lnTo>
                <a:lnTo>
                  <a:pt x="2954" y="1038"/>
                </a:lnTo>
                <a:lnTo>
                  <a:pt x="2952" y="1040"/>
                </a:lnTo>
                <a:lnTo>
                  <a:pt x="2954" y="1038"/>
                </a:lnTo>
                <a:lnTo>
                  <a:pt x="2954" y="1038"/>
                </a:lnTo>
                <a:close/>
                <a:moveTo>
                  <a:pt x="2967" y="1059"/>
                </a:moveTo>
                <a:lnTo>
                  <a:pt x="2967" y="1059"/>
                </a:lnTo>
                <a:lnTo>
                  <a:pt x="2967" y="1059"/>
                </a:lnTo>
                <a:lnTo>
                  <a:pt x="2965" y="1059"/>
                </a:lnTo>
                <a:lnTo>
                  <a:pt x="2965" y="1059"/>
                </a:lnTo>
                <a:lnTo>
                  <a:pt x="2967" y="1061"/>
                </a:lnTo>
                <a:lnTo>
                  <a:pt x="2967" y="1061"/>
                </a:lnTo>
                <a:lnTo>
                  <a:pt x="2969" y="1061"/>
                </a:lnTo>
                <a:lnTo>
                  <a:pt x="2969" y="1063"/>
                </a:lnTo>
                <a:lnTo>
                  <a:pt x="2969" y="1063"/>
                </a:lnTo>
                <a:lnTo>
                  <a:pt x="2969" y="1061"/>
                </a:lnTo>
                <a:lnTo>
                  <a:pt x="2969" y="1061"/>
                </a:lnTo>
                <a:lnTo>
                  <a:pt x="2969" y="1059"/>
                </a:lnTo>
                <a:lnTo>
                  <a:pt x="2967" y="1059"/>
                </a:lnTo>
                <a:close/>
                <a:moveTo>
                  <a:pt x="2969" y="1067"/>
                </a:moveTo>
                <a:lnTo>
                  <a:pt x="2969" y="1067"/>
                </a:lnTo>
                <a:lnTo>
                  <a:pt x="2969" y="1067"/>
                </a:lnTo>
                <a:lnTo>
                  <a:pt x="2969" y="1067"/>
                </a:lnTo>
                <a:lnTo>
                  <a:pt x="2969" y="1067"/>
                </a:lnTo>
                <a:lnTo>
                  <a:pt x="2969" y="1067"/>
                </a:lnTo>
                <a:lnTo>
                  <a:pt x="2969" y="1067"/>
                </a:lnTo>
                <a:close/>
                <a:moveTo>
                  <a:pt x="2952" y="1040"/>
                </a:moveTo>
                <a:lnTo>
                  <a:pt x="2952" y="1040"/>
                </a:lnTo>
                <a:lnTo>
                  <a:pt x="2950" y="1038"/>
                </a:lnTo>
                <a:lnTo>
                  <a:pt x="2950" y="1040"/>
                </a:lnTo>
                <a:lnTo>
                  <a:pt x="2952" y="1040"/>
                </a:lnTo>
                <a:close/>
                <a:moveTo>
                  <a:pt x="2908" y="1059"/>
                </a:moveTo>
                <a:lnTo>
                  <a:pt x="2906" y="1061"/>
                </a:lnTo>
                <a:lnTo>
                  <a:pt x="2906" y="1061"/>
                </a:lnTo>
                <a:lnTo>
                  <a:pt x="2908" y="1063"/>
                </a:lnTo>
                <a:lnTo>
                  <a:pt x="2908" y="1063"/>
                </a:lnTo>
                <a:lnTo>
                  <a:pt x="2910" y="1063"/>
                </a:lnTo>
                <a:lnTo>
                  <a:pt x="2912" y="1063"/>
                </a:lnTo>
                <a:lnTo>
                  <a:pt x="2910" y="1061"/>
                </a:lnTo>
                <a:lnTo>
                  <a:pt x="2910" y="1061"/>
                </a:lnTo>
                <a:lnTo>
                  <a:pt x="2908" y="1061"/>
                </a:lnTo>
                <a:lnTo>
                  <a:pt x="2908" y="1059"/>
                </a:lnTo>
                <a:close/>
                <a:moveTo>
                  <a:pt x="2906" y="1053"/>
                </a:moveTo>
                <a:lnTo>
                  <a:pt x="2904" y="1053"/>
                </a:lnTo>
                <a:lnTo>
                  <a:pt x="2904" y="1053"/>
                </a:lnTo>
                <a:lnTo>
                  <a:pt x="2904" y="1053"/>
                </a:lnTo>
                <a:lnTo>
                  <a:pt x="2904" y="1053"/>
                </a:lnTo>
                <a:lnTo>
                  <a:pt x="2902" y="1055"/>
                </a:lnTo>
                <a:lnTo>
                  <a:pt x="2902" y="1055"/>
                </a:lnTo>
                <a:lnTo>
                  <a:pt x="2904" y="1055"/>
                </a:lnTo>
                <a:lnTo>
                  <a:pt x="2904" y="1055"/>
                </a:lnTo>
                <a:lnTo>
                  <a:pt x="2904" y="1055"/>
                </a:lnTo>
                <a:lnTo>
                  <a:pt x="2904" y="1055"/>
                </a:lnTo>
                <a:lnTo>
                  <a:pt x="2904" y="1055"/>
                </a:lnTo>
                <a:lnTo>
                  <a:pt x="2904" y="1057"/>
                </a:lnTo>
                <a:lnTo>
                  <a:pt x="2906" y="1057"/>
                </a:lnTo>
                <a:lnTo>
                  <a:pt x="2906" y="1057"/>
                </a:lnTo>
                <a:lnTo>
                  <a:pt x="2908" y="1057"/>
                </a:lnTo>
                <a:lnTo>
                  <a:pt x="2908" y="1057"/>
                </a:lnTo>
                <a:lnTo>
                  <a:pt x="2908" y="1057"/>
                </a:lnTo>
                <a:lnTo>
                  <a:pt x="2908" y="1055"/>
                </a:lnTo>
                <a:lnTo>
                  <a:pt x="2906" y="1055"/>
                </a:lnTo>
                <a:lnTo>
                  <a:pt x="2906" y="1053"/>
                </a:lnTo>
                <a:lnTo>
                  <a:pt x="2906" y="1050"/>
                </a:lnTo>
                <a:lnTo>
                  <a:pt x="2906" y="1050"/>
                </a:lnTo>
                <a:lnTo>
                  <a:pt x="2906" y="1053"/>
                </a:lnTo>
                <a:close/>
                <a:moveTo>
                  <a:pt x="2942" y="1088"/>
                </a:moveTo>
                <a:lnTo>
                  <a:pt x="2942" y="1088"/>
                </a:lnTo>
                <a:lnTo>
                  <a:pt x="2942" y="1086"/>
                </a:lnTo>
                <a:lnTo>
                  <a:pt x="2942" y="1086"/>
                </a:lnTo>
                <a:lnTo>
                  <a:pt x="2940" y="1084"/>
                </a:lnTo>
                <a:lnTo>
                  <a:pt x="2940" y="1086"/>
                </a:lnTo>
                <a:lnTo>
                  <a:pt x="2940" y="1086"/>
                </a:lnTo>
                <a:lnTo>
                  <a:pt x="2940" y="1088"/>
                </a:lnTo>
                <a:lnTo>
                  <a:pt x="2940" y="1088"/>
                </a:lnTo>
                <a:lnTo>
                  <a:pt x="2942" y="1088"/>
                </a:lnTo>
                <a:close/>
                <a:moveTo>
                  <a:pt x="2948" y="1044"/>
                </a:moveTo>
                <a:lnTo>
                  <a:pt x="2946" y="1042"/>
                </a:lnTo>
                <a:lnTo>
                  <a:pt x="2946" y="1040"/>
                </a:lnTo>
                <a:lnTo>
                  <a:pt x="2944" y="1040"/>
                </a:lnTo>
                <a:lnTo>
                  <a:pt x="2944" y="1042"/>
                </a:lnTo>
                <a:lnTo>
                  <a:pt x="2940" y="1042"/>
                </a:lnTo>
                <a:lnTo>
                  <a:pt x="2940" y="1044"/>
                </a:lnTo>
                <a:lnTo>
                  <a:pt x="2940" y="1044"/>
                </a:lnTo>
                <a:lnTo>
                  <a:pt x="2940" y="1044"/>
                </a:lnTo>
                <a:lnTo>
                  <a:pt x="2942" y="1044"/>
                </a:lnTo>
                <a:lnTo>
                  <a:pt x="2944" y="1044"/>
                </a:lnTo>
                <a:lnTo>
                  <a:pt x="2944" y="1044"/>
                </a:lnTo>
                <a:lnTo>
                  <a:pt x="2946" y="1046"/>
                </a:lnTo>
                <a:lnTo>
                  <a:pt x="2948" y="1046"/>
                </a:lnTo>
                <a:lnTo>
                  <a:pt x="2948" y="1048"/>
                </a:lnTo>
                <a:lnTo>
                  <a:pt x="2948" y="1048"/>
                </a:lnTo>
                <a:lnTo>
                  <a:pt x="2950" y="1048"/>
                </a:lnTo>
                <a:lnTo>
                  <a:pt x="2950" y="1050"/>
                </a:lnTo>
                <a:lnTo>
                  <a:pt x="2952" y="1050"/>
                </a:lnTo>
                <a:lnTo>
                  <a:pt x="2954" y="1050"/>
                </a:lnTo>
                <a:lnTo>
                  <a:pt x="2956" y="1053"/>
                </a:lnTo>
                <a:lnTo>
                  <a:pt x="2956" y="1053"/>
                </a:lnTo>
                <a:lnTo>
                  <a:pt x="2956" y="1053"/>
                </a:lnTo>
                <a:lnTo>
                  <a:pt x="2956" y="1053"/>
                </a:lnTo>
                <a:lnTo>
                  <a:pt x="2956" y="1055"/>
                </a:lnTo>
                <a:lnTo>
                  <a:pt x="2959" y="1055"/>
                </a:lnTo>
                <a:lnTo>
                  <a:pt x="2959" y="1055"/>
                </a:lnTo>
                <a:lnTo>
                  <a:pt x="2959" y="1057"/>
                </a:lnTo>
                <a:lnTo>
                  <a:pt x="2961" y="1057"/>
                </a:lnTo>
                <a:lnTo>
                  <a:pt x="2961" y="1057"/>
                </a:lnTo>
                <a:lnTo>
                  <a:pt x="2961" y="1059"/>
                </a:lnTo>
                <a:lnTo>
                  <a:pt x="2963" y="1059"/>
                </a:lnTo>
                <a:lnTo>
                  <a:pt x="2963" y="1059"/>
                </a:lnTo>
                <a:lnTo>
                  <a:pt x="2963" y="1059"/>
                </a:lnTo>
                <a:lnTo>
                  <a:pt x="2963" y="1059"/>
                </a:lnTo>
                <a:lnTo>
                  <a:pt x="2963" y="1057"/>
                </a:lnTo>
                <a:lnTo>
                  <a:pt x="2965" y="1057"/>
                </a:lnTo>
                <a:lnTo>
                  <a:pt x="2963" y="1055"/>
                </a:lnTo>
                <a:lnTo>
                  <a:pt x="2963" y="1055"/>
                </a:lnTo>
                <a:lnTo>
                  <a:pt x="2961" y="1055"/>
                </a:lnTo>
                <a:lnTo>
                  <a:pt x="2959" y="1055"/>
                </a:lnTo>
                <a:lnTo>
                  <a:pt x="2959" y="1053"/>
                </a:lnTo>
                <a:lnTo>
                  <a:pt x="2959" y="1050"/>
                </a:lnTo>
                <a:lnTo>
                  <a:pt x="2959" y="1050"/>
                </a:lnTo>
                <a:lnTo>
                  <a:pt x="2959" y="1048"/>
                </a:lnTo>
                <a:lnTo>
                  <a:pt x="2959" y="1048"/>
                </a:lnTo>
                <a:lnTo>
                  <a:pt x="2956" y="1046"/>
                </a:lnTo>
                <a:lnTo>
                  <a:pt x="2956" y="1046"/>
                </a:lnTo>
                <a:lnTo>
                  <a:pt x="2954" y="1046"/>
                </a:lnTo>
                <a:lnTo>
                  <a:pt x="2950" y="1046"/>
                </a:lnTo>
                <a:lnTo>
                  <a:pt x="2950" y="1046"/>
                </a:lnTo>
                <a:lnTo>
                  <a:pt x="2948" y="1044"/>
                </a:lnTo>
                <a:lnTo>
                  <a:pt x="2948" y="1044"/>
                </a:lnTo>
                <a:close/>
                <a:moveTo>
                  <a:pt x="2950" y="1099"/>
                </a:moveTo>
                <a:lnTo>
                  <a:pt x="2950" y="1099"/>
                </a:lnTo>
                <a:lnTo>
                  <a:pt x="2950" y="1099"/>
                </a:lnTo>
                <a:lnTo>
                  <a:pt x="2948" y="1101"/>
                </a:lnTo>
                <a:lnTo>
                  <a:pt x="2948" y="1103"/>
                </a:lnTo>
                <a:lnTo>
                  <a:pt x="2950" y="1103"/>
                </a:lnTo>
                <a:lnTo>
                  <a:pt x="2950" y="1103"/>
                </a:lnTo>
                <a:lnTo>
                  <a:pt x="2950" y="1103"/>
                </a:lnTo>
                <a:lnTo>
                  <a:pt x="2954" y="1103"/>
                </a:lnTo>
                <a:lnTo>
                  <a:pt x="2954" y="1103"/>
                </a:lnTo>
                <a:lnTo>
                  <a:pt x="2963" y="1105"/>
                </a:lnTo>
                <a:lnTo>
                  <a:pt x="2965" y="1105"/>
                </a:lnTo>
                <a:lnTo>
                  <a:pt x="2965" y="1105"/>
                </a:lnTo>
                <a:lnTo>
                  <a:pt x="2967" y="1107"/>
                </a:lnTo>
                <a:lnTo>
                  <a:pt x="2967" y="1107"/>
                </a:lnTo>
                <a:lnTo>
                  <a:pt x="2967" y="1109"/>
                </a:lnTo>
                <a:lnTo>
                  <a:pt x="2967" y="1109"/>
                </a:lnTo>
                <a:lnTo>
                  <a:pt x="2973" y="1107"/>
                </a:lnTo>
                <a:lnTo>
                  <a:pt x="2980" y="1107"/>
                </a:lnTo>
                <a:lnTo>
                  <a:pt x="2982" y="1107"/>
                </a:lnTo>
                <a:lnTo>
                  <a:pt x="2986" y="1107"/>
                </a:lnTo>
                <a:lnTo>
                  <a:pt x="2986" y="1107"/>
                </a:lnTo>
                <a:lnTo>
                  <a:pt x="2988" y="1107"/>
                </a:lnTo>
                <a:lnTo>
                  <a:pt x="2988" y="1105"/>
                </a:lnTo>
                <a:lnTo>
                  <a:pt x="2988" y="1105"/>
                </a:lnTo>
                <a:lnTo>
                  <a:pt x="2988" y="1103"/>
                </a:lnTo>
                <a:lnTo>
                  <a:pt x="2990" y="1103"/>
                </a:lnTo>
                <a:lnTo>
                  <a:pt x="2988" y="1103"/>
                </a:lnTo>
                <a:lnTo>
                  <a:pt x="2986" y="1105"/>
                </a:lnTo>
                <a:lnTo>
                  <a:pt x="2986" y="1105"/>
                </a:lnTo>
                <a:lnTo>
                  <a:pt x="2984" y="1105"/>
                </a:lnTo>
                <a:lnTo>
                  <a:pt x="2982" y="1105"/>
                </a:lnTo>
                <a:lnTo>
                  <a:pt x="2982" y="1105"/>
                </a:lnTo>
                <a:lnTo>
                  <a:pt x="2982" y="1105"/>
                </a:lnTo>
                <a:lnTo>
                  <a:pt x="2980" y="1105"/>
                </a:lnTo>
                <a:lnTo>
                  <a:pt x="2982" y="1103"/>
                </a:lnTo>
                <a:lnTo>
                  <a:pt x="2980" y="1101"/>
                </a:lnTo>
                <a:lnTo>
                  <a:pt x="2977" y="1103"/>
                </a:lnTo>
                <a:lnTo>
                  <a:pt x="2977" y="1103"/>
                </a:lnTo>
                <a:lnTo>
                  <a:pt x="2973" y="1103"/>
                </a:lnTo>
                <a:lnTo>
                  <a:pt x="2971" y="1101"/>
                </a:lnTo>
                <a:lnTo>
                  <a:pt x="2969" y="1101"/>
                </a:lnTo>
                <a:lnTo>
                  <a:pt x="2965" y="1101"/>
                </a:lnTo>
                <a:lnTo>
                  <a:pt x="2965" y="1101"/>
                </a:lnTo>
                <a:lnTo>
                  <a:pt x="2963" y="1101"/>
                </a:lnTo>
                <a:lnTo>
                  <a:pt x="2963" y="1101"/>
                </a:lnTo>
                <a:lnTo>
                  <a:pt x="2961" y="1101"/>
                </a:lnTo>
                <a:lnTo>
                  <a:pt x="2961" y="1101"/>
                </a:lnTo>
                <a:lnTo>
                  <a:pt x="2959" y="1101"/>
                </a:lnTo>
                <a:lnTo>
                  <a:pt x="2959" y="1101"/>
                </a:lnTo>
                <a:lnTo>
                  <a:pt x="2959" y="1101"/>
                </a:lnTo>
                <a:lnTo>
                  <a:pt x="2959" y="1101"/>
                </a:lnTo>
                <a:lnTo>
                  <a:pt x="2956" y="1099"/>
                </a:lnTo>
                <a:lnTo>
                  <a:pt x="2956" y="1099"/>
                </a:lnTo>
                <a:lnTo>
                  <a:pt x="2956" y="1099"/>
                </a:lnTo>
                <a:lnTo>
                  <a:pt x="2959" y="1099"/>
                </a:lnTo>
                <a:lnTo>
                  <a:pt x="2959" y="1099"/>
                </a:lnTo>
                <a:lnTo>
                  <a:pt x="2956" y="1099"/>
                </a:lnTo>
                <a:lnTo>
                  <a:pt x="2956" y="1099"/>
                </a:lnTo>
                <a:lnTo>
                  <a:pt x="2956" y="1099"/>
                </a:lnTo>
                <a:lnTo>
                  <a:pt x="2954" y="1099"/>
                </a:lnTo>
                <a:lnTo>
                  <a:pt x="2952" y="1099"/>
                </a:lnTo>
                <a:lnTo>
                  <a:pt x="2952" y="1099"/>
                </a:lnTo>
                <a:lnTo>
                  <a:pt x="2952" y="1097"/>
                </a:lnTo>
                <a:lnTo>
                  <a:pt x="2952" y="1097"/>
                </a:lnTo>
                <a:lnTo>
                  <a:pt x="2952" y="1097"/>
                </a:lnTo>
                <a:lnTo>
                  <a:pt x="2952" y="1099"/>
                </a:lnTo>
                <a:lnTo>
                  <a:pt x="2950" y="1099"/>
                </a:lnTo>
                <a:lnTo>
                  <a:pt x="2950" y="1099"/>
                </a:lnTo>
                <a:close/>
                <a:moveTo>
                  <a:pt x="3137" y="1252"/>
                </a:moveTo>
                <a:lnTo>
                  <a:pt x="3137" y="1254"/>
                </a:lnTo>
                <a:lnTo>
                  <a:pt x="3139" y="1254"/>
                </a:lnTo>
                <a:lnTo>
                  <a:pt x="3139" y="1254"/>
                </a:lnTo>
                <a:lnTo>
                  <a:pt x="3139" y="1254"/>
                </a:lnTo>
                <a:lnTo>
                  <a:pt x="3137" y="1252"/>
                </a:lnTo>
                <a:lnTo>
                  <a:pt x="3137" y="1252"/>
                </a:lnTo>
                <a:lnTo>
                  <a:pt x="3137" y="1252"/>
                </a:lnTo>
                <a:close/>
                <a:moveTo>
                  <a:pt x="3189" y="1399"/>
                </a:moveTo>
                <a:lnTo>
                  <a:pt x="3187" y="1399"/>
                </a:lnTo>
                <a:lnTo>
                  <a:pt x="3187" y="1399"/>
                </a:lnTo>
                <a:lnTo>
                  <a:pt x="3187" y="1399"/>
                </a:lnTo>
                <a:lnTo>
                  <a:pt x="3187" y="1399"/>
                </a:lnTo>
                <a:lnTo>
                  <a:pt x="3189" y="1401"/>
                </a:lnTo>
                <a:lnTo>
                  <a:pt x="3189" y="1399"/>
                </a:lnTo>
                <a:close/>
                <a:moveTo>
                  <a:pt x="3183" y="1747"/>
                </a:moveTo>
                <a:lnTo>
                  <a:pt x="3183" y="1747"/>
                </a:lnTo>
                <a:lnTo>
                  <a:pt x="3183" y="1747"/>
                </a:lnTo>
                <a:lnTo>
                  <a:pt x="3183" y="1744"/>
                </a:lnTo>
                <a:lnTo>
                  <a:pt x="3185" y="1744"/>
                </a:lnTo>
                <a:lnTo>
                  <a:pt x="3185" y="1742"/>
                </a:lnTo>
                <a:lnTo>
                  <a:pt x="3185" y="1740"/>
                </a:lnTo>
                <a:lnTo>
                  <a:pt x="3185" y="1742"/>
                </a:lnTo>
                <a:lnTo>
                  <a:pt x="3185" y="1742"/>
                </a:lnTo>
                <a:lnTo>
                  <a:pt x="3183" y="1744"/>
                </a:lnTo>
                <a:lnTo>
                  <a:pt x="3183" y="1744"/>
                </a:lnTo>
                <a:lnTo>
                  <a:pt x="3181" y="1744"/>
                </a:lnTo>
                <a:lnTo>
                  <a:pt x="3183" y="1747"/>
                </a:lnTo>
                <a:close/>
                <a:moveTo>
                  <a:pt x="3187" y="1405"/>
                </a:moveTo>
                <a:lnTo>
                  <a:pt x="3187" y="1405"/>
                </a:lnTo>
                <a:lnTo>
                  <a:pt x="3187" y="1405"/>
                </a:lnTo>
                <a:lnTo>
                  <a:pt x="3189" y="1405"/>
                </a:lnTo>
                <a:lnTo>
                  <a:pt x="3189" y="1405"/>
                </a:lnTo>
                <a:lnTo>
                  <a:pt x="3191" y="1405"/>
                </a:lnTo>
                <a:lnTo>
                  <a:pt x="3193" y="1405"/>
                </a:lnTo>
                <a:lnTo>
                  <a:pt x="3193" y="1405"/>
                </a:lnTo>
                <a:lnTo>
                  <a:pt x="3191" y="1405"/>
                </a:lnTo>
                <a:lnTo>
                  <a:pt x="3191" y="1405"/>
                </a:lnTo>
                <a:lnTo>
                  <a:pt x="3191" y="1405"/>
                </a:lnTo>
                <a:lnTo>
                  <a:pt x="3189" y="1405"/>
                </a:lnTo>
                <a:lnTo>
                  <a:pt x="3189" y="1405"/>
                </a:lnTo>
                <a:lnTo>
                  <a:pt x="3189" y="1403"/>
                </a:lnTo>
                <a:lnTo>
                  <a:pt x="3189" y="1403"/>
                </a:lnTo>
                <a:lnTo>
                  <a:pt x="3187" y="1401"/>
                </a:lnTo>
                <a:lnTo>
                  <a:pt x="3187" y="1401"/>
                </a:lnTo>
                <a:lnTo>
                  <a:pt x="3187" y="1403"/>
                </a:lnTo>
                <a:lnTo>
                  <a:pt x="3187" y="1403"/>
                </a:lnTo>
                <a:lnTo>
                  <a:pt x="3187" y="1403"/>
                </a:lnTo>
                <a:lnTo>
                  <a:pt x="3187" y="1403"/>
                </a:lnTo>
                <a:lnTo>
                  <a:pt x="3187" y="1403"/>
                </a:lnTo>
                <a:lnTo>
                  <a:pt x="3189" y="1405"/>
                </a:lnTo>
                <a:lnTo>
                  <a:pt x="3189" y="1405"/>
                </a:lnTo>
                <a:lnTo>
                  <a:pt x="3187" y="1405"/>
                </a:lnTo>
                <a:close/>
                <a:moveTo>
                  <a:pt x="3137" y="1254"/>
                </a:moveTo>
                <a:lnTo>
                  <a:pt x="3137" y="1256"/>
                </a:lnTo>
                <a:lnTo>
                  <a:pt x="3139" y="1256"/>
                </a:lnTo>
                <a:lnTo>
                  <a:pt x="3141" y="1258"/>
                </a:lnTo>
                <a:lnTo>
                  <a:pt x="3141" y="1258"/>
                </a:lnTo>
                <a:lnTo>
                  <a:pt x="3143" y="1258"/>
                </a:lnTo>
                <a:lnTo>
                  <a:pt x="3143" y="1258"/>
                </a:lnTo>
                <a:lnTo>
                  <a:pt x="3143" y="1258"/>
                </a:lnTo>
                <a:lnTo>
                  <a:pt x="3143" y="1258"/>
                </a:lnTo>
                <a:lnTo>
                  <a:pt x="3141" y="1256"/>
                </a:lnTo>
                <a:lnTo>
                  <a:pt x="3139" y="1256"/>
                </a:lnTo>
                <a:lnTo>
                  <a:pt x="3137" y="1254"/>
                </a:lnTo>
                <a:lnTo>
                  <a:pt x="3137" y="1254"/>
                </a:lnTo>
                <a:lnTo>
                  <a:pt x="3137" y="1254"/>
                </a:lnTo>
                <a:close/>
                <a:moveTo>
                  <a:pt x="3183" y="1709"/>
                </a:moveTo>
                <a:lnTo>
                  <a:pt x="3183" y="1709"/>
                </a:lnTo>
                <a:lnTo>
                  <a:pt x="3183" y="1709"/>
                </a:lnTo>
                <a:lnTo>
                  <a:pt x="3185" y="1709"/>
                </a:lnTo>
                <a:lnTo>
                  <a:pt x="3185" y="1707"/>
                </a:lnTo>
                <a:lnTo>
                  <a:pt x="3185" y="1705"/>
                </a:lnTo>
                <a:lnTo>
                  <a:pt x="3185" y="1702"/>
                </a:lnTo>
                <a:lnTo>
                  <a:pt x="3185" y="1702"/>
                </a:lnTo>
                <a:lnTo>
                  <a:pt x="3185" y="1702"/>
                </a:lnTo>
                <a:lnTo>
                  <a:pt x="3185" y="1702"/>
                </a:lnTo>
                <a:lnTo>
                  <a:pt x="3183" y="1702"/>
                </a:lnTo>
                <a:lnTo>
                  <a:pt x="3183" y="1705"/>
                </a:lnTo>
                <a:lnTo>
                  <a:pt x="3183" y="1709"/>
                </a:lnTo>
                <a:lnTo>
                  <a:pt x="3183" y="1709"/>
                </a:lnTo>
                <a:close/>
                <a:moveTo>
                  <a:pt x="3304" y="1193"/>
                </a:moveTo>
                <a:lnTo>
                  <a:pt x="3306" y="1193"/>
                </a:lnTo>
                <a:lnTo>
                  <a:pt x="3306" y="1193"/>
                </a:lnTo>
                <a:lnTo>
                  <a:pt x="3306" y="1193"/>
                </a:lnTo>
                <a:lnTo>
                  <a:pt x="3308" y="1193"/>
                </a:lnTo>
                <a:lnTo>
                  <a:pt x="3308" y="1191"/>
                </a:lnTo>
                <a:lnTo>
                  <a:pt x="3308" y="1191"/>
                </a:lnTo>
                <a:lnTo>
                  <a:pt x="3306" y="1189"/>
                </a:lnTo>
                <a:lnTo>
                  <a:pt x="3306" y="1187"/>
                </a:lnTo>
                <a:lnTo>
                  <a:pt x="3306" y="1189"/>
                </a:lnTo>
                <a:lnTo>
                  <a:pt x="3304" y="1189"/>
                </a:lnTo>
                <a:lnTo>
                  <a:pt x="3304" y="1189"/>
                </a:lnTo>
                <a:lnTo>
                  <a:pt x="3304" y="1189"/>
                </a:lnTo>
                <a:lnTo>
                  <a:pt x="3304" y="1189"/>
                </a:lnTo>
                <a:lnTo>
                  <a:pt x="3304" y="1191"/>
                </a:lnTo>
                <a:lnTo>
                  <a:pt x="3304" y="1193"/>
                </a:lnTo>
                <a:close/>
                <a:moveTo>
                  <a:pt x="2728" y="1040"/>
                </a:moveTo>
                <a:lnTo>
                  <a:pt x="2728" y="1040"/>
                </a:lnTo>
                <a:lnTo>
                  <a:pt x="2730" y="1042"/>
                </a:lnTo>
                <a:lnTo>
                  <a:pt x="2730" y="1040"/>
                </a:lnTo>
                <a:lnTo>
                  <a:pt x="2730" y="1040"/>
                </a:lnTo>
                <a:lnTo>
                  <a:pt x="2728" y="1040"/>
                </a:lnTo>
                <a:lnTo>
                  <a:pt x="2728" y="1040"/>
                </a:lnTo>
                <a:close/>
                <a:moveTo>
                  <a:pt x="3227" y="1432"/>
                </a:moveTo>
                <a:lnTo>
                  <a:pt x="3227" y="1434"/>
                </a:lnTo>
                <a:lnTo>
                  <a:pt x="3227" y="1434"/>
                </a:lnTo>
                <a:lnTo>
                  <a:pt x="3227" y="1432"/>
                </a:lnTo>
                <a:lnTo>
                  <a:pt x="3227" y="1432"/>
                </a:lnTo>
                <a:lnTo>
                  <a:pt x="3227" y="1432"/>
                </a:lnTo>
                <a:close/>
                <a:moveTo>
                  <a:pt x="3227" y="1428"/>
                </a:moveTo>
                <a:lnTo>
                  <a:pt x="3227" y="1428"/>
                </a:lnTo>
                <a:lnTo>
                  <a:pt x="3227" y="1430"/>
                </a:lnTo>
                <a:lnTo>
                  <a:pt x="3227" y="1430"/>
                </a:lnTo>
                <a:lnTo>
                  <a:pt x="3227" y="1430"/>
                </a:lnTo>
                <a:lnTo>
                  <a:pt x="3227" y="1428"/>
                </a:lnTo>
                <a:lnTo>
                  <a:pt x="3227" y="1428"/>
                </a:lnTo>
                <a:close/>
                <a:moveTo>
                  <a:pt x="3225" y="1409"/>
                </a:moveTo>
                <a:lnTo>
                  <a:pt x="3225" y="1411"/>
                </a:lnTo>
                <a:lnTo>
                  <a:pt x="3225" y="1409"/>
                </a:lnTo>
                <a:lnTo>
                  <a:pt x="3225" y="1409"/>
                </a:lnTo>
                <a:lnTo>
                  <a:pt x="3225" y="1409"/>
                </a:lnTo>
                <a:lnTo>
                  <a:pt x="3225" y="1407"/>
                </a:lnTo>
                <a:lnTo>
                  <a:pt x="3225" y="1409"/>
                </a:lnTo>
                <a:lnTo>
                  <a:pt x="3225" y="1409"/>
                </a:lnTo>
                <a:close/>
                <a:moveTo>
                  <a:pt x="3214" y="1386"/>
                </a:moveTo>
                <a:lnTo>
                  <a:pt x="3212" y="1388"/>
                </a:lnTo>
                <a:lnTo>
                  <a:pt x="3214" y="1388"/>
                </a:lnTo>
                <a:lnTo>
                  <a:pt x="3214" y="1390"/>
                </a:lnTo>
                <a:lnTo>
                  <a:pt x="3216" y="1390"/>
                </a:lnTo>
                <a:lnTo>
                  <a:pt x="3216" y="1390"/>
                </a:lnTo>
                <a:lnTo>
                  <a:pt x="3218" y="1390"/>
                </a:lnTo>
                <a:lnTo>
                  <a:pt x="3218" y="1390"/>
                </a:lnTo>
                <a:lnTo>
                  <a:pt x="3218" y="1390"/>
                </a:lnTo>
                <a:lnTo>
                  <a:pt x="3218" y="1390"/>
                </a:lnTo>
                <a:lnTo>
                  <a:pt x="3218" y="1390"/>
                </a:lnTo>
                <a:lnTo>
                  <a:pt x="3218" y="1390"/>
                </a:lnTo>
                <a:lnTo>
                  <a:pt x="3216" y="1388"/>
                </a:lnTo>
                <a:lnTo>
                  <a:pt x="3216" y="1388"/>
                </a:lnTo>
                <a:lnTo>
                  <a:pt x="3216" y="1388"/>
                </a:lnTo>
                <a:lnTo>
                  <a:pt x="3216" y="1390"/>
                </a:lnTo>
                <a:lnTo>
                  <a:pt x="3216" y="1388"/>
                </a:lnTo>
                <a:lnTo>
                  <a:pt x="3216" y="1388"/>
                </a:lnTo>
                <a:lnTo>
                  <a:pt x="3216" y="1388"/>
                </a:lnTo>
                <a:lnTo>
                  <a:pt x="3216" y="1388"/>
                </a:lnTo>
                <a:lnTo>
                  <a:pt x="3216" y="1386"/>
                </a:lnTo>
                <a:lnTo>
                  <a:pt x="3214" y="1386"/>
                </a:lnTo>
                <a:lnTo>
                  <a:pt x="3214" y="1384"/>
                </a:lnTo>
                <a:lnTo>
                  <a:pt x="3214" y="1386"/>
                </a:lnTo>
                <a:lnTo>
                  <a:pt x="3214" y="1386"/>
                </a:lnTo>
                <a:lnTo>
                  <a:pt x="3214" y="1386"/>
                </a:lnTo>
                <a:close/>
                <a:moveTo>
                  <a:pt x="2669" y="1027"/>
                </a:moveTo>
                <a:lnTo>
                  <a:pt x="2669" y="1027"/>
                </a:lnTo>
                <a:lnTo>
                  <a:pt x="2669" y="1025"/>
                </a:lnTo>
                <a:lnTo>
                  <a:pt x="2669" y="1025"/>
                </a:lnTo>
                <a:lnTo>
                  <a:pt x="2669" y="1023"/>
                </a:lnTo>
                <a:lnTo>
                  <a:pt x="2667" y="1023"/>
                </a:lnTo>
                <a:lnTo>
                  <a:pt x="2663" y="1023"/>
                </a:lnTo>
                <a:lnTo>
                  <a:pt x="2663" y="1023"/>
                </a:lnTo>
                <a:lnTo>
                  <a:pt x="2663" y="1025"/>
                </a:lnTo>
                <a:lnTo>
                  <a:pt x="2663" y="1025"/>
                </a:lnTo>
                <a:lnTo>
                  <a:pt x="2665" y="1025"/>
                </a:lnTo>
                <a:lnTo>
                  <a:pt x="2669" y="1027"/>
                </a:lnTo>
                <a:close/>
                <a:moveTo>
                  <a:pt x="2726" y="1011"/>
                </a:moveTo>
                <a:lnTo>
                  <a:pt x="2726" y="1013"/>
                </a:lnTo>
                <a:lnTo>
                  <a:pt x="2726" y="1015"/>
                </a:lnTo>
                <a:lnTo>
                  <a:pt x="2728" y="1015"/>
                </a:lnTo>
                <a:lnTo>
                  <a:pt x="2728" y="1017"/>
                </a:lnTo>
                <a:lnTo>
                  <a:pt x="2730" y="1017"/>
                </a:lnTo>
                <a:lnTo>
                  <a:pt x="2730" y="1019"/>
                </a:lnTo>
                <a:lnTo>
                  <a:pt x="2730" y="1019"/>
                </a:lnTo>
                <a:lnTo>
                  <a:pt x="2730" y="1023"/>
                </a:lnTo>
                <a:lnTo>
                  <a:pt x="2730" y="1023"/>
                </a:lnTo>
                <a:lnTo>
                  <a:pt x="2730" y="1023"/>
                </a:lnTo>
                <a:lnTo>
                  <a:pt x="2730" y="1025"/>
                </a:lnTo>
                <a:lnTo>
                  <a:pt x="2730" y="1025"/>
                </a:lnTo>
                <a:lnTo>
                  <a:pt x="2730" y="1025"/>
                </a:lnTo>
                <a:lnTo>
                  <a:pt x="2732" y="1027"/>
                </a:lnTo>
                <a:lnTo>
                  <a:pt x="2732" y="1027"/>
                </a:lnTo>
                <a:lnTo>
                  <a:pt x="2732" y="1030"/>
                </a:lnTo>
                <a:lnTo>
                  <a:pt x="2730" y="1030"/>
                </a:lnTo>
                <a:lnTo>
                  <a:pt x="2730" y="1030"/>
                </a:lnTo>
                <a:lnTo>
                  <a:pt x="2730" y="1030"/>
                </a:lnTo>
                <a:lnTo>
                  <a:pt x="2730" y="1030"/>
                </a:lnTo>
                <a:lnTo>
                  <a:pt x="2730" y="1032"/>
                </a:lnTo>
                <a:lnTo>
                  <a:pt x="2730" y="1032"/>
                </a:lnTo>
                <a:lnTo>
                  <a:pt x="2730" y="1034"/>
                </a:lnTo>
                <a:lnTo>
                  <a:pt x="2730" y="1036"/>
                </a:lnTo>
                <a:lnTo>
                  <a:pt x="2730" y="1038"/>
                </a:lnTo>
                <a:lnTo>
                  <a:pt x="2730" y="1040"/>
                </a:lnTo>
                <a:lnTo>
                  <a:pt x="2732" y="1040"/>
                </a:lnTo>
                <a:lnTo>
                  <a:pt x="2732" y="1042"/>
                </a:lnTo>
                <a:lnTo>
                  <a:pt x="2732" y="1042"/>
                </a:lnTo>
                <a:lnTo>
                  <a:pt x="2734" y="1042"/>
                </a:lnTo>
                <a:lnTo>
                  <a:pt x="2734" y="1042"/>
                </a:lnTo>
                <a:lnTo>
                  <a:pt x="2736" y="1042"/>
                </a:lnTo>
                <a:lnTo>
                  <a:pt x="2739" y="1042"/>
                </a:lnTo>
                <a:lnTo>
                  <a:pt x="2739" y="1040"/>
                </a:lnTo>
                <a:lnTo>
                  <a:pt x="2739" y="1038"/>
                </a:lnTo>
                <a:lnTo>
                  <a:pt x="2739" y="1038"/>
                </a:lnTo>
                <a:lnTo>
                  <a:pt x="2741" y="1038"/>
                </a:lnTo>
                <a:lnTo>
                  <a:pt x="2741" y="1038"/>
                </a:lnTo>
                <a:lnTo>
                  <a:pt x="2743" y="1038"/>
                </a:lnTo>
                <a:lnTo>
                  <a:pt x="2743" y="1038"/>
                </a:lnTo>
                <a:lnTo>
                  <a:pt x="2745" y="1040"/>
                </a:lnTo>
                <a:lnTo>
                  <a:pt x="2747" y="1038"/>
                </a:lnTo>
                <a:lnTo>
                  <a:pt x="2747" y="1038"/>
                </a:lnTo>
                <a:lnTo>
                  <a:pt x="2747" y="1036"/>
                </a:lnTo>
                <a:lnTo>
                  <a:pt x="2749" y="1025"/>
                </a:lnTo>
                <a:lnTo>
                  <a:pt x="2749" y="1023"/>
                </a:lnTo>
                <a:lnTo>
                  <a:pt x="2749" y="1023"/>
                </a:lnTo>
                <a:lnTo>
                  <a:pt x="2747" y="1021"/>
                </a:lnTo>
                <a:lnTo>
                  <a:pt x="2747" y="1019"/>
                </a:lnTo>
                <a:lnTo>
                  <a:pt x="2749" y="1017"/>
                </a:lnTo>
                <a:lnTo>
                  <a:pt x="2749" y="1017"/>
                </a:lnTo>
                <a:lnTo>
                  <a:pt x="2749" y="1017"/>
                </a:lnTo>
                <a:lnTo>
                  <a:pt x="2749" y="1015"/>
                </a:lnTo>
                <a:lnTo>
                  <a:pt x="2747" y="1011"/>
                </a:lnTo>
                <a:lnTo>
                  <a:pt x="2747" y="1009"/>
                </a:lnTo>
                <a:lnTo>
                  <a:pt x="2747" y="1009"/>
                </a:lnTo>
                <a:lnTo>
                  <a:pt x="2747" y="1009"/>
                </a:lnTo>
                <a:lnTo>
                  <a:pt x="2747" y="1009"/>
                </a:lnTo>
                <a:lnTo>
                  <a:pt x="2747" y="1006"/>
                </a:lnTo>
                <a:lnTo>
                  <a:pt x="2747" y="1006"/>
                </a:lnTo>
                <a:lnTo>
                  <a:pt x="2747" y="1006"/>
                </a:lnTo>
                <a:lnTo>
                  <a:pt x="2745" y="1006"/>
                </a:lnTo>
                <a:lnTo>
                  <a:pt x="2745" y="1006"/>
                </a:lnTo>
                <a:lnTo>
                  <a:pt x="2745" y="1004"/>
                </a:lnTo>
                <a:lnTo>
                  <a:pt x="2743" y="1004"/>
                </a:lnTo>
                <a:lnTo>
                  <a:pt x="2743" y="1004"/>
                </a:lnTo>
                <a:lnTo>
                  <a:pt x="2741" y="1002"/>
                </a:lnTo>
                <a:lnTo>
                  <a:pt x="2741" y="1004"/>
                </a:lnTo>
                <a:lnTo>
                  <a:pt x="2741" y="1004"/>
                </a:lnTo>
                <a:lnTo>
                  <a:pt x="2741" y="1004"/>
                </a:lnTo>
                <a:lnTo>
                  <a:pt x="2739" y="1006"/>
                </a:lnTo>
                <a:lnTo>
                  <a:pt x="2736" y="1009"/>
                </a:lnTo>
                <a:lnTo>
                  <a:pt x="2734" y="1009"/>
                </a:lnTo>
                <a:lnTo>
                  <a:pt x="2732" y="1011"/>
                </a:lnTo>
                <a:lnTo>
                  <a:pt x="2730" y="1011"/>
                </a:lnTo>
                <a:lnTo>
                  <a:pt x="2728" y="1011"/>
                </a:lnTo>
                <a:lnTo>
                  <a:pt x="2728" y="1011"/>
                </a:lnTo>
                <a:lnTo>
                  <a:pt x="2728" y="1009"/>
                </a:lnTo>
                <a:lnTo>
                  <a:pt x="2726" y="1009"/>
                </a:lnTo>
                <a:lnTo>
                  <a:pt x="2726" y="1011"/>
                </a:lnTo>
                <a:lnTo>
                  <a:pt x="2726" y="1011"/>
                </a:lnTo>
                <a:close/>
                <a:moveTo>
                  <a:pt x="2728" y="1006"/>
                </a:moveTo>
                <a:lnTo>
                  <a:pt x="2728" y="1006"/>
                </a:lnTo>
                <a:lnTo>
                  <a:pt x="2728" y="1006"/>
                </a:lnTo>
                <a:lnTo>
                  <a:pt x="2728" y="1006"/>
                </a:lnTo>
                <a:lnTo>
                  <a:pt x="2728" y="1006"/>
                </a:lnTo>
                <a:lnTo>
                  <a:pt x="2726" y="1006"/>
                </a:lnTo>
                <a:lnTo>
                  <a:pt x="2726" y="1009"/>
                </a:lnTo>
                <a:lnTo>
                  <a:pt x="2728" y="1009"/>
                </a:lnTo>
                <a:lnTo>
                  <a:pt x="2728" y="1006"/>
                </a:lnTo>
                <a:close/>
                <a:moveTo>
                  <a:pt x="2743" y="979"/>
                </a:moveTo>
                <a:lnTo>
                  <a:pt x="2743" y="977"/>
                </a:lnTo>
                <a:lnTo>
                  <a:pt x="2741" y="977"/>
                </a:lnTo>
                <a:lnTo>
                  <a:pt x="2741" y="977"/>
                </a:lnTo>
                <a:lnTo>
                  <a:pt x="2739" y="979"/>
                </a:lnTo>
                <a:lnTo>
                  <a:pt x="2739" y="979"/>
                </a:lnTo>
                <a:lnTo>
                  <a:pt x="2739" y="979"/>
                </a:lnTo>
                <a:lnTo>
                  <a:pt x="2734" y="979"/>
                </a:lnTo>
                <a:lnTo>
                  <a:pt x="2734" y="981"/>
                </a:lnTo>
                <a:lnTo>
                  <a:pt x="2732" y="983"/>
                </a:lnTo>
                <a:lnTo>
                  <a:pt x="2732" y="983"/>
                </a:lnTo>
                <a:lnTo>
                  <a:pt x="2732" y="983"/>
                </a:lnTo>
                <a:lnTo>
                  <a:pt x="2732" y="986"/>
                </a:lnTo>
                <a:lnTo>
                  <a:pt x="2732" y="986"/>
                </a:lnTo>
                <a:lnTo>
                  <a:pt x="2734" y="986"/>
                </a:lnTo>
                <a:lnTo>
                  <a:pt x="2732" y="986"/>
                </a:lnTo>
                <a:lnTo>
                  <a:pt x="2732" y="988"/>
                </a:lnTo>
                <a:lnTo>
                  <a:pt x="2732" y="988"/>
                </a:lnTo>
                <a:lnTo>
                  <a:pt x="2732" y="988"/>
                </a:lnTo>
                <a:lnTo>
                  <a:pt x="2734" y="990"/>
                </a:lnTo>
                <a:lnTo>
                  <a:pt x="2734" y="990"/>
                </a:lnTo>
                <a:lnTo>
                  <a:pt x="2732" y="990"/>
                </a:lnTo>
                <a:lnTo>
                  <a:pt x="2732" y="992"/>
                </a:lnTo>
                <a:lnTo>
                  <a:pt x="2732" y="992"/>
                </a:lnTo>
                <a:lnTo>
                  <a:pt x="2734" y="992"/>
                </a:lnTo>
                <a:lnTo>
                  <a:pt x="2734" y="992"/>
                </a:lnTo>
                <a:lnTo>
                  <a:pt x="2734" y="992"/>
                </a:lnTo>
                <a:lnTo>
                  <a:pt x="2734" y="994"/>
                </a:lnTo>
                <a:lnTo>
                  <a:pt x="2734" y="994"/>
                </a:lnTo>
                <a:lnTo>
                  <a:pt x="2734" y="994"/>
                </a:lnTo>
                <a:lnTo>
                  <a:pt x="2736" y="996"/>
                </a:lnTo>
                <a:lnTo>
                  <a:pt x="2736" y="996"/>
                </a:lnTo>
                <a:lnTo>
                  <a:pt x="2736" y="996"/>
                </a:lnTo>
                <a:lnTo>
                  <a:pt x="2734" y="998"/>
                </a:lnTo>
                <a:lnTo>
                  <a:pt x="2736" y="998"/>
                </a:lnTo>
                <a:lnTo>
                  <a:pt x="2736" y="998"/>
                </a:lnTo>
                <a:lnTo>
                  <a:pt x="2739" y="1000"/>
                </a:lnTo>
                <a:lnTo>
                  <a:pt x="2741" y="1000"/>
                </a:lnTo>
                <a:lnTo>
                  <a:pt x="2743" y="1000"/>
                </a:lnTo>
                <a:lnTo>
                  <a:pt x="2743" y="996"/>
                </a:lnTo>
                <a:lnTo>
                  <a:pt x="2743" y="996"/>
                </a:lnTo>
                <a:lnTo>
                  <a:pt x="2745" y="996"/>
                </a:lnTo>
                <a:lnTo>
                  <a:pt x="2745" y="992"/>
                </a:lnTo>
                <a:lnTo>
                  <a:pt x="2745" y="992"/>
                </a:lnTo>
                <a:lnTo>
                  <a:pt x="2747" y="988"/>
                </a:lnTo>
                <a:lnTo>
                  <a:pt x="2747" y="988"/>
                </a:lnTo>
                <a:lnTo>
                  <a:pt x="2745" y="981"/>
                </a:lnTo>
                <a:lnTo>
                  <a:pt x="2745" y="981"/>
                </a:lnTo>
                <a:lnTo>
                  <a:pt x="2745" y="979"/>
                </a:lnTo>
                <a:lnTo>
                  <a:pt x="2745" y="979"/>
                </a:lnTo>
                <a:lnTo>
                  <a:pt x="2745" y="977"/>
                </a:lnTo>
                <a:lnTo>
                  <a:pt x="2745" y="975"/>
                </a:lnTo>
                <a:lnTo>
                  <a:pt x="2745" y="975"/>
                </a:lnTo>
                <a:lnTo>
                  <a:pt x="2745" y="973"/>
                </a:lnTo>
                <a:lnTo>
                  <a:pt x="2745" y="973"/>
                </a:lnTo>
                <a:lnTo>
                  <a:pt x="2743" y="973"/>
                </a:lnTo>
                <a:lnTo>
                  <a:pt x="2743" y="975"/>
                </a:lnTo>
                <a:lnTo>
                  <a:pt x="2743" y="977"/>
                </a:lnTo>
                <a:lnTo>
                  <a:pt x="2743" y="977"/>
                </a:lnTo>
                <a:lnTo>
                  <a:pt x="2743" y="977"/>
                </a:lnTo>
                <a:lnTo>
                  <a:pt x="2743" y="979"/>
                </a:lnTo>
                <a:close/>
                <a:moveTo>
                  <a:pt x="2370" y="1346"/>
                </a:moveTo>
                <a:lnTo>
                  <a:pt x="2370" y="1344"/>
                </a:lnTo>
                <a:lnTo>
                  <a:pt x="2372" y="1342"/>
                </a:lnTo>
                <a:lnTo>
                  <a:pt x="2370" y="1342"/>
                </a:lnTo>
                <a:lnTo>
                  <a:pt x="2370" y="1344"/>
                </a:lnTo>
                <a:lnTo>
                  <a:pt x="2370" y="1344"/>
                </a:lnTo>
                <a:lnTo>
                  <a:pt x="2370" y="1346"/>
                </a:lnTo>
                <a:lnTo>
                  <a:pt x="2370" y="1346"/>
                </a:lnTo>
                <a:close/>
                <a:moveTo>
                  <a:pt x="3176" y="1721"/>
                </a:moveTo>
                <a:lnTo>
                  <a:pt x="3176" y="1721"/>
                </a:lnTo>
                <a:lnTo>
                  <a:pt x="3179" y="1723"/>
                </a:lnTo>
                <a:lnTo>
                  <a:pt x="3179" y="1721"/>
                </a:lnTo>
                <a:lnTo>
                  <a:pt x="3179" y="1723"/>
                </a:lnTo>
                <a:lnTo>
                  <a:pt x="3181" y="1723"/>
                </a:lnTo>
                <a:lnTo>
                  <a:pt x="3181" y="1723"/>
                </a:lnTo>
                <a:lnTo>
                  <a:pt x="3181" y="1723"/>
                </a:lnTo>
                <a:lnTo>
                  <a:pt x="3181" y="1723"/>
                </a:lnTo>
                <a:lnTo>
                  <a:pt x="3181" y="1719"/>
                </a:lnTo>
                <a:lnTo>
                  <a:pt x="3181" y="1719"/>
                </a:lnTo>
                <a:lnTo>
                  <a:pt x="3179" y="1719"/>
                </a:lnTo>
                <a:lnTo>
                  <a:pt x="3179" y="1717"/>
                </a:lnTo>
                <a:lnTo>
                  <a:pt x="3179" y="1715"/>
                </a:lnTo>
                <a:lnTo>
                  <a:pt x="3176" y="1713"/>
                </a:lnTo>
                <a:lnTo>
                  <a:pt x="3176" y="1715"/>
                </a:lnTo>
                <a:lnTo>
                  <a:pt x="3176" y="1717"/>
                </a:lnTo>
                <a:lnTo>
                  <a:pt x="3176" y="1719"/>
                </a:lnTo>
                <a:lnTo>
                  <a:pt x="3174" y="1719"/>
                </a:lnTo>
                <a:lnTo>
                  <a:pt x="3176" y="1721"/>
                </a:lnTo>
                <a:close/>
                <a:moveTo>
                  <a:pt x="2632" y="1040"/>
                </a:moveTo>
                <a:lnTo>
                  <a:pt x="2630" y="1040"/>
                </a:lnTo>
                <a:lnTo>
                  <a:pt x="2628" y="1040"/>
                </a:lnTo>
                <a:lnTo>
                  <a:pt x="2628" y="1040"/>
                </a:lnTo>
                <a:lnTo>
                  <a:pt x="2628" y="1042"/>
                </a:lnTo>
                <a:lnTo>
                  <a:pt x="2625" y="1042"/>
                </a:lnTo>
                <a:lnTo>
                  <a:pt x="2625" y="1042"/>
                </a:lnTo>
                <a:lnTo>
                  <a:pt x="2625" y="1044"/>
                </a:lnTo>
                <a:lnTo>
                  <a:pt x="2628" y="1044"/>
                </a:lnTo>
                <a:lnTo>
                  <a:pt x="2630" y="1042"/>
                </a:lnTo>
                <a:lnTo>
                  <a:pt x="2630" y="1042"/>
                </a:lnTo>
                <a:lnTo>
                  <a:pt x="2632" y="1040"/>
                </a:lnTo>
                <a:lnTo>
                  <a:pt x="2632" y="1040"/>
                </a:lnTo>
                <a:close/>
                <a:moveTo>
                  <a:pt x="2653" y="1025"/>
                </a:moveTo>
                <a:lnTo>
                  <a:pt x="2651" y="1025"/>
                </a:lnTo>
                <a:lnTo>
                  <a:pt x="2648" y="1027"/>
                </a:lnTo>
                <a:lnTo>
                  <a:pt x="2642" y="1032"/>
                </a:lnTo>
                <a:lnTo>
                  <a:pt x="2642" y="1032"/>
                </a:lnTo>
                <a:lnTo>
                  <a:pt x="2642" y="1032"/>
                </a:lnTo>
                <a:lnTo>
                  <a:pt x="2644" y="1032"/>
                </a:lnTo>
                <a:lnTo>
                  <a:pt x="2644" y="1034"/>
                </a:lnTo>
                <a:lnTo>
                  <a:pt x="2644" y="1032"/>
                </a:lnTo>
                <a:lnTo>
                  <a:pt x="2646" y="1032"/>
                </a:lnTo>
                <a:lnTo>
                  <a:pt x="2646" y="1032"/>
                </a:lnTo>
                <a:lnTo>
                  <a:pt x="2648" y="1034"/>
                </a:lnTo>
                <a:lnTo>
                  <a:pt x="2648" y="1034"/>
                </a:lnTo>
                <a:lnTo>
                  <a:pt x="2648" y="1036"/>
                </a:lnTo>
                <a:lnTo>
                  <a:pt x="2651" y="1036"/>
                </a:lnTo>
                <a:lnTo>
                  <a:pt x="2653" y="1036"/>
                </a:lnTo>
                <a:lnTo>
                  <a:pt x="2653" y="1036"/>
                </a:lnTo>
                <a:lnTo>
                  <a:pt x="2655" y="1036"/>
                </a:lnTo>
                <a:lnTo>
                  <a:pt x="2655" y="1034"/>
                </a:lnTo>
                <a:lnTo>
                  <a:pt x="2657" y="1032"/>
                </a:lnTo>
                <a:lnTo>
                  <a:pt x="2657" y="1032"/>
                </a:lnTo>
                <a:lnTo>
                  <a:pt x="2657" y="1030"/>
                </a:lnTo>
                <a:lnTo>
                  <a:pt x="2657" y="1030"/>
                </a:lnTo>
                <a:lnTo>
                  <a:pt x="2657" y="1027"/>
                </a:lnTo>
                <a:lnTo>
                  <a:pt x="2657" y="1027"/>
                </a:lnTo>
                <a:lnTo>
                  <a:pt x="2655" y="1030"/>
                </a:lnTo>
                <a:lnTo>
                  <a:pt x="2653" y="1027"/>
                </a:lnTo>
                <a:lnTo>
                  <a:pt x="2653" y="1027"/>
                </a:lnTo>
                <a:lnTo>
                  <a:pt x="2655" y="1027"/>
                </a:lnTo>
                <a:lnTo>
                  <a:pt x="2655" y="1027"/>
                </a:lnTo>
                <a:lnTo>
                  <a:pt x="2653" y="1025"/>
                </a:lnTo>
                <a:lnTo>
                  <a:pt x="2653" y="1025"/>
                </a:lnTo>
                <a:lnTo>
                  <a:pt x="2655" y="1025"/>
                </a:lnTo>
                <a:lnTo>
                  <a:pt x="2653" y="1025"/>
                </a:lnTo>
                <a:close/>
                <a:moveTo>
                  <a:pt x="2628" y="1046"/>
                </a:moveTo>
                <a:lnTo>
                  <a:pt x="2628" y="1046"/>
                </a:lnTo>
                <a:lnTo>
                  <a:pt x="2628" y="1046"/>
                </a:lnTo>
                <a:lnTo>
                  <a:pt x="2628" y="1046"/>
                </a:lnTo>
                <a:lnTo>
                  <a:pt x="2630" y="1046"/>
                </a:lnTo>
                <a:lnTo>
                  <a:pt x="2630" y="1046"/>
                </a:lnTo>
                <a:lnTo>
                  <a:pt x="2632" y="1046"/>
                </a:lnTo>
                <a:lnTo>
                  <a:pt x="2632" y="1046"/>
                </a:lnTo>
                <a:lnTo>
                  <a:pt x="2630" y="1046"/>
                </a:lnTo>
                <a:lnTo>
                  <a:pt x="2628" y="1046"/>
                </a:lnTo>
                <a:close/>
                <a:moveTo>
                  <a:pt x="4727" y="1895"/>
                </a:moveTo>
                <a:lnTo>
                  <a:pt x="4727" y="1895"/>
                </a:lnTo>
                <a:lnTo>
                  <a:pt x="4725" y="1895"/>
                </a:lnTo>
                <a:lnTo>
                  <a:pt x="4725" y="1895"/>
                </a:lnTo>
                <a:lnTo>
                  <a:pt x="4725" y="1897"/>
                </a:lnTo>
                <a:lnTo>
                  <a:pt x="4725" y="1897"/>
                </a:lnTo>
                <a:lnTo>
                  <a:pt x="4727" y="1900"/>
                </a:lnTo>
                <a:lnTo>
                  <a:pt x="4727" y="1900"/>
                </a:lnTo>
                <a:lnTo>
                  <a:pt x="4727" y="1900"/>
                </a:lnTo>
                <a:lnTo>
                  <a:pt x="4727" y="1897"/>
                </a:lnTo>
                <a:lnTo>
                  <a:pt x="4727" y="1897"/>
                </a:lnTo>
                <a:lnTo>
                  <a:pt x="4727" y="1895"/>
                </a:lnTo>
                <a:lnTo>
                  <a:pt x="4727" y="1895"/>
                </a:lnTo>
                <a:close/>
                <a:moveTo>
                  <a:pt x="4124" y="1614"/>
                </a:moveTo>
                <a:lnTo>
                  <a:pt x="4124" y="1614"/>
                </a:lnTo>
                <a:lnTo>
                  <a:pt x="4121" y="1614"/>
                </a:lnTo>
                <a:lnTo>
                  <a:pt x="4121" y="1614"/>
                </a:lnTo>
                <a:lnTo>
                  <a:pt x="4119" y="1614"/>
                </a:lnTo>
                <a:lnTo>
                  <a:pt x="4117" y="1614"/>
                </a:lnTo>
                <a:lnTo>
                  <a:pt x="4117" y="1617"/>
                </a:lnTo>
                <a:lnTo>
                  <a:pt x="4117" y="1617"/>
                </a:lnTo>
                <a:lnTo>
                  <a:pt x="4119" y="1617"/>
                </a:lnTo>
                <a:lnTo>
                  <a:pt x="4121" y="1617"/>
                </a:lnTo>
                <a:lnTo>
                  <a:pt x="4121" y="1617"/>
                </a:lnTo>
                <a:lnTo>
                  <a:pt x="4121" y="1617"/>
                </a:lnTo>
                <a:lnTo>
                  <a:pt x="4121" y="1619"/>
                </a:lnTo>
                <a:lnTo>
                  <a:pt x="4121" y="1619"/>
                </a:lnTo>
                <a:lnTo>
                  <a:pt x="4121" y="1619"/>
                </a:lnTo>
                <a:lnTo>
                  <a:pt x="4121" y="1619"/>
                </a:lnTo>
                <a:lnTo>
                  <a:pt x="4124" y="1619"/>
                </a:lnTo>
                <a:lnTo>
                  <a:pt x="4124" y="1619"/>
                </a:lnTo>
                <a:lnTo>
                  <a:pt x="4124" y="1617"/>
                </a:lnTo>
                <a:lnTo>
                  <a:pt x="4124" y="1617"/>
                </a:lnTo>
                <a:lnTo>
                  <a:pt x="4124" y="1614"/>
                </a:lnTo>
                <a:lnTo>
                  <a:pt x="4124" y="1614"/>
                </a:lnTo>
                <a:close/>
                <a:moveTo>
                  <a:pt x="4134" y="1658"/>
                </a:moveTo>
                <a:lnTo>
                  <a:pt x="4132" y="1658"/>
                </a:lnTo>
                <a:lnTo>
                  <a:pt x="4130" y="1658"/>
                </a:lnTo>
                <a:lnTo>
                  <a:pt x="4130" y="1661"/>
                </a:lnTo>
                <a:lnTo>
                  <a:pt x="4132" y="1661"/>
                </a:lnTo>
                <a:lnTo>
                  <a:pt x="4134" y="1661"/>
                </a:lnTo>
                <a:lnTo>
                  <a:pt x="4134" y="1663"/>
                </a:lnTo>
                <a:lnTo>
                  <a:pt x="4136" y="1661"/>
                </a:lnTo>
                <a:lnTo>
                  <a:pt x="4138" y="1661"/>
                </a:lnTo>
                <a:lnTo>
                  <a:pt x="4138" y="1663"/>
                </a:lnTo>
                <a:lnTo>
                  <a:pt x="4140" y="1663"/>
                </a:lnTo>
                <a:lnTo>
                  <a:pt x="4140" y="1665"/>
                </a:lnTo>
                <a:lnTo>
                  <a:pt x="4140" y="1667"/>
                </a:lnTo>
                <a:lnTo>
                  <a:pt x="4142" y="1667"/>
                </a:lnTo>
                <a:lnTo>
                  <a:pt x="4142" y="1667"/>
                </a:lnTo>
                <a:lnTo>
                  <a:pt x="4142" y="1669"/>
                </a:lnTo>
                <a:lnTo>
                  <a:pt x="4142" y="1671"/>
                </a:lnTo>
                <a:lnTo>
                  <a:pt x="4142" y="1671"/>
                </a:lnTo>
                <a:lnTo>
                  <a:pt x="4144" y="1673"/>
                </a:lnTo>
                <a:lnTo>
                  <a:pt x="4147" y="1673"/>
                </a:lnTo>
                <a:lnTo>
                  <a:pt x="4149" y="1673"/>
                </a:lnTo>
                <a:lnTo>
                  <a:pt x="4149" y="1673"/>
                </a:lnTo>
                <a:lnTo>
                  <a:pt x="4151" y="1673"/>
                </a:lnTo>
                <a:lnTo>
                  <a:pt x="4151" y="1675"/>
                </a:lnTo>
                <a:lnTo>
                  <a:pt x="4151" y="1675"/>
                </a:lnTo>
                <a:lnTo>
                  <a:pt x="4153" y="1675"/>
                </a:lnTo>
                <a:lnTo>
                  <a:pt x="4153" y="1675"/>
                </a:lnTo>
                <a:lnTo>
                  <a:pt x="4153" y="1675"/>
                </a:lnTo>
                <a:lnTo>
                  <a:pt x="4153" y="1673"/>
                </a:lnTo>
                <a:lnTo>
                  <a:pt x="4153" y="1673"/>
                </a:lnTo>
                <a:lnTo>
                  <a:pt x="4153" y="1669"/>
                </a:lnTo>
                <a:lnTo>
                  <a:pt x="4153" y="1669"/>
                </a:lnTo>
                <a:lnTo>
                  <a:pt x="4155" y="1669"/>
                </a:lnTo>
                <a:lnTo>
                  <a:pt x="4155" y="1669"/>
                </a:lnTo>
                <a:lnTo>
                  <a:pt x="4149" y="1667"/>
                </a:lnTo>
                <a:lnTo>
                  <a:pt x="4147" y="1663"/>
                </a:lnTo>
                <a:lnTo>
                  <a:pt x="4147" y="1658"/>
                </a:lnTo>
                <a:lnTo>
                  <a:pt x="4144" y="1656"/>
                </a:lnTo>
                <a:lnTo>
                  <a:pt x="4144" y="1656"/>
                </a:lnTo>
                <a:lnTo>
                  <a:pt x="4144" y="1654"/>
                </a:lnTo>
                <a:lnTo>
                  <a:pt x="4144" y="1654"/>
                </a:lnTo>
                <a:lnTo>
                  <a:pt x="4142" y="1654"/>
                </a:lnTo>
                <a:lnTo>
                  <a:pt x="4142" y="1652"/>
                </a:lnTo>
                <a:lnTo>
                  <a:pt x="4140" y="1652"/>
                </a:lnTo>
                <a:lnTo>
                  <a:pt x="4140" y="1652"/>
                </a:lnTo>
                <a:lnTo>
                  <a:pt x="4140" y="1654"/>
                </a:lnTo>
                <a:lnTo>
                  <a:pt x="4138" y="1656"/>
                </a:lnTo>
                <a:lnTo>
                  <a:pt x="4138" y="1654"/>
                </a:lnTo>
                <a:lnTo>
                  <a:pt x="4138" y="1654"/>
                </a:lnTo>
                <a:lnTo>
                  <a:pt x="4138" y="1652"/>
                </a:lnTo>
                <a:lnTo>
                  <a:pt x="4136" y="1654"/>
                </a:lnTo>
                <a:lnTo>
                  <a:pt x="4134" y="1654"/>
                </a:lnTo>
                <a:lnTo>
                  <a:pt x="4134" y="1654"/>
                </a:lnTo>
                <a:lnTo>
                  <a:pt x="4134" y="1656"/>
                </a:lnTo>
                <a:lnTo>
                  <a:pt x="4134" y="1656"/>
                </a:lnTo>
                <a:lnTo>
                  <a:pt x="4134" y="1656"/>
                </a:lnTo>
                <a:lnTo>
                  <a:pt x="4134" y="1658"/>
                </a:lnTo>
                <a:close/>
                <a:moveTo>
                  <a:pt x="4140" y="1589"/>
                </a:moveTo>
                <a:lnTo>
                  <a:pt x="4140" y="1589"/>
                </a:lnTo>
                <a:lnTo>
                  <a:pt x="4140" y="1589"/>
                </a:lnTo>
                <a:lnTo>
                  <a:pt x="4140" y="1589"/>
                </a:lnTo>
                <a:lnTo>
                  <a:pt x="4140" y="1589"/>
                </a:lnTo>
                <a:lnTo>
                  <a:pt x="4140" y="1587"/>
                </a:lnTo>
                <a:lnTo>
                  <a:pt x="4140" y="1587"/>
                </a:lnTo>
                <a:lnTo>
                  <a:pt x="4140" y="1587"/>
                </a:lnTo>
                <a:lnTo>
                  <a:pt x="4138" y="1587"/>
                </a:lnTo>
                <a:lnTo>
                  <a:pt x="4138" y="1587"/>
                </a:lnTo>
                <a:lnTo>
                  <a:pt x="4138" y="1589"/>
                </a:lnTo>
                <a:lnTo>
                  <a:pt x="4138" y="1589"/>
                </a:lnTo>
                <a:lnTo>
                  <a:pt x="4138" y="1589"/>
                </a:lnTo>
                <a:lnTo>
                  <a:pt x="4140" y="1589"/>
                </a:lnTo>
                <a:close/>
                <a:moveTo>
                  <a:pt x="4151" y="1505"/>
                </a:moveTo>
                <a:lnTo>
                  <a:pt x="4153" y="1505"/>
                </a:lnTo>
                <a:lnTo>
                  <a:pt x="4153" y="1505"/>
                </a:lnTo>
                <a:lnTo>
                  <a:pt x="4153" y="1505"/>
                </a:lnTo>
                <a:lnTo>
                  <a:pt x="4153" y="1505"/>
                </a:lnTo>
                <a:lnTo>
                  <a:pt x="4153" y="1505"/>
                </a:lnTo>
                <a:lnTo>
                  <a:pt x="4151" y="1505"/>
                </a:lnTo>
                <a:close/>
                <a:moveTo>
                  <a:pt x="4124" y="1629"/>
                </a:moveTo>
                <a:lnTo>
                  <a:pt x="4121" y="1627"/>
                </a:lnTo>
                <a:lnTo>
                  <a:pt x="4121" y="1627"/>
                </a:lnTo>
                <a:lnTo>
                  <a:pt x="4124" y="1629"/>
                </a:lnTo>
                <a:lnTo>
                  <a:pt x="4124" y="1629"/>
                </a:lnTo>
                <a:lnTo>
                  <a:pt x="4124" y="1631"/>
                </a:lnTo>
                <a:lnTo>
                  <a:pt x="4124" y="1631"/>
                </a:lnTo>
                <a:lnTo>
                  <a:pt x="4124" y="1631"/>
                </a:lnTo>
                <a:lnTo>
                  <a:pt x="4124" y="1629"/>
                </a:lnTo>
                <a:close/>
                <a:moveTo>
                  <a:pt x="4147" y="1587"/>
                </a:moveTo>
                <a:lnTo>
                  <a:pt x="4147" y="1585"/>
                </a:lnTo>
                <a:lnTo>
                  <a:pt x="4147" y="1585"/>
                </a:lnTo>
                <a:lnTo>
                  <a:pt x="4147" y="1585"/>
                </a:lnTo>
                <a:lnTo>
                  <a:pt x="4147" y="1585"/>
                </a:lnTo>
                <a:lnTo>
                  <a:pt x="4147" y="1587"/>
                </a:lnTo>
                <a:lnTo>
                  <a:pt x="4147" y="1587"/>
                </a:lnTo>
                <a:close/>
                <a:moveTo>
                  <a:pt x="4119" y="1638"/>
                </a:moveTo>
                <a:lnTo>
                  <a:pt x="4119" y="1638"/>
                </a:lnTo>
                <a:lnTo>
                  <a:pt x="4119" y="1638"/>
                </a:lnTo>
                <a:lnTo>
                  <a:pt x="4119" y="1638"/>
                </a:lnTo>
                <a:lnTo>
                  <a:pt x="4117" y="1638"/>
                </a:lnTo>
                <a:lnTo>
                  <a:pt x="4119" y="1640"/>
                </a:lnTo>
                <a:lnTo>
                  <a:pt x="4119" y="1640"/>
                </a:lnTo>
                <a:lnTo>
                  <a:pt x="4119" y="1640"/>
                </a:lnTo>
                <a:lnTo>
                  <a:pt x="4121" y="1640"/>
                </a:lnTo>
                <a:lnTo>
                  <a:pt x="4121" y="1640"/>
                </a:lnTo>
                <a:lnTo>
                  <a:pt x="4121" y="1640"/>
                </a:lnTo>
                <a:lnTo>
                  <a:pt x="4124" y="1638"/>
                </a:lnTo>
                <a:lnTo>
                  <a:pt x="4124" y="1638"/>
                </a:lnTo>
                <a:lnTo>
                  <a:pt x="4121" y="1635"/>
                </a:lnTo>
                <a:lnTo>
                  <a:pt x="4119" y="1638"/>
                </a:lnTo>
                <a:close/>
                <a:moveTo>
                  <a:pt x="4541" y="1088"/>
                </a:moveTo>
                <a:lnTo>
                  <a:pt x="4541" y="1086"/>
                </a:lnTo>
                <a:lnTo>
                  <a:pt x="4538" y="1086"/>
                </a:lnTo>
                <a:lnTo>
                  <a:pt x="4538" y="1086"/>
                </a:lnTo>
                <a:lnTo>
                  <a:pt x="4536" y="1088"/>
                </a:lnTo>
                <a:lnTo>
                  <a:pt x="4538" y="1088"/>
                </a:lnTo>
                <a:lnTo>
                  <a:pt x="4538" y="1088"/>
                </a:lnTo>
                <a:lnTo>
                  <a:pt x="4541" y="1088"/>
                </a:lnTo>
                <a:close/>
                <a:moveTo>
                  <a:pt x="4107" y="1635"/>
                </a:moveTo>
                <a:lnTo>
                  <a:pt x="4107" y="1635"/>
                </a:lnTo>
                <a:lnTo>
                  <a:pt x="4107" y="1635"/>
                </a:lnTo>
                <a:lnTo>
                  <a:pt x="4109" y="1638"/>
                </a:lnTo>
                <a:lnTo>
                  <a:pt x="4111" y="1635"/>
                </a:lnTo>
                <a:lnTo>
                  <a:pt x="4111" y="1635"/>
                </a:lnTo>
                <a:lnTo>
                  <a:pt x="4111" y="1635"/>
                </a:lnTo>
                <a:lnTo>
                  <a:pt x="4109" y="1635"/>
                </a:lnTo>
                <a:lnTo>
                  <a:pt x="4107" y="1635"/>
                </a:lnTo>
                <a:close/>
                <a:moveTo>
                  <a:pt x="4128" y="1635"/>
                </a:moveTo>
                <a:lnTo>
                  <a:pt x="4128" y="1635"/>
                </a:lnTo>
                <a:lnTo>
                  <a:pt x="4128" y="1635"/>
                </a:lnTo>
                <a:lnTo>
                  <a:pt x="4130" y="1635"/>
                </a:lnTo>
                <a:lnTo>
                  <a:pt x="4128" y="1635"/>
                </a:lnTo>
                <a:lnTo>
                  <a:pt x="4128" y="1633"/>
                </a:lnTo>
                <a:lnTo>
                  <a:pt x="4126" y="1633"/>
                </a:lnTo>
                <a:lnTo>
                  <a:pt x="4126" y="1633"/>
                </a:lnTo>
                <a:lnTo>
                  <a:pt x="4126" y="1633"/>
                </a:lnTo>
                <a:lnTo>
                  <a:pt x="4126" y="1633"/>
                </a:lnTo>
                <a:lnTo>
                  <a:pt x="4124" y="1631"/>
                </a:lnTo>
                <a:lnTo>
                  <a:pt x="4124" y="1631"/>
                </a:lnTo>
                <a:lnTo>
                  <a:pt x="4124" y="1631"/>
                </a:lnTo>
                <a:lnTo>
                  <a:pt x="4121" y="1631"/>
                </a:lnTo>
                <a:lnTo>
                  <a:pt x="4121" y="1633"/>
                </a:lnTo>
                <a:lnTo>
                  <a:pt x="4121" y="1633"/>
                </a:lnTo>
                <a:lnTo>
                  <a:pt x="4121" y="1633"/>
                </a:lnTo>
                <a:lnTo>
                  <a:pt x="4124" y="1635"/>
                </a:lnTo>
                <a:lnTo>
                  <a:pt x="4124" y="1633"/>
                </a:lnTo>
                <a:lnTo>
                  <a:pt x="4128" y="1635"/>
                </a:lnTo>
                <a:close/>
                <a:moveTo>
                  <a:pt x="4132" y="1726"/>
                </a:moveTo>
                <a:lnTo>
                  <a:pt x="4132" y="1726"/>
                </a:lnTo>
                <a:lnTo>
                  <a:pt x="4132" y="1726"/>
                </a:lnTo>
                <a:lnTo>
                  <a:pt x="4132" y="1726"/>
                </a:lnTo>
                <a:lnTo>
                  <a:pt x="4130" y="1726"/>
                </a:lnTo>
                <a:lnTo>
                  <a:pt x="4132" y="1728"/>
                </a:lnTo>
                <a:lnTo>
                  <a:pt x="4132" y="1728"/>
                </a:lnTo>
                <a:lnTo>
                  <a:pt x="4132" y="1726"/>
                </a:lnTo>
                <a:lnTo>
                  <a:pt x="4132" y="1726"/>
                </a:lnTo>
                <a:close/>
                <a:moveTo>
                  <a:pt x="4165" y="1673"/>
                </a:moveTo>
                <a:lnTo>
                  <a:pt x="4165" y="1673"/>
                </a:lnTo>
                <a:lnTo>
                  <a:pt x="4165" y="1675"/>
                </a:lnTo>
                <a:lnTo>
                  <a:pt x="4168" y="1675"/>
                </a:lnTo>
                <a:lnTo>
                  <a:pt x="4168" y="1677"/>
                </a:lnTo>
                <a:lnTo>
                  <a:pt x="4168" y="1677"/>
                </a:lnTo>
                <a:lnTo>
                  <a:pt x="4170" y="1677"/>
                </a:lnTo>
                <a:lnTo>
                  <a:pt x="4170" y="1675"/>
                </a:lnTo>
                <a:lnTo>
                  <a:pt x="4170" y="1675"/>
                </a:lnTo>
                <a:lnTo>
                  <a:pt x="4172" y="1675"/>
                </a:lnTo>
                <a:lnTo>
                  <a:pt x="4172" y="1677"/>
                </a:lnTo>
                <a:lnTo>
                  <a:pt x="4172" y="1677"/>
                </a:lnTo>
                <a:lnTo>
                  <a:pt x="4174" y="1677"/>
                </a:lnTo>
                <a:lnTo>
                  <a:pt x="4174" y="1677"/>
                </a:lnTo>
                <a:lnTo>
                  <a:pt x="4174" y="1675"/>
                </a:lnTo>
                <a:lnTo>
                  <a:pt x="4176" y="1675"/>
                </a:lnTo>
                <a:lnTo>
                  <a:pt x="4176" y="1673"/>
                </a:lnTo>
                <a:lnTo>
                  <a:pt x="4176" y="1671"/>
                </a:lnTo>
                <a:lnTo>
                  <a:pt x="4176" y="1669"/>
                </a:lnTo>
                <a:lnTo>
                  <a:pt x="4174" y="1669"/>
                </a:lnTo>
                <a:lnTo>
                  <a:pt x="4170" y="1667"/>
                </a:lnTo>
                <a:lnTo>
                  <a:pt x="4170" y="1667"/>
                </a:lnTo>
                <a:lnTo>
                  <a:pt x="4168" y="1669"/>
                </a:lnTo>
                <a:lnTo>
                  <a:pt x="4168" y="1671"/>
                </a:lnTo>
                <a:lnTo>
                  <a:pt x="4165" y="1671"/>
                </a:lnTo>
                <a:lnTo>
                  <a:pt x="4168" y="1673"/>
                </a:lnTo>
                <a:lnTo>
                  <a:pt x="4165" y="1673"/>
                </a:lnTo>
                <a:lnTo>
                  <a:pt x="4165" y="1673"/>
                </a:lnTo>
                <a:close/>
                <a:moveTo>
                  <a:pt x="4165" y="1673"/>
                </a:moveTo>
                <a:lnTo>
                  <a:pt x="4165" y="1671"/>
                </a:lnTo>
                <a:lnTo>
                  <a:pt x="4165" y="1671"/>
                </a:lnTo>
                <a:lnTo>
                  <a:pt x="4163" y="1671"/>
                </a:lnTo>
                <a:lnTo>
                  <a:pt x="4163" y="1673"/>
                </a:lnTo>
                <a:lnTo>
                  <a:pt x="4163" y="1673"/>
                </a:lnTo>
                <a:lnTo>
                  <a:pt x="4163" y="1673"/>
                </a:lnTo>
                <a:lnTo>
                  <a:pt x="4165" y="1673"/>
                </a:lnTo>
                <a:close/>
                <a:moveTo>
                  <a:pt x="4176" y="1577"/>
                </a:moveTo>
                <a:lnTo>
                  <a:pt x="4176" y="1577"/>
                </a:lnTo>
                <a:lnTo>
                  <a:pt x="4174" y="1579"/>
                </a:lnTo>
                <a:lnTo>
                  <a:pt x="4176" y="1579"/>
                </a:lnTo>
                <a:lnTo>
                  <a:pt x="4176" y="1579"/>
                </a:lnTo>
                <a:lnTo>
                  <a:pt x="4178" y="1577"/>
                </a:lnTo>
                <a:lnTo>
                  <a:pt x="4178" y="1575"/>
                </a:lnTo>
                <a:lnTo>
                  <a:pt x="4178" y="1575"/>
                </a:lnTo>
                <a:lnTo>
                  <a:pt x="4176" y="1573"/>
                </a:lnTo>
                <a:lnTo>
                  <a:pt x="4176" y="1570"/>
                </a:lnTo>
                <a:lnTo>
                  <a:pt x="4176" y="1570"/>
                </a:lnTo>
                <a:lnTo>
                  <a:pt x="4172" y="1573"/>
                </a:lnTo>
                <a:lnTo>
                  <a:pt x="4172" y="1575"/>
                </a:lnTo>
                <a:lnTo>
                  <a:pt x="4174" y="1575"/>
                </a:lnTo>
                <a:lnTo>
                  <a:pt x="4174" y="1577"/>
                </a:lnTo>
                <a:lnTo>
                  <a:pt x="4176" y="1577"/>
                </a:lnTo>
                <a:lnTo>
                  <a:pt x="4176" y="1577"/>
                </a:lnTo>
                <a:lnTo>
                  <a:pt x="4176" y="1577"/>
                </a:lnTo>
                <a:close/>
                <a:moveTo>
                  <a:pt x="4186" y="1614"/>
                </a:moveTo>
                <a:lnTo>
                  <a:pt x="4186" y="1614"/>
                </a:lnTo>
                <a:lnTo>
                  <a:pt x="4186" y="1619"/>
                </a:lnTo>
                <a:lnTo>
                  <a:pt x="4186" y="1621"/>
                </a:lnTo>
                <a:lnTo>
                  <a:pt x="4186" y="1623"/>
                </a:lnTo>
                <a:lnTo>
                  <a:pt x="4186" y="1627"/>
                </a:lnTo>
                <a:lnTo>
                  <a:pt x="4189" y="1627"/>
                </a:lnTo>
                <a:lnTo>
                  <a:pt x="4189" y="1629"/>
                </a:lnTo>
                <a:lnTo>
                  <a:pt x="4189" y="1629"/>
                </a:lnTo>
                <a:lnTo>
                  <a:pt x="4191" y="1629"/>
                </a:lnTo>
                <a:lnTo>
                  <a:pt x="4191" y="1631"/>
                </a:lnTo>
                <a:lnTo>
                  <a:pt x="4191" y="1631"/>
                </a:lnTo>
                <a:lnTo>
                  <a:pt x="4191" y="1631"/>
                </a:lnTo>
                <a:lnTo>
                  <a:pt x="4189" y="1633"/>
                </a:lnTo>
                <a:lnTo>
                  <a:pt x="4189" y="1633"/>
                </a:lnTo>
                <a:lnTo>
                  <a:pt x="4189" y="1635"/>
                </a:lnTo>
                <a:lnTo>
                  <a:pt x="4189" y="1638"/>
                </a:lnTo>
                <a:lnTo>
                  <a:pt x="4189" y="1638"/>
                </a:lnTo>
                <a:lnTo>
                  <a:pt x="4189" y="1638"/>
                </a:lnTo>
                <a:lnTo>
                  <a:pt x="4191" y="1640"/>
                </a:lnTo>
                <a:lnTo>
                  <a:pt x="4193" y="1640"/>
                </a:lnTo>
                <a:lnTo>
                  <a:pt x="4193" y="1642"/>
                </a:lnTo>
                <a:lnTo>
                  <a:pt x="4191" y="1642"/>
                </a:lnTo>
                <a:lnTo>
                  <a:pt x="4191" y="1642"/>
                </a:lnTo>
                <a:lnTo>
                  <a:pt x="4191" y="1642"/>
                </a:lnTo>
                <a:lnTo>
                  <a:pt x="4191" y="1644"/>
                </a:lnTo>
                <a:lnTo>
                  <a:pt x="4191" y="1644"/>
                </a:lnTo>
                <a:lnTo>
                  <a:pt x="4193" y="1644"/>
                </a:lnTo>
                <a:lnTo>
                  <a:pt x="4197" y="1644"/>
                </a:lnTo>
                <a:lnTo>
                  <a:pt x="4199" y="1646"/>
                </a:lnTo>
                <a:lnTo>
                  <a:pt x="4199" y="1648"/>
                </a:lnTo>
                <a:lnTo>
                  <a:pt x="4201" y="1648"/>
                </a:lnTo>
                <a:lnTo>
                  <a:pt x="4201" y="1650"/>
                </a:lnTo>
                <a:lnTo>
                  <a:pt x="4201" y="1652"/>
                </a:lnTo>
                <a:lnTo>
                  <a:pt x="4201" y="1652"/>
                </a:lnTo>
                <a:lnTo>
                  <a:pt x="4201" y="1654"/>
                </a:lnTo>
                <a:lnTo>
                  <a:pt x="4201" y="1656"/>
                </a:lnTo>
                <a:lnTo>
                  <a:pt x="4201" y="1658"/>
                </a:lnTo>
                <a:lnTo>
                  <a:pt x="4203" y="1658"/>
                </a:lnTo>
                <a:lnTo>
                  <a:pt x="4203" y="1661"/>
                </a:lnTo>
                <a:lnTo>
                  <a:pt x="4203" y="1663"/>
                </a:lnTo>
                <a:lnTo>
                  <a:pt x="4205" y="1669"/>
                </a:lnTo>
                <a:lnTo>
                  <a:pt x="4205" y="1673"/>
                </a:lnTo>
                <a:lnTo>
                  <a:pt x="4205" y="1673"/>
                </a:lnTo>
                <a:lnTo>
                  <a:pt x="4205" y="1673"/>
                </a:lnTo>
                <a:lnTo>
                  <a:pt x="4207" y="1673"/>
                </a:lnTo>
                <a:lnTo>
                  <a:pt x="4207" y="1673"/>
                </a:lnTo>
                <a:lnTo>
                  <a:pt x="4209" y="1673"/>
                </a:lnTo>
                <a:lnTo>
                  <a:pt x="4212" y="1675"/>
                </a:lnTo>
                <a:lnTo>
                  <a:pt x="4212" y="1675"/>
                </a:lnTo>
                <a:lnTo>
                  <a:pt x="4212" y="1673"/>
                </a:lnTo>
                <a:lnTo>
                  <a:pt x="4214" y="1673"/>
                </a:lnTo>
                <a:lnTo>
                  <a:pt x="4214" y="1673"/>
                </a:lnTo>
                <a:lnTo>
                  <a:pt x="4214" y="1673"/>
                </a:lnTo>
                <a:lnTo>
                  <a:pt x="4214" y="1673"/>
                </a:lnTo>
                <a:lnTo>
                  <a:pt x="4214" y="1675"/>
                </a:lnTo>
                <a:lnTo>
                  <a:pt x="4216" y="1675"/>
                </a:lnTo>
                <a:lnTo>
                  <a:pt x="4216" y="1675"/>
                </a:lnTo>
                <a:lnTo>
                  <a:pt x="4220" y="1673"/>
                </a:lnTo>
                <a:lnTo>
                  <a:pt x="4222" y="1673"/>
                </a:lnTo>
                <a:lnTo>
                  <a:pt x="4222" y="1673"/>
                </a:lnTo>
                <a:lnTo>
                  <a:pt x="4224" y="1673"/>
                </a:lnTo>
                <a:lnTo>
                  <a:pt x="4226" y="1673"/>
                </a:lnTo>
                <a:lnTo>
                  <a:pt x="4226" y="1673"/>
                </a:lnTo>
                <a:lnTo>
                  <a:pt x="4226" y="1673"/>
                </a:lnTo>
                <a:lnTo>
                  <a:pt x="4228" y="1675"/>
                </a:lnTo>
                <a:lnTo>
                  <a:pt x="4228" y="1675"/>
                </a:lnTo>
                <a:lnTo>
                  <a:pt x="4228" y="1679"/>
                </a:lnTo>
                <a:lnTo>
                  <a:pt x="4228" y="1679"/>
                </a:lnTo>
                <a:lnTo>
                  <a:pt x="4228" y="1682"/>
                </a:lnTo>
                <a:lnTo>
                  <a:pt x="4228" y="1682"/>
                </a:lnTo>
                <a:lnTo>
                  <a:pt x="4228" y="1682"/>
                </a:lnTo>
                <a:lnTo>
                  <a:pt x="4230" y="1682"/>
                </a:lnTo>
                <a:lnTo>
                  <a:pt x="4233" y="1679"/>
                </a:lnTo>
                <a:lnTo>
                  <a:pt x="4235" y="1679"/>
                </a:lnTo>
                <a:lnTo>
                  <a:pt x="4237" y="1679"/>
                </a:lnTo>
                <a:lnTo>
                  <a:pt x="4239" y="1679"/>
                </a:lnTo>
                <a:lnTo>
                  <a:pt x="4241" y="1679"/>
                </a:lnTo>
                <a:lnTo>
                  <a:pt x="4245" y="1677"/>
                </a:lnTo>
                <a:lnTo>
                  <a:pt x="4245" y="1673"/>
                </a:lnTo>
                <a:lnTo>
                  <a:pt x="4249" y="1677"/>
                </a:lnTo>
                <a:lnTo>
                  <a:pt x="4249" y="1677"/>
                </a:lnTo>
                <a:lnTo>
                  <a:pt x="4251" y="1677"/>
                </a:lnTo>
                <a:lnTo>
                  <a:pt x="4251" y="1677"/>
                </a:lnTo>
                <a:lnTo>
                  <a:pt x="4253" y="1677"/>
                </a:lnTo>
                <a:lnTo>
                  <a:pt x="4253" y="1677"/>
                </a:lnTo>
                <a:lnTo>
                  <a:pt x="4253" y="1677"/>
                </a:lnTo>
                <a:lnTo>
                  <a:pt x="4253" y="1679"/>
                </a:lnTo>
                <a:lnTo>
                  <a:pt x="4253" y="1679"/>
                </a:lnTo>
                <a:lnTo>
                  <a:pt x="4256" y="1682"/>
                </a:lnTo>
                <a:lnTo>
                  <a:pt x="4256" y="1682"/>
                </a:lnTo>
                <a:lnTo>
                  <a:pt x="4258" y="1679"/>
                </a:lnTo>
                <a:lnTo>
                  <a:pt x="4260" y="1677"/>
                </a:lnTo>
                <a:lnTo>
                  <a:pt x="4262" y="1677"/>
                </a:lnTo>
                <a:lnTo>
                  <a:pt x="4262" y="1679"/>
                </a:lnTo>
                <a:lnTo>
                  <a:pt x="4262" y="1679"/>
                </a:lnTo>
                <a:lnTo>
                  <a:pt x="4262" y="1679"/>
                </a:lnTo>
                <a:lnTo>
                  <a:pt x="4264" y="1679"/>
                </a:lnTo>
                <a:lnTo>
                  <a:pt x="4264" y="1677"/>
                </a:lnTo>
                <a:lnTo>
                  <a:pt x="4264" y="1679"/>
                </a:lnTo>
                <a:lnTo>
                  <a:pt x="4264" y="1679"/>
                </a:lnTo>
                <a:lnTo>
                  <a:pt x="4264" y="1682"/>
                </a:lnTo>
                <a:lnTo>
                  <a:pt x="4266" y="1682"/>
                </a:lnTo>
                <a:lnTo>
                  <a:pt x="4266" y="1682"/>
                </a:lnTo>
                <a:lnTo>
                  <a:pt x="4266" y="1679"/>
                </a:lnTo>
                <a:lnTo>
                  <a:pt x="4266" y="1682"/>
                </a:lnTo>
                <a:lnTo>
                  <a:pt x="4268" y="1684"/>
                </a:lnTo>
                <a:lnTo>
                  <a:pt x="4268" y="1690"/>
                </a:lnTo>
                <a:lnTo>
                  <a:pt x="4268" y="1690"/>
                </a:lnTo>
                <a:lnTo>
                  <a:pt x="4270" y="1692"/>
                </a:lnTo>
                <a:lnTo>
                  <a:pt x="4277" y="1688"/>
                </a:lnTo>
                <a:lnTo>
                  <a:pt x="4287" y="1684"/>
                </a:lnTo>
                <a:lnTo>
                  <a:pt x="4289" y="1682"/>
                </a:lnTo>
                <a:lnTo>
                  <a:pt x="4289" y="1679"/>
                </a:lnTo>
                <a:lnTo>
                  <a:pt x="4289" y="1679"/>
                </a:lnTo>
                <a:lnTo>
                  <a:pt x="4291" y="1677"/>
                </a:lnTo>
                <a:lnTo>
                  <a:pt x="4291" y="1677"/>
                </a:lnTo>
                <a:lnTo>
                  <a:pt x="4291" y="1677"/>
                </a:lnTo>
                <a:lnTo>
                  <a:pt x="4291" y="1675"/>
                </a:lnTo>
                <a:lnTo>
                  <a:pt x="4291" y="1675"/>
                </a:lnTo>
                <a:lnTo>
                  <a:pt x="4291" y="1673"/>
                </a:lnTo>
                <a:lnTo>
                  <a:pt x="4291" y="1673"/>
                </a:lnTo>
                <a:lnTo>
                  <a:pt x="4291" y="1673"/>
                </a:lnTo>
                <a:lnTo>
                  <a:pt x="4293" y="1673"/>
                </a:lnTo>
                <a:lnTo>
                  <a:pt x="4293" y="1673"/>
                </a:lnTo>
                <a:lnTo>
                  <a:pt x="4293" y="1671"/>
                </a:lnTo>
                <a:lnTo>
                  <a:pt x="4293" y="1669"/>
                </a:lnTo>
                <a:lnTo>
                  <a:pt x="4293" y="1669"/>
                </a:lnTo>
                <a:lnTo>
                  <a:pt x="4293" y="1669"/>
                </a:lnTo>
                <a:lnTo>
                  <a:pt x="4293" y="1667"/>
                </a:lnTo>
                <a:lnTo>
                  <a:pt x="4293" y="1667"/>
                </a:lnTo>
                <a:lnTo>
                  <a:pt x="4293" y="1667"/>
                </a:lnTo>
                <a:lnTo>
                  <a:pt x="4295" y="1667"/>
                </a:lnTo>
                <a:lnTo>
                  <a:pt x="4295" y="1667"/>
                </a:lnTo>
                <a:lnTo>
                  <a:pt x="4295" y="1665"/>
                </a:lnTo>
                <a:lnTo>
                  <a:pt x="4295" y="1665"/>
                </a:lnTo>
                <a:lnTo>
                  <a:pt x="4295" y="1663"/>
                </a:lnTo>
                <a:lnTo>
                  <a:pt x="4293" y="1663"/>
                </a:lnTo>
                <a:lnTo>
                  <a:pt x="4293" y="1663"/>
                </a:lnTo>
                <a:lnTo>
                  <a:pt x="4293" y="1663"/>
                </a:lnTo>
                <a:lnTo>
                  <a:pt x="4295" y="1661"/>
                </a:lnTo>
                <a:lnTo>
                  <a:pt x="4295" y="1658"/>
                </a:lnTo>
                <a:lnTo>
                  <a:pt x="4295" y="1658"/>
                </a:lnTo>
                <a:lnTo>
                  <a:pt x="4295" y="1656"/>
                </a:lnTo>
                <a:lnTo>
                  <a:pt x="4293" y="1656"/>
                </a:lnTo>
                <a:lnTo>
                  <a:pt x="4291" y="1656"/>
                </a:lnTo>
                <a:lnTo>
                  <a:pt x="4293" y="1656"/>
                </a:lnTo>
                <a:lnTo>
                  <a:pt x="4293" y="1656"/>
                </a:lnTo>
                <a:lnTo>
                  <a:pt x="4295" y="1654"/>
                </a:lnTo>
                <a:lnTo>
                  <a:pt x="4295" y="1654"/>
                </a:lnTo>
                <a:lnTo>
                  <a:pt x="4295" y="1654"/>
                </a:lnTo>
                <a:lnTo>
                  <a:pt x="4295" y="1652"/>
                </a:lnTo>
                <a:lnTo>
                  <a:pt x="4297" y="1652"/>
                </a:lnTo>
                <a:lnTo>
                  <a:pt x="4300" y="1650"/>
                </a:lnTo>
                <a:lnTo>
                  <a:pt x="4300" y="1650"/>
                </a:lnTo>
                <a:lnTo>
                  <a:pt x="4300" y="1650"/>
                </a:lnTo>
                <a:lnTo>
                  <a:pt x="4300" y="1648"/>
                </a:lnTo>
                <a:lnTo>
                  <a:pt x="4300" y="1648"/>
                </a:lnTo>
                <a:lnTo>
                  <a:pt x="4300" y="1646"/>
                </a:lnTo>
                <a:lnTo>
                  <a:pt x="4300" y="1646"/>
                </a:lnTo>
                <a:lnTo>
                  <a:pt x="4300" y="1648"/>
                </a:lnTo>
                <a:lnTo>
                  <a:pt x="4300" y="1648"/>
                </a:lnTo>
                <a:lnTo>
                  <a:pt x="4300" y="1648"/>
                </a:lnTo>
                <a:lnTo>
                  <a:pt x="4302" y="1648"/>
                </a:lnTo>
                <a:lnTo>
                  <a:pt x="4304" y="1648"/>
                </a:lnTo>
                <a:lnTo>
                  <a:pt x="4304" y="1648"/>
                </a:lnTo>
                <a:lnTo>
                  <a:pt x="4306" y="1646"/>
                </a:lnTo>
                <a:lnTo>
                  <a:pt x="4306" y="1644"/>
                </a:lnTo>
                <a:lnTo>
                  <a:pt x="4308" y="1644"/>
                </a:lnTo>
                <a:lnTo>
                  <a:pt x="4310" y="1642"/>
                </a:lnTo>
                <a:lnTo>
                  <a:pt x="4310" y="1642"/>
                </a:lnTo>
                <a:lnTo>
                  <a:pt x="4310" y="1642"/>
                </a:lnTo>
                <a:lnTo>
                  <a:pt x="4310" y="1642"/>
                </a:lnTo>
                <a:lnTo>
                  <a:pt x="4310" y="1640"/>
                </a:lnTo>
                <a:lnTo>
                  <a:pt x="4310" y="1635"/>
                </a:lnTo>
                <a:lnTo>
                  <a:pt x="4310" y="1633"/>
                </a:lnTo>
                <a:lnTo>
                  <a:pt x="4310" y="1627"/>
                </a:lnTo>
                <a:lnTo>
                  <a:pt x="4310" y="1627"/>
                </a:lnTo>
                <a:lnTo>
                  <a:pt x="4314" y="1621"/>
                </a:lnTo>
                <a:lnTo>
                  <a:pt x="4314" y="1621"/>
                </a:lnTo>
                <a:lnTo>
                  <a:pt x="4314" y="1621"/>
                </a:lnTo>
                <a:lnTo>
                  <a:pt x="4316" y="1619"/>
                </a:lnTo>
                <a:lnTo>
                  <a:pt x="4316" y="1619"/>
                </a:lnTo>
                <a:lnTo>
                  <a:pt x="4316" y="1617"/>
                </a:lnTo>
                <a:lnTo>
                  <a:pt x="4316" y="1617"/>
                </a:lnTo>
                <a:lnTo>
                  <a:pt x="4316" y="1614"/>
                </a:lnTo>
                <a:lnTo>
                  <a:pt x="4318" y="1617"/>
                </a:lnTo>
                <a:lnTo>
                  <a:pt x="4318" y="1619"/>
                </a:lnTo>
                <a:lnTo>
                  <a:pt x="4321" y="1619"/>
                </a:lnTo>
                <a:lnTo>
                  <a:pt x="4323" y="1619"/>
                </a:lnTo>
                <a:lnTo>
                  <a:pt x="4325" y="1619"/>
                </a:lnTo>
                <a:lnTo>
                  <a:pt x="4329" y="1619"/>
                </a:lnTo>
                <a:lnTo>
                  <a:pt x="4331" y="1619"/>
                </a:lnTo>
                <a:lnTo>
                  <a:pt x="4331" y="1617"/>
                </a:lnTo>
                <a:lnTo>
                  <a:pt x="4331" y="1617"/>
                </a:lnTo>
                <a:lnTo>
                  <a:pt x="4329" y="1614"/>
                </a:lnTo>
                <a:lnTo>
                  <a:pt x="4327" y="1612"/>
                </a:lnTo>
                <a:lnTo>
                  <a:pt x="4325" y="1610"/>
                </a:lnTo>
                <a:lnTo>
                  <a:pt x="4318" y="1608"/>
                </a:lnTo>
                <a:lnTo>
                  <a:pt x="4318" y="1606"/>
                </a:lnTo>
                <a:lnTo>
                  <a:pt x="4316" y="1604"/>
                </a:lnTo>
                <a:lnTo>
                  <a:pt x="4314" y="1602"/>
                </a:lnTo>
                <a:lnTo>
                  <a:pt x="4314" y="1602"/>
                </a:lnTo>
                <a:lnTo>
                  <a:pt x="4314" y="1602"/>
                </a:lnTo>
                <a:lnTo>
                  <a:pt x="4316" y="1602"/>
                </a:lnTo>
                <a:lnTo>
                  <a:pt x="4316" y="1602"/>
                </a:lnTo>
                <a:lnTo>
                  <a:pt x="4316" y="1600"/>
                </a:lnTo>
                <a:lnTo>
                  <a:pt x="4318" y="1600"/>
                </a:lnTo>
                <a:lnTo>
                  <a:pt x="4318" y="1598"/>
                </a:lnTo>
                <a:lnTo>
                  <a:pt x="4318" y="1598"/>
                </a:lnTo>
                <a:lnTo>
                  <a:pt x="4318" y="1598"/>
                </a:lnTo>
                <a:lnTo>
                  <a:pt x="4316" y="1596"/>
                </a:lnTo>
                <a:lnTo>
                  <a:pt x="4314" y="1593"/>
                </a:lnTo>
                <a:lnTo>
                  <a:pt x="4314" y="1591"/>
                </a:lnTo>
                <a:lnTo>
                  <a:pt x="4314" y="1591"/>
                </a:lnTo>
                <a:lnTo>
                  <a:pt x="4312" y="1591"/>
                </a:lnTo>
                <a:lnTo>
                  <a:pt x="4312" y="1591"/>
                </a:lnTo>
                <a:lnTo>
                  <a:pt x="4312" y="1589"/>
                </a:lnTo>
                <a:lnTo>
                  <a:pt x="4312" y="1589"/>
                </a:lnTo>
                <a:lnTo>
                  <a:pt x="4312" y="1589"/>
                </a:lnTo>
                <a:lnTo>
                  <a:pt x="4310" y="1589"/>
                </a:lnTo>
                <a:lnTo>
                  <a:pt x="4312" y="1589"/>
                </a:lnTo>
                <a:lnTo>
                  <a:pt x="4312" y="1587"/>
                </a:lnTo>
                <a:lnTo>
                  <a:pt x="4312" y="1587"/>
                </a:lnTo>
                <a:lnTo>
                  <a:pt x="4310" y="1587"/>
                </a:lnTo>
                <a:lnTo>
                  <a:pt x="4310" y="1587"/>
                </a:lnTo>
                <a:lnTo>
                  <a:pt x="4308" y="1585"/>
                </a:lnTo>
                <a:lnTo>
                  <a:pt x="4308" y="1585"/>
                </a:lnTo>
                <a:lnTo>
                  <a:pt x="4308" y="1585"/>
                </a:lnTo>
                <a:lnTo>
                  <a:pt x="4308" y="1583"/>
                </a:lnTo>
                <a:lnTo>
                  <a:pt x="4308" y="1581"/>
                </a:lnTo>
                <a:lnTo>
                  <a:pt x="4306" y="1579"/>
                </a:lnTo>
                <a:lnTo>
                  <a:pt x="4304" y="1579"/>
                </a:lnTo>
                <a:lnTo>
                  <a:pt x="4304" y="1579"/>
                </a:lnTo>
                <a:lnTo>
                  <a:pt x="4306" y="1579"/>
                </a:lnTo>
                <a:lnTo>
                  <a:pt x="4306" y="1579"/>
                </a:lnTo>
                <a:lnTo>
                  <a:pt x="4310" y="1579"/>
                </a:lnTo>
                <a:lnTo>
                  <a:pt x="4310" y="1579"/>
                </a:lnTo>
                <a:lnTo>
                  <a:pt x="4310" y="1577"/>
                </a:lnTo>
                <a:lnTo>
                  <a:pt x="4310" y="1579"/>
                </a:lnTo>
                <a:lnTo>
                  <a:pt x="4312" y="1579"/>
                </a:lnTo>
                <a:lnTo>
                  <a:pt x="4312" y="1579"/>
                </a:lnTo>
                <a:lnTo>
                  <a:pt x="4314" y="1579"/>
                </a:lnTo>
                <a:lnTo>
                  <a:pt x="4314" y="1577"/>
                </a:lnTo>
                <a:lnTo>
                  <a:pt x="4314" y="1577"/>
                </a:lnTo>
                <a:lnTo>
                  <a:pt x="4314" y="1577"/>
                </a:lnTo>
                <a:lnTo>
                  <a:pt x="4312" y="1575"/>
                </a:lnTo>
                <a:lnTo>
                  <a:pt x="4310" y="1575"/>
                </a:lnTo>
                <a:lnTo>
                  <a:pt x="4310" y="1575"/>
                </a:lnTo>
                <a:lnTo>
                  <a:pt x="4310" y="1573"/>
                </a:lnTo>
                <a:lnTo>
                  <a:pt x="4310" y="1573"/>
                </a:lnTo>
                <a:lnTo>
                  <a:pt x="4310" y="1570"/>
                </a:lnTo>
                <a:lnTo>
                  <a:pt x="4312" y="1570"/>
                </a:lnTo>
                <a:lnTo>
                  <a:pt x="4312" y="1568"/>
                </a:lnTo>
                <a:lnTo>
                  <a:pt x="4312" y="1568"/>
                </a:lnTo>
                <a:lnTo>
                  <a:pt x="4314" y="1568"/>
                </a:lnTo>
                <a:lnTo>
                  <a:pt x="4316" y="1570"/>
                </a:lnTo>
                <a:lnTo>
                  <a:pt x="4316" y="1570"/>
                </a:lnTo>
                <a:lnTo>
                  <a:pt x="4318" y="1570"/>
                </a:lnTo>
                <a:lnTo>
                  <a:pt x="4321" y="1568"/>
                </a:lnTo>
                <a:lnTo>
                  <a:pt x="4323" y="1568"/>
                </a:lnTo>
                <a:lnTo>
                  <a:pt x="4325" y="1568"/>
                </a:lnTo>
                <a:lnTo>
                  <a:pt x="4325" y="1568"/>
                </a:lnTo>
                <a:lnTo>
                  <a:pt x="4325" y="1568"/>
                </a:lnTo>
                <a:lnTo>
                  <a:pt x="4327" y="1566"/>
                </a:lnTo>
                <a:lnTo>
                  <a:pt x="4325" y="1566"/>
                </a:lnTo>
                <a:lnTo>
                  <a:pt x="4323" y="1564"/>
                </a:lnTo>
                <a:lnTo>
                  <a:pt x="4321" y="1562"/>
                </a:lnTo>
                <a:lnTo>
                  <a:pt x="4321" y="1560"/>
                </a:lnTo>
                <a:lnTo>
                  <a:pt x="4323" y="1560"/>
                </a:lnTo>
                <a:lnTo>
                  <a:pt x="4323" y="1560"/>
                </a:lnTo>
                <a:lnTo>
                  <a:pt x="4325" y="1560"/>
                </a:lnTo>
                <a:lnTo>
                  <a:pt x="4327" y="1560"/>
                </a:lnTo>
                <a:lnTo>
                  <a:pt x="4331" y="1560"/>
                </a:lnTo>
                <a:lnTo>
                  <a:pt x="4333" y="1558"/>
                </a:lnTo>
                <a:lnTo>
                  <a:pt x="4335" y="1558"/>
                </a:lnTo>
                <a:lnTo>
                  <a:pt x="4335" y="1556"/>
                </a:lnTo>
                <a:lnTo>
                  <a:pt x="4335" y="1556"/>
                </a:lnTo>
                <a:lnTo>
                  <a:pt x="4335" y="1556"/>
                </a:lnTo>
                <a:lnTo>
                  <a:pt x="4335" y="1554"/>
                </a:lnTo>
                <a:lnTo>
                  <a:pt x="4335" y="1554"/>
                </a:lnTo>
                <a:lnTo>
                  <a:pt x="4335" y="1554"/>
                </a:lnTo>
                <a:lnTo>
                  <a:pt x="4333" y="1554"/>
                </a:lnTo>
                <a:lnTo>
                  <a:pt x="4331" y="1554"/>
                </a:lnTo>
                <a:lnTo>
                  <a:pt x="4331" y="1554"/>
                </a:lnTo>
                <a:lnTo>
                  <a:pt x="4327" y="1552"/>
                </a:lnTo>
                <a:lnTo>
                  <a:pt x="4327" y="1552"/>
                </a:lnTo>
                <a:lnTo>
                  <a:pt x="4325" y="1549"/>
                </a:lnTo>
                <a:lnTo>
                  <a:pt x="4325" y="1549"/>
                </a:lnTo>
                <a:lnTo>
                  <a:pt x="4325" y="1547"/>
                </a:lnTo>
                <a:lnTo>
                  <a:pt x="4323" y="1547"/>
                </a:lnTo>
                <a:lnTo>
                  <a:pt x="4321" y="1547"/>
                </a:lnTo>
                <a:lnTo>
                  <a:pt x="4321" y="1547"/>
                </a:lnTo>
                <a:lnTo>
                  <a:pt x="4318" y="1549"/>
                </a:lnTo>
                <a:lnTo>
                  <a:pt x="4318" y="1549"/>
                </a:lnTo>
                <a:lnTo>
                  <a:pt x="4316" y="1549"/>
                </a:lnTo>
                <a:lnTo>
                  <a:pt x="4316" y="1547"/>
                </a:lnTo>
                <a:lnTo>
                  <a:pt x="4316" y="1547"/>
                </a:lnTo>
                <a:lnTo>
                  <a:pt x="4318" y="1547"/>
                </a:lnTo>
                <a:lnTo>
                  <a:pt x="4318" y="1547"/>
                </a:lnTo>
                <a:lnTo>
                  <a:pt x="4318" y="1545"/>
                </a:lnTo>
                <a:lnTo>
                  <a:pt x="4316" y="1543"/>
                </a:lnTo>
                <a:lnTo>
                  <a:pt x="4316" y="1545"/>
                </a:lnTo>
                <a:lnTo>
                  <a:pt x="4314" y="1545"/>
                </a:lnTo>
                <a:lnTo>
                  <a:pt x="4310" y="1547"/>
                </a:lnTo>
                <a:lnTo>
                  <a:pt x="4312" y="1545"/>
                </a:lnTo>
                <a:lnTo>
                  <a:pt x="4312" y="1545"/>
                </a:lnTo>
                <a:lnTo>
                  <a:pt x="4312" y="1543"/>
                </a:lnTo>
                <a:lnTo>
                  <a:pt x="4312" y="1541"/>
                </a:lnTo>
                <a:lnTo>
                  <a:pt x="4312" y="1541"/>
                </a:lnTo>
                <a:lnTo>
                  <a:pt x="4312" y="1539"/>
                </a:lnTo>
                <a:lnTo>
                  <a:pt x="4312" y="1539"/>
                </a:lnTo>
                <a:lnTo>
                  <a:pt x="4312" y="1539"/>
                </a:lnTo>
                <a:lnTo>
                  <a:pt x="4312" y="1537"/>
                </a:lnTo>
                <a:lnTo>
                  <a:pt x="4310" y="1537"/>
                </a:lnTo>
                <a:lnTo>
                  <a:pt x="4308" y="1537"/>
                </a:lnTo>
                <a:lnTo>
                  <a:pt x="4308" y="1535"/>
                </a:lnTo>
                <a:lnTo>
                  <a:pt x="4306" y="1533"/>
                </a:lnTo>
                <a:lnTo>
                  <a:pt x="4306" y="1533"/>
                </a:lnTo>
                <a:lnTo>
                  <a:pt x="4306" y="1533"/>
                </a:lnTo>
                <a:lnTo>
                  <a:pt x="4306" y="1531"/>
                </a:lnTo>
                <a:lnTo>
                  <a:pt x="4304" y="1531"/>
                </a:lnTo>
                <a:lnTo>
                  <a:pt x="4304" y="1533"/>
                </a:lnTo>
                <a:lnTo>
                  <a:pt x="4304" y="1533"/>
                </a:lnTo>
                <a:lnTo>
                  <a:pt x="4302" y="1535"/>
                </a:lnTo>
                <a:lnTo>
                  <a:pt x="4300" y="1537"/>
                </a:lnTo>
                <a:lnTo>
                  <a:pt x="4300" y="1537"/>
                </a:lnTo>
                <a:lnTo>
                  <a:pt x="4300" y="1535"/>
                </a:lnTo>
                <a:lnTo>
                  <a:pt x="4300" y="1535"/>
                </a:lnTo>
                <a:lnTo>
                  <a:pt x="4300" y="1533"/>
                </a:lnTo>
                <a:lnTo>
                  <a:pt x="4300" y="1531"/>
                </a:lnTo>
                <a:lnTo>
                  <a:pt x="4300" y="1531"/>
                </a:lnTo>
                <a:lnTo>
                  <a:pt x="4300" y="1531"/>
                </a:lnTo>
                <a:lnTo>
                  <a:pt x="4295" y="1537"/>
                </a:lnTo>
                <a:lnTo>
                  <a:pt x="4295" y="1537"/>
                </a:lnTo>
                <a:lnTo>
                  <a:pt x="4291" y="1543"/>
                </a:lnTo>
                <a:lnTo>
                  <a:pt x="4289" y="1545"/>
                </a:lnTo>
                <a:lnTo>
                  <a:pt x="4289" y="1547"/>
                </a:lnTo>
                <a:lnTo>
                  <a:pt x="4287" y="1549"/>
                </a:lnTo>
                <a:lnTo>
                  <a:pt x="4287" y="1549"/>
                </a:lnTo>
                <a:lnTo>
                  <a:pt x="4285" y="1552"/>
                </a:lnTo>
                <a:lnTo>
                  <a:pt x="4285" y="1552"/>
                </a:lnTo>
                <a:lnTo>
                  <a:pt x="4283" y="1552"/>
                </a:lnTo>
                <a:lnTo>
                  <a:pt x="4283" y="1552"/>
                </a:lnTo>
                <a:lnTo>
                  <a:pt x="4283" y="1552"/>
                </a:lnTo>
                <a:lnTo>
                  <a:pt x="4283" y="1552"/>
                </a:lnTo>
                <a:lnTo>
                  <a:pt x="4281" y="1554"/>
                </a:lnTo>
                <a:lnTo>
                  <a:pt x="4281" y="1554"/>
                </a:lnTo>
                <a:lnTo>
                  <a:pt x="4281" y="1556"/>
                </a:lnTo>
                <a:lnTo>
                  <a:pt x="4283" y="1556"/>
                </a:lnTo>
                <a:lnTo>
                  <a:pt x="4283" y="1558"/>
                </a:lnTo>
                <a:lnTo>
                  <a:pt x="4281" y="1558"/>
                </a:lnTo>
                <a:lnTo>
                  <a:pt x="4281" y="1560"/>
                </a:lnTo>
                <a:lnTo>
                  <a:pt x="4279" y="1560"/>
                </a:lnTo>
                <a:lnTo>
                  <a:pt x="4277" y="1560"/>
                </a:lnTo>
                <a:lnTo>
                  <a:pt x="4274" y="1560"/>
                </a:lnTo>
                <a:lnTo>
                  <a:pt x="4274" y="1560"/>
                </a:lnTo>
                <a:lnTo>
                  <a:pt x="4274" y="1560"/>
                </a:lnTo>
                <a:lnTo>
                  <a:pt x="4274" y="1560"/>
                </a:lnTo>
                <a:lnTo>
                  <a:pt x="4272" y="1560"/>
                </a:lnTo>
                <a:lnTo>
                  <a:pt x="4270" y="1562"/>
                </a:lnTo>
                <a:lnTo>
                  <a:pt x="4268" y="1562"/>
                </a:lnTo>
                <a:lnTo>
                  <a:pt x="4268" y="1564"/>
                </a:lnTo>
                <a:lnTo>
                  <a:pt x="4266" y="1564"/>
                </a:lnTo>
                <a:lnTo>
                  <a:pt x="4264" y="1564"/>
                </a:lnTo>
                <a:lnTo>
                  <a:pt x="4262" y="1566"/>
                </a:lnTo>
                <a:lnTo>
                  <a:pt x="4260" y="1564"/>
                </a:lnTo>
                <a:lnTo>
                  <a:pt x="4260" y="1566"/>
                </a:lnTo>
                <a:lnTo>
                  <a:pt x="4260" y="1566"/>
                </a:lnTo>
                <a:lnTo>
                  <a:pt x="4260" y="1566"/>
                </a:lnTo>
                <a:lnTo>
                  <a:pt x="4260" y="1568"/>
                </a:lnTo>
                <a:lnTo>
                  <a:pt x="4258" y="1570"/>
                </a:lnTo>
                <a:lnTo>
                  <a:pt x="4258" y="1570"/>
                </a:lnTo>
                <a:lnTo>
                  <a:pt x="4256" y="1575"/>
                </a:lnTo>
                <a:lnTo>
                  <a:pt x="4251" y="1577"/>
                </a:lnTo>
                <a:lnTo>
                  <a:pt x="4249" y="1581"/>
                </a:lnTo>
                <a:lnTo>
                  <a:pt x="4247" y="1583"/>
                </a:lnTo>
                <a:lnTo>
                  <a:pt x="4245" y="1585"/>
                </a:lnTo>
                <a:lnTo>
                  <a:pt x="4245" y="1585"/>
                </a:lnTo>
                <a:lnTo>
                  <a:pt x="4243" y="1587"/>
                </a:lnTo>
                <a:lnTo>
                  <a:pt x="4241" y="1587"/>
                </a:lnTo>
                <a:lnTo>
                  <a:pt x="4233" y="1589"/>
                </a:lnTo>
                <a:lnTo>
                  <a:pt x="4226" y="1589"/>
                </a:lnTo>
                <a:lnTo>
                  <a:pt x="4224" y="1591"/>
                </a:lnTo>
                <a:lnTo>
                  <a:pt x="4224" y="1591"/>
                </a:lnTo>
                <a:lnTo>
                  <a:pt x="4222" y="1593"/>
                </a:lnTo>
                <a:lnTo>
                  <a:pt x="4222" y="1596"/>
                </a:lnTo>
                <a:lnTo>
                  <a:pt x="4222" y="1596"/>
                </a:lnTo>
                <a:lnTo>
                  <a:pt x="4222" y="1598"/>
                </a:lnTo>
                <a:lnTo>
                  <a:pt x="4222" y="1598"/>
                </a:lnTo>
                <a:lnTo>
                  <a:pt x="4220" y="1598"/>
                </a:lnTo>
                <a:lnTo>
                  <a:pt x="4220" y="1598"/>
                </a:lnTo>
                <a:lnTo>
                  <a:pt x="4220" y="1596"/>
                </a:lnTo>
                <a:lnTo>
                  <a:pt x="4218" y="1598"/>
                </a:lnTo>
                <a:lnTo>
                  <a:pt x="4218" y="1598"/>
                </a:lnTo>
                <a:lnTo>
                  <a:pt x="4218" y="1600"/>
                </a:lnTo>
                <a:lnTo>
                  <a:pt x="4220" y="1600"/>
                </a:lnTo>
                <a:lnTo>
                  <a:pt x="4220" y="1602"/>
                </a:lnTo>
                <a:lnTo>
                  <a:pt x="4218" y="1602"/>
                </a:lnTo>
                <a:lnTo>
                  <a:pt x="4218" y="1604"/>
                </a:lnTo>
                <a:lnTo>
                  <a:pt x="4218" y="1606"/>
                </a:lnTo>
                <a:lnTo>
                  <a:pt x="4218" y="1606"/>
                </a:lnTo>
                <a:lnTo>
                  <a:pt x="4216" y="1608"/>
                </a:lnTo>
                <a:lnTo>
                  <a:pt x="4216" y="1608"/>
                </a:lnTo>
                <a:lnTo>
                  <a:pt x="4216" y="1610"/>
                </a:lnTo>
                <a:lnTo>
                  <a:pt x="4218" y="1610"/>
                </a:lnTo>
                <a:lnTo>
                  <a:pt x="4220" y="1610"/>
                </a:lnTo>
                <a:lnTo>
                  <a:pt x="4218" y="1610"/>
                </a:lnTo>
                <a:lnTo>
                  <a:pt x="4218" y="1610"/>
                </a:lnTo>
                <a:lnTo>
                  <a:pt x="4216" y="1610"/>
                </a:lnTo>
                <a:lnTo>
                  <a:pt x="4214" y="1608"/>
                </a:lnTo>
                <a:lnTo>
                  <a:pt x="4214" y="1610"/>
                </a:lnTo>
                <a:lnTo>
                  <a:pt x="4212" y="1608"/>
                </a:lnTo>
                <a:lnTo>
                  <a:pt x="4207" y="1606"/>
                </a:lnTo>
                <a:lnTo>
                  <a:pt x="4207" y="1606"/>
                </a:lnTo>
                <a:lnTo>
                  <a:pt x="4205" y="1606"/>
                </a:lnTo>
                <a:lnTo>
                  <a:pt x="4205" y="1606"/>
                </a:lnTo>
                <a:lnTo>
                  <a:pt x="4203" y="1606"/>
                </a:lnTo>
                <a:lnTo>
                  <a:pt x="4201" y="1606"/>
                </a:lnTo>
                <a:lnTo>
                  <a:pt x="4199" y="1606"/>
                </a:lnTo>
                <a:lnTo>
                  <a:pt x="4197" y="1604"/>
                </a:lnTo>
                <a:lnTo>
                  <a:pt x="4197" y="1604"/>
                </a:lnTo>
                <a:lnTo>
                  <a:pt x="4197" y="1602"/>
                </a:lnTo>
                <a:lnTo>
                  <a:pt x="4193" y="1604"/>
                </a:lnTo>
                <a:lnTo>
                  <a:pt x="4191" y="1604"/>
                </a:lnTo>
                <a:lnTo>
                  <a:pt x="4191" y="1606"/>
                </a:lnTo>
                <a:lnTo>
                  <a:pt x="4189" y="1608"/>
                </a:lnTo>
                <a:lnTo>
                  <a:pt x="4189" y="1610"/>
                </a:lnTo>
                <a:lnTo>
                  <a:pt x="4189" y="1610"/>
                </a:lnTo>
                <a:lnTo>
                  <a:pt x="4186" y="1612"/>
                </a:lnTo>
                <a:lnTo>
                  <a:pt x="4189" y="1612"/>
                </a:lnTo>
                <a:lnTo>
                  <a:pt x="4189" y="1612"/>
                </a:lnTo>
                <a:lnTo>
                  <a:pt x="4189" y="1612"/>
                </a:lnTo>
                <a:lnTo>
                  <a:pt x="4189" y="1614"/>
                </a:lnTo>
                <a:lnTo>
                  <a:pt x="4186" y="1614"/>
                </a:lnTo>
                <a:close/>
                <a:moveTo>
                  <a:pt x="4113" y="1610"/>
                </a:moveTo>
                <a:lnTo>
                  <a:pt x="4111" y="1610"/>
                </a:lnTo>
                <a:lnTo>
                  <a:pt x="4111" y="1610"/>
                </a:lnTo>
                <a:lnTo>
                  <a:pt x="4109" y="1612"/>
                </a:lnTo>
                <a:lnTo>
                  <a:pt x="4111" y="1612"/>
                </a:lnTo>
                <a:lnTo>
                  <a:pt x="4113" y="1612"/>
                </a:lnTo>
                <a:lnTo>
                  <a:pt x="4115" y="1612"/>
                </a:lnTo>
                <a:lnTo>
                  <a:pt x="4113" y="1610"/>
                </a:lnTo>
                <a:lnTo>
                  <a:pt x="4113" y="1610"/>
                </a:lnTo>
                <a:close/>
                <a:moveTo>
                  <a:pt x="4161" y="1480"/>
                </a:moveTo>
                <a:lnTo>
                  <a:pt x="4161" y="1480"/>
                </a:lnTo>
                <a:lnTo>
                  <a:pt x="4159" y="1480"/>
                </a:lnTo>
                <a:lnTo>
                  <a:pt x="4159" y="1482"/>
                </a:lnTo>
                <a:lnTo>
                  <a:pt x="4159" y="1482"/>
                </a:lnTo>
                <a:lnTo>
                  <a:pt x="4161" y="1482"/>
                </a:lnTo>
                <a:lnTo>
                  <a:pt x="4161" y="1480"/>
                </a:lnTo>
                <a:close/>
                <a:moveTo>
                  <a:pt x="4138" y="1782"/>
                </a:moveTo>
                <a:lnTo>
                  <a:pt x="4138" y="1782"/>
                </a:lnTo>
                <a:lnTo>
                  <a:pt x="4138" y="1782"/>
                </a:lnTo>
                <a:lnTo>
                  <a:pt x="4138" y="1782"/>
                </a:lnTo>
                <a:lnTo>
                  <a:pt x="4138" y="1782"/>
                </a:lnTo>
                <a:lnTo>
                  <a:pt x="4138" y="1784"/>
                </a:lnTo>
                <a:lnTo>
                  <a:pt x="4140" y="1782"/>
                </a:lnTo>
                <a:lnTo>
                  <a:pt x="4138" y="1782"/>
                </a:lnTo>
                <a:lnTo>
                  <a:pt x="4138" y="1782"/>
                </a:lnTo>
                <a:close/>
                <a:moveTo>
                  <a:pt x="4155" y="1673"/>
                </a:moveTo>
                <a:lnTo>
                  <a:pt x="4155" y="1673"/>
                </a:lnTo>
                <a:lnTo>
                  <a:pt x="4155" y="1675"/>
                </a:lnTo>
                <a:lnTo>
                  <a:pt x="4155" y="1675"/>
                </a:lnTo>
                <a:lnTo>
                  <a:pt x="4157" y="1675"/>
                </a:lnTo>
                <a:lnTo>
                  <a:pt x="4157" y="1673"/>
                </a:lnTo>
                <a:lnTo>
                  <a:pt x="4155" y="1673"/>
                </a:lnTo>
                <a:lnTo>
                  <a:pt x="4155" y="1673"/>
                </a:lnTo>
                <a:lnTo>
                  <a:pt x="4155" y="1673"/>
                </a:lnTo>
                <a:close/>
                <a:moveTo>
                  <a:pt x="4247" y="1751"/>
                </a:moveTo>
                <a:lnTo>
                  <a:pt x="4249" y="1751"/>
                </a:lnTo>
                <a:lnTo>
                  <a:pt x="4256" y="1753"/>
                </a:lnTo>
                <a:lnTo>
                  <a:pt x="4258" y="1755"/>
                </a:lnTo>
                <a:lnTo>
                  <a:pt x="4262" y="1755"/>
                </a:lnTo>
                <a:lnTo>
                  <a:pt x="4264" y="1755"/>
                </a:lnTo>
                <a:lnTo>
                  <a:pt x="4264" y="1755"/>
                </a:lnTo>
                <a:lnTo>
                  <a:pt x="4264" y="1757"/>
                </a:lnTo>
                <a:lnTo>
                  <a:pt x="4266" y="1757"/>
                </a:lnTo>
                <a:lnTo>
                  <a:pt x="4268" y="1757"/>
                </a:lnTo>
                <a:lnTo>
                  <a:pt x="4268" y="1757"/>
                </a:lnTo>
                <a:lnTo>
                  <a:pt x="4268" y="1757"/>
                </a:lnTo>
                <a:lnTo>
                  <a:pt x="4266" y="1755"/>
                </a:lnTo>
                <a:lnTo>
                  <a:pt x="4266" y="1755"/>
                </a:lnTo>
                <a:lnTo>
                  <a:pt x="4264" y="1753"/>
                </a:lnTo>
                <a:lnTo>
                  <a:pt x="4264" y="1751"/>
                </a:lnTo>
                <a:lnTo>
                  <a:pt x="4264" y="1751"/>
                </a:lnTo>
                <a:lnTo>
                  <a:pt x="4266" y="1747"/>
                </a:lnTo>
                <a:lnTo>
                  <a:pt x="4266" y="1744"/>
                </a:lnTo>
                <a:lnTo>
                  <a:pt x="4266" y="1742"/>
                </a:lnTo>
                <a:lnTo>
                  <a:pt x="4264" y="1742"/>
                </a:lnTo>
                <a:lnTo>
                  <a:pt x="4260" y="1740"/>
                </a:lnTo>
                <a:lnTo>
                  <a:pt x="4260" y="1740"/>
                </a:lnTo>
                <a:lnTo>
                  <a:pt x="4258" y="1742"/>
                </a:lnTo>
                <a:lnTo>
                  <a:pt x="4256" y="1742"/>
                </a:lnTo>
                <a:lnTo>
                  <a:pt x="4251" y="1742"/>
                </a:lnTo>
                <a:lnTo>
                  <a:pt x="4249" y="1742"/>
                </a:lnTo>
                <a:lnTo>
                  <a:pt x="4245" y="1740"/>
                </a:lnTo>
                <a:lnTo>
                  <a:pt x="4241" y="1740"/>
                </a:lnTo>
                <a:lnTo>
                  <a:pt x="4241" y="1738"/>
                </a:lnTo>
                <a:lnTo>
                  <a:pt x="4241" y="1736"/>
                </a:lnTo>
                <a:lnTo>
                  <a:pt x="4241" y="1736"/>
                </a:lnTo>
                <a:lnTo>
                  <a:pt x="4239" y="1734"/>
                </a:lnTo>
                <a:lnTo>
                  <a:pt x="4239" y="1734"/>
                </a:lnTo>
                <a:lnTo>
                  <a:pt x="4239" y="1732"/>
                </a:lnTo>
                <a:lnTo>
                  <a:pt x="4239" y="1730"/>
                </a:lnTo>
                <a:lnTo>
                  <a:pt x="4237" y="1730"/>
                </a:lnTo>
                <a:lnTo>
                  <a:pt x="4235" y="1730"/>
                </a:lnTo>
                <a:lnTo>
                  <a:pt x="4233" y="1730"/>
                </a:lnTo>
                <a:lnTo>
                  <a:pt x="4233" y="1730"/>
                </a:lnTo>
                <a:lnTo>
                  <a:pt x="4230" y="1730"/>
                </a:lnTo>
                <a:lnTo>
                  <a:pt x="4226" y="1728"/>
                </a:lnTo>
                <a:lnTo>
                  <a:pt x="4226" y="1728"/>
                </a:lnTo>
                <a:lnTo>
                  <a:pt x="4224" y="1728"/>
                </a:lnTo>
                <a:lnTo>
                  <a:pt x="4224" y="1728"/>
                </a:lnTo>
                <a:lnTo>
                  <a:pt x="4222" y="1728"/>
                </a:lnTo>
                <a:lnTo>
                  <a:pt x="4222" y="1728"/>
                </a:lnTo>
                <a:lnTo>
                  <a:pt x="4220" y="1728"/>
                </a:lnTo>
                <a:lnTo>
                  <a:pt x="4218" y="1728"/>
                </a:lnTo>
                <a:lnTo>
                  <a:pt x="4218" y="1728"/>
                </a:lnTo>
                <a:lnTo>
                  <a:pt x="4216" y="1723"/>
                </a:lnTo>
                <a:lnTo>
                  <a:pt x="4216" y="1723"/>
                </a:lnTo>
                <a:lnTo>
                  <a:pt x="4214" y="1723"/>
                </a:lnTo>
                <a:lnTo>
                  <a:pt x="4214" y="1723"/>
                </a:lnTo>
                <a:lnTo>
                  <a:pt x="4212" y="1723"/>
                </a:lnTo>
                <a:lnTo>
                  <a:pt x="4212" y="1726"/>
                </a:lnTo>
                <a:lnTo>
                  <a:pt x="4212" y="1726"/>
                </a:lnTo>
                <a:lnTo>
                  <a:pt x="4209" y="1728"/>
                </a:lnTo>
                <a:lnTo>
                  <a:pt x="4209" y="1730"/>
                </a:lnTo>
                <a:lnTo>
                  <a:pt x="4209" y="1730"/>
                </a:lnTo>
                <a:lnTo>
                  <a:pt x="4207" y="1732"/>
                </a:lnTo>
                <a:lnTo>
                  <a:pt x="4207" y="1732"/>
                </a:lnTo>
                <a:lnTo>
                  <a:pt x="4205" y="1732"/>
                </a:lnTo>
                <a:lnTo>
                  <a:pt x="4205" y="1730"/>
                </a:lnTo>
                <a:lnTo>
                  <a:pt x="4203" y="1730"/>
                </a:lnTo>
                <a:lnTo>
                  <a:pt x="4203" y="1730"/>
                </a:lnTo>
                <a:lnTo>
                  <a:pt x="4201" y="1730"/>
                </a:lnTo>
                <a:lnTo>
                  <a:pt x="4199" y="1730"/>
                </a:lnTo>
                <a:lnTo>
                  <a:pt x="4195" y="1730"/>
                </a:lnTo>
                <a:lnTo>
                  <a:pt x="4195" y="1730"/>
                </a:lnTo>
                <a:lnTo>
                  <a:pt x="4193" y="1730"/>
                </a:lnTo>
                <a:lnTo>
                  <a:pt x="4191" y="1730"/>
                </a:lnTo>
                <a:lnTo>
                  <a:pt x="4186" y="1730"/>
                </a:lnTo>
                <a:lnTo>
                  <a:pt x="4184" y="1730"/>
                </a:lnTo>
                <a:lnTo>
                  <a:pt x="4184" y="1730"/>
                </a:lnTo>
                <a:lnTo>
                  <a:pt x="4182" y="1730"/>
                </a:lnTo>
                <a:lnTo>
                  <a:pt x="4180" y="1728"/>
                </a:lnTo>
                <a:lnTo>
                  <a:pt x="4180" y="1726"/>
                </a:lnTo>
                <a:lnTo>
                  <a:pt x="4180" y="1723"/>
                </a:lnTo>
                <a:lnTo>
                  <a:pt x="4178" y="1723"/>
                </a:lnTo>
                <a:lnTo>
                  <a:pt x="4178" y="1721"/>
                </a:lnTo>
                <a:lnTo>
                  <a:pt x="4176" y="1721"/>
                </a:lnTo>
                <a:lnTo>
                  <a:pt x="4176" y="1721"/>
                </a:lnTo>
                <a:lnTo>
                  <a:pt x="4176" y="1721"/>
                </a:lnTo>
                <a:lnTo>
                  <a:pt x="4174" y="1721"/>
                </a:lnTo>
                <a:lnTo>
                  <a:pt x="4172" y="1721"/>
                </a:lnTo>
                <a:lnTo>
                  <a:pt x="4170" y="1721"/>
                </a:lnTo>
                <a:lnTo>
                  <a:pt x="4170" y="1721"/>
                </a:lnTo>
                <a:lnTo>
                  <a:pt x="4168" y="1721"/>
                </a:lnTo>
                <a:lnTo>
                  <a:pt x="4165" y="1719"/>
                </a:lnTo>
                <a:lnTo>
                  <a:pt x="4165" y="1719"/>
                </a:lnTo>
                <a:lnTo>
                  <a:pt x="4163" y="1717"/>
                </a:lnTo>
                <a:lnTo>
                  <a:pt x="4163" y="1717"/>
                </a:lnTo>
                <a:lnTo>
                  <a:pt x="4159" y="1717"/>
                </a:lnTo>
                <a:lnTo>
                  <a:pt x="4159" y="1715"/>
                </a:lnTo>
                <a:lnTo>
                  <a:pt x="4157" y="1717"/>
                </a:lnTo>
                <a:lnTo>
                  <a:pt x="4157" y="1719"/>
                </a:lnTo>
                <a:lnTo>
                  <a:pt x="4157" y="1719"/>
                </a:lnTo>
                <a:lnTo>
                  <a:pt x="4155" y="1719"/>
                </a:lnTo>
                <a:lnTo>
                  <a:pt x="4153" y="1717"/>
                </a:lnTo>
                <a:lnTo>
                  <a:pt x="4151" y="1717"/>
                </a:lnTo>
                <a:lnTo>
                  <a:pt x="4151" y="1717"/>
                </a:lnTo>
                <a:lnTo>
                  <a:pt x="4149" y="1717"/>
                </a:lnTo>
                <a:lnTo>
                  <a:pt x="4147" y="1717"/>
                </a:lnTo>
                <a:lnTo>
                  <a:pt x="4144" y="1715"/>
                </a:lnTo>
                <a:lnTo>
                  <a:pt x="4144" y="1717"/>
                </a:lnTo>
                <a:lnTo>
                  <a:pt x="4142" y="1717"/>
                </a:lnTo>
                <a:lnTo>
                  <a:pt x="4142" y="1719"/>
                </a:lnTo>
                <a:lnTo>
                  <a:pt x="4140" y="1723"/>
                </a:lnTo>
                <a:lnTo>
                  <a:pt x="4140" y="1723"/>
                </a:lnTo>
                <a:lnTo>
                  <a:pt x="4138" y="1726"/>
                </a:lnTo>
                <a:lnTo>
                  <a:pt x="4138" y="1723"/>
                </a:lnTo>
                <a:lnTo>
                  <a:pt x="4138" y="1726"/>
                </a:lnTo>
                <a:lnTo>
                  <a:pt x="4138" y="1728"/>
                </a:lnTo>
                <a:lnTo>
                  <a:pt x="4136" y="1728"/>
                </a:lnTo>
                <a:lnTo>
                  <a:pt x="4136" y="1730"/>
                </a:lnTo>
                <a:lnTo>
                  <a:pt x="4134" y="1728"/>
                </a:lnTo>
                <a:lnTo>
                  <a:pt x="4134" y="1728"/>
                </a:lnTo>
                <a:lnTo>
                  <a:pt x="4134" y="1728"/>
                </a:lnTo>
                <a:lnTo>
                  <a:pt x="4134" y="1728"/>
                </a:lnTo>
                <a:lnTo>
                  <a:pt x="4132" y="1728"/>
                </a:lnTo>
                <a:lnTo>
                  <a:pt x="4132" y="1728"/>
                </a:lnTo>
                <a:lnTo>
                  <a:pt x="4132" y="1730"/>
                </a:lnTo>
                <a:lnTo>
                  <a:pt x="4134" y="1730"/>
                </a:lnTo>
                <a:lnTo>
                  <a:pt x="4134" y="1730"/>
                </a:lnTo>
                <a:lnTo>
                  <a:pt x="4134" y="1730"/>
                </a:lnTo>
                <a:lnTo>
                  <a:pt x="4136" y="1730"/>
                </a:lnTo>
                <a:lnTo>
                  <a:pt x="4138" y="1730"/>
                </a:lnTo>
                <a:lnTo>
                  <a:pt x="4140" y="1730"/>
                </a:lnTo>
                <a:lnTo>
                  <a:pt x="4140" y="1730"/>
                </a:lnTo>
                <a:lnTo>
                  <a:pt x="4142" y="1730"/>
                </a:lnTo>
                <a:lnTo>
                  <a:pt x="4147" y="1730"/>
                </a:lnTo>
                <a:lnTo>
                  <a:pt x="4151" y="1732"/>
                </a:lnTo>
                <a:lnTo>
                  <a:pt x="4151" y="1734"/>
                </a:lnTo>
                <a:lnTo>
                  <a:pt x="4151" y="1734"/>
                </a:lnTo>
                <a:lnTo>
                  <a:pt x="4149" y="1736"/>
                </a:lnTo>
                <a:lnTo>
                  <a:pt x="4149" y="1736"/>
                </a:lnTo>
                <a:lnTo>
                  <a:pt x="4151" y="1738"/>
                </a:lnTo>
                <a:lnTo>
                  <a:pt x="4151" y="1738"/>
                </a:lnTo>
                <a:lnTo>
                  <a:pt x="4153" y="1738"/>
                </a:lnTo>
                <a:lnTo>
                  <a:pt x="4159" y="1738"/>
                </a:lnTo>
                <a:lnTo>
                  <a:pt x="4161" y="1738"/>
                </a:lnTo>
                <a:lnTo>
                  <a:pt x="4165" y="1740"/>
                </a:lnTo>
                <a:lnTo>
                  <a:pt x="4165" y="1740"/>
                </a:lnTo>
                <a:lnTo>
                  <a:pt x="4168" y="1740"/>
                </a:lnTo>
                <a:lnTo>
                  <a:pt x="4170" y="1742"/>
                </a:lnTo>
                <a:lnTo>
                  <a:pt x="4172" y="1742"/>
                </a:lnTo>
                <a:lnTo>
                  <a:pt x="4176" y="1742"/>
                </a:lnTo>
                <a:lnTo>
                  <a:pt x="4178" y="1742"/>
                </a:lnTo>
                <a:lnTo>
                  <a:pt x="4178" y="1742"/>
                </a:lnTo>
                <a:lnTo>
                  <a:pt x="4180" y="1742"/>
                </a:lnTo>
                <a:lnTo>
                  <a:pt x="4180" y="1742"/>
                </a:lnTo>
                <a:lnTo>
                  <a:pt x="4182" y="1742"/>
                </a:lnTo>
                <a:lnTo>
                  <a:pt x="4184" y="1742"/>
                </a:lnTo>
                <a:lnTo>
                  <a:pt x="4186" y="1742"/>
                </a:lnTo>
                <a:lnTo>
                  <a:pt x="4191" y="1742"/>
                </a:lnTo>
                <a:lnTo>
                  <a:pt x="4191" y="1742"/>
                </a:lnTo>
                <a:lnTo>
                  <a:pt x="4199" y="1744"/>
                </a:lnTo>
                <a:lnTo>
                  <a:pt x="4201" y="1744"/>
                </a:lnTo>
                <a:lnTo>
                  <a:pt x="4209" y="1749"/>
                </a:lnTo>
                <a:lnTo>
                  <a:pt x="4214" y="1749"/>
                </a:lnTo>
                <a:lnTo>
                  <a:pt x="4216" y="1751"/>
                </a:lnTo>
                <a:lnTo>
                  <a:pt x="4220" y="1751"/>
                </a:lnTo>
                <a:lnTo>
                  <a:pt x="4224" y="1751"/>
                </a:lnTo>
                <a:lnTo>
                  <a:pt x="4233" y="1751"/>
                </a:lnTo>
                <a:lnTo>
                  <a:pt x="4235" y="1751"/>
                </a:lnTo>
                <a:lnTo>
                  <a:pt x="4239" y="1753"/>
                </a:lnTo>
                <a:lnTo>
                  <a:pt x="4241" y="1753"/>
                </a:lnTo>
                <a:lnTo>
                  <a:pt x="4241" y="1753"/>
                </a:lnTo>
                <a:lnTo>
                  <a:pt x="4243" y="1751"/>
                </a:lnTo>
                <a:lnTo>
                  <a:pt x="4245" y="1751"/>
                </a:lnTo>
                <a:lnTo>
                  <a:pt x="4247" y="1751"/>
                </a:lnTo>
                <a:close/>
                <a:moveTo>
                  <a:pt x="4029" y="1461"/>
                </a:moveTo>
                <a:lnTo>
                  <a:pt x="4027" y="1459"/>
                </a:lnTo>
                <a:lnTo>
                  <a:pt x="4027" y="1463"/>
                </a:lnTo>
                <a:lnTo>
                  <a:pt x="4029" y="1463"/>
                </a:lnTo>
                <a:lnTo>
                  <a:pt x="4029" y="1463"/>
                </a:lnTo>
                <a:lnTo>
                  <a:pt x="4029" y="1461"/>
                </a:lnTo>
                <a:lnTo>
                  <a:pt x="4029" y="1461"/>
                </a:lnTo>
                <a:close/>
                <a:moveTo>
                  <a:pt x="4044" y="1522"/>
                </a:moveTo>
                <a:lnTo>
                  <a:pt x="4042" y="1522"/>
                </a:lnTo>
                <a:lnTo>
                  <a:pt x="4042" y="1522"/>
                </a:lnTo>
                <a:lnTo>
                  <a:pt x="4042" y="1522"/>
                </a:lnTo>
                <a:lnTo>
                  <a:pt x="4044" y="1524"/>
                </a:lnTo>
                <a:lnTo>
                  <a:pt x="4044" y="1524"/>
                </a:lnTo>
                <a:lnTo>
                  <a:pt x="4044" y="1522"/>
                </a:lnTo>
                <a:close/>
                <a:moveTo>
                  <a:pt x="4050" y="1537"/>
                </a:moveTo>
                <a:lnTo>
                  <a:pt x="4052" y="1537"/>
                </a:lnTo>
                <a:lnTo>
                  <a:pt x="4052" y="1537"/>
                </a:lnTo>
                <a:lnTo>
                  <a:pt x="4052" y="1537"/>
                </a:lnTo>
                <a:lnTo>
                  <a:pt x="4052" y="1535"/>
                </a:lnTo>
                <a:lnTo>
                  <a:pt x="4050" y="1537"/>
                </a:lnTo>
                <a:close/>
                <a:moveTo>
                  <a:pt x="4036" y="1516"/>
                </a:moveTo>
                <a:lnTo>
                  <a:pt x="4036" y="1514"/>
                </a:lnTo>
                <a:lnTo>
                  <a:pt x="4036" y="1518"/>
                </a:lnTo>
                <a:lnTo>
                  <a:pt x="4036" y="1518"/>
                </a:lnTo>
                <a:lnTo>
                  <a:pt x="4036" y="1516"/>
                </a:lnTo>
                <a:close/>
                <a:moveTo>
                  <a:pt x="4075" y="1587"/>
                </a:moveTo>
                <a:lnTo>
                  <a:pt x="4075" y="1587"/>
                </a:lnTo>
                <a:lnTo>
                  <a:pt x="4075" y="1587"/>
                </a:lnTo>
                <a:lnTo>
                  <a:pt x="4075" y="1587"/>
                </a:lnTo>
                <a:lnTo>
                  <a:pt x="4075" y="1589"/>
                </a:lnTo>
                <a:lnTo>
                  <a:pt x="4075" y="1587"/>
                </a:lnTo>
                <a:lnTo>
                  <a:pt x="4075" y="1587"/>
                </a:lnTo>
                <a:close/>
                <a:moveTo>
                  <a:pt x="4052" y="1539"/>
                </a:moveTo>
                <a:lnTo>
                  <a:pt x="4052" y="1541"/>
                </a:lnTo>
                <a:lnTo>
                  <a:pt x="4052" y="1541"/>
                </a:lnTo>
                <a:lnTo>
                  <a:pt x="4052" y="1541"/>
                </a:lnTo>
                <a:lnTo>
                  <a:pt x="4054" y="1541"/>
                </a:lnTo>
                <a:lnTo>
                  <a:pt x="4054" y="1541"/>
                </a:lnTo>
                <a:lnTo>
                  <a:pt x="4054" y="1541"/>
                </a:lnTo>
                <a:lnTo>
                  <a:pt x="4054" y="1539"/>
                </a:lnTo>
                <a:lnTo>
                  <a:pt x="4054" y="1539"/>
                </a:lnTo>
                <a:lnTo>
                  <a:pt x="4054" y="1539"/>
                </a:lnTo>
                <a:lnTo>
                  <a:pt x="4052" y="1539"/>
                </a:lnTo>
                <a:lnTo>
                  <a:pt x="4052" y="1539"/>
                </a:lnTo>
                <a:lnTo>
                  <a:pt x="4052" y="1539"/>
                </a:lnTo>
                <a:lnTo>
                  <a:pt x="4052" y="1539"/>
                </a:lnTo>
                <a:close/>
                <a:moveTo>
                  <a:pt x="4061" y="1554"/>
                </a:moveTo>
                <a:lnTo>
                  <a:pt x="4061" y="1554"/>
                </a:lnTo>
                <a:lnTo>
                  <a:pt x="4061" y="1552"/>
                </a:lnTo>
                <a:lnTo>
                  <a:pt x="4059" y="1554"/>
                </a:lnTo>
                <a:lnTo>
                  <a:pt x="4059" y="1556"/>
                </a:lnTo>
                <a:lnTo>
                  <a:pt x="4061" y="1556"/>
                </a:lnTo>
                <a:lnTo>
                  <a:pt x="4061" y="1556"/>
                </a:lnTo>
                <a:lnTo>
                  <a:pt x="4061" y="1554"/>
                </a:lnTo>
                <a:close/>
                <a:moveTo>
                  <a:pt x="4029" y="1474"/>
                </a:moveTo>
                <a:lnTo>
                  <a:pt x="4029" y="1474"/>
                </a:lnTo>
                <a:lnTo>
                  <a:pt x="4029" y="1474"/>
                </a:lnTo>
                <a:lnTo>
                  <a:pt x="4031" y="1474"/>
                </a:lnTo>
                <a:lnTo>
                  <a:pt x="4031" y="1476"/>
                </a:lnTo>
                <a:lnTo>
                  <a:pt x="4031" y="1476"/>
                </a:lnTo>
                <a:lnTo>
                  <a:pt x="4031" y="1476"/>
                </a:lnTo>
                <a:lnTo>
                  <a:pt x="4031" y="1476"/>
                </a:lnTo>
                <a:lnTo>
                  <a:pt x="4031" y="1474"/>
                </a:lnTo>
                <a:lnTo>
                  <a:pt x="4029" y="1472"/>
                </a:lnTo>
                <a:lnTo>
                  <a:pt x="4029" y="1474"/>
                </a:lnTo>
                <a:close/>
                <a:moveTo>
                  <a:pt x="4189" y="1346"/>
                </a:moveTo>
                <a:lnTo>
                  <a:pt x="4186" y="1348"/>
                </a:lnTo>
                <a:lnTo>
                  <a:pt x="4184" y="1348"/>
                </a:lnTo>
                <a:lnTo>
                  <a:pt x="4182" y="1350"/>
                </a:lnTo>
                <a:lnTo>
                  <a:pt x="4182" y="1350"/>
                </a:lnTo>
                <a:lnTo>
                  <a:pt x="4182" y="1350"/>
                </a:lnTo>
                <a:lnTo>
                  <a:pt x="4182" y="1357"/>
                </a:lnTo>
                <a:lnTo>
                  <a:pt x="4182" y="1357"/>
                </a:lnTo>
                <a:lnTo>
                  <a:pt x="4182" y="1359"/>
                </a:lnTo>
                <a:lnTo>
                  <a:pt x="4182" y="1363"/>
                </a:lnTo>
                <a:lnTo>
                  <a:pt x="4186" y="1363"/>
                </a:lnTo>
                <a:lnTo>
                  <a:pt x="4186" y="1365"/>
                </a:lnTo>
                <a:lnTo>
                  <a:pt x="4189" y="1365"/>
                </a:lnTo>
                <a:lnTo>
                  <a:pt x="4193" y="1365"/>
                </a:lnTo>
                <a:lnTo>
                  <a:pt x="4193" y="1365"/>
                </a:lnTo>
                <a:lnTo>
                  <a:pt x="4195" y="1367"/>
                </a:lnTo>
                <a:lnTo>
                  <a:pt x="4195" y="1367"/>
                </a:lnTo>
                <a:lnTo>
                  <a:pt x="4197" y="1367"/>
                </a:lnTo>
                <a:lnTo>
                  <a:pt x="4197" y="1367"/>
                </a:lnTo>
                <a:lnTo>
                  <a:pt x="4197" y="1365"/>
                </a:lnTo>
                <a:lnTo>
                  <a:pt x="4199" y="1365"/>
                </a:lnTo>
                <a:lnTo>
                  <a:pt x="4201" y="1363"/>
                </a:lnTo>
                <a:lnTo>
                  <a:pt x="4201" y="1363"/>
                </a:lnTo>
                <a:lnTo>
                  <a:pt x="4203" y="1363"/>
                </a:lnTo>
                <a:lnTo>
                  <a:pt x="4203" y="1363"/>
                </a:lnTo>
                <a:lnTo>
                  <a:pt x="4201" y="1363"/>
                </a:lnTo>
                <a:lnTo>
                  <a:pt x="4203" y="1361"/>
                </a:lnTo>
                <a:lnTo>
                  <a:pt x="4205" y="1361"/>
                </a:lnTo>
                <a:lnTo>
                  <a:pt x="4205" y="1361"/>
                </a:lnTo>
                <a:lnTo>
                  <a:pt x="4205" y="1361"/>
                </a:lnTo>
                <a:lnTo>
                  <a:pt x="4207" y="1359"/>
                </a:lnTo>
                <a:lnTo>
                  <a:pt x="4207" y="1359"/>
                </a:lnTo>
                <a:lnTo>
                  <a:pt x="4207" y="1359"/>
                </a:lnTo>
                <a:lnTo>
                  <a:pt x="4209" y="1357"/>
                </a:lnTo>
                <a:lnTo>
                  <a:pt x="4209" y="1354"/>
                </a:lnTo>
                <a:lnTo>
                  <a:pt x="4209" y="1352"/>
                </a:lnTo>
                <a:lnTo>
                  <a:pt x="4209" y="1352"/>
                </a:lnTo>
                <a:lnTo>
                  <a:pt x="4209" y="1352"/>
                </a:lnTo>
                <a:lnTo>
                  <a:pt x="4212" y="1350"/>
                </a:lnTo>
                <a:lnTo>
                  <a:pt x="4214" y="1346"/>
                </a:lnTo>
                <a:lnTo>
                  <a:pt x="4214" y="1346"/>
                </a:lnTo>
                <a:lnTo>
                  <a:pt x="4216" y="1346"/>
                </a:lnTo>
                <a:lnTo>
                  <a:pt x="4216" y="1344"/>
                </a:lnTo>
                <a:lnTo>
                  <a:pt x="4216" y="1342"/>
                </a:lnTo>
                <a:lnTo>
                  <a:pt x="4216" y="1342"/>
                </a:lnTo>
                <a:lnTo>
                  <a:pt x="4214" y="1340"/>
                </a:lnTo>
                <a:lnTo>
                  <a:pt x="4214" y="1340"/>
                </a:lnTo>
                <a:lnTo>
                  <a:pt x="4212" y="1340"/>
                </a:lnTo>
                <a:lnTo>
                  <a:pt x="4212" y="1338"/>
                </a:lnTo>
                <a:lnTo>
                  <a:pt x="4212" y="1338"/>
                </a:lnTo>
                <a:lnTo>
                  <a:pt x="4209" y="1340"/>
                </a:lnTo>
                <a:lnTo>
                  <a:pt x="4209" y="1340"/>
                </a:lnTo>
                <a:lnTo>
                  <a:pt x="4209" y="1340"/>
                </a:lnTo>
                <a:lnTo>
                  <a:pt x="4207" y="1340"/>
                </a:lnTo>
                <a:lnTo>
                  <a:pt x="4207" y="1340"/>
                </a:lnTo>
                <a:lnTo>
                  <a:pt x="4207" y="1340"/>
                </a:lnTo>
                <a:lnTo>
                  <a:pt x="4207" y="1340"/>
                </a:lnTo>
                <a:lnTo>
                  <a:pt x="4205" y="1340"/>
                </a:lnTo>
                <a:lnTo>
                  <a:pt x="4205" y="1340"/>
                </a:lnTo>
                <a:lnTo>
                  <a:pt x="4203" y="1340"/>
                </a:lnTo>
                <a:lnTo>
                  <a:pt x="4203" y="1340"/>
                </a:lnTo>
                <a:lnTo>
                  <a:pt x="4199" y="1340"/>
                </a:lnTo>
                <a:lnTo>
                  <a:pt x="4197" y="1340"/>
                </a:lnTo>
                <a:lnTo>
                  <a:pt x="4195" y="1340"/>
                </a:lnTo>
                <a:lnTo>
                  <a:pt x="4195" y="1342"/>
                </a:lnTo>
                <a:lnTo>
                  <a:pt x="4193" y="1342"/>
                </a:lnTo>
                <a:lnTo>
                  <a:pt x="4191" y="1342"/>
                </a:lnTo>
                <a:lnTo>
                  <a:pt x="4191" y="1342"/>
                </a:lnTo>
                <a:lnTo>
                  <a:pt x="4191" y="1342"/>
                </a:lnTo>
                <a:lnTo>
                  <a:pt x="4189" y="1344"/>
                </a:lnTo>
                <a:lnTo>
                  <a:pt x="4191" y="1344"/>
                </a:lnTo>
                <a:lnTo>
                  <a:pt x="4191" y="1344"/>
                </a:lnTo>
                <a:lnTo>
                  <a:pt x="4189" y="1346"/>
                </a:lnTo>
                <a:lnTo>
                  <a:pt x="4189" y="1346"/>
                </a:lnTo>
                <a:close/>
                <a:moveTo>
                  <a:pt x="4027" y="1453"/>
                </a:moveTo>
                <a:lnTo>
                  <a:pt x="4027" y="1453"/>
                </a:lnTo>
                <a:lnTo>
                  <a:pt x="4027" y="1453"/>
                </a:lnTo>
                <a:lnTo>
                  <a:pt x="4027" y="1453"/>
                </a:lnTo>
                <a:lnTo>
                  <a:pt x="4027" y="1453"/>
                </a:lnTo>
                <a:lnTo>
                  <a:pt x="4029" y="1453"/>
                </a:lnTo>
                <a:lnTo>
                  <a:pt x="4029" y="1453"/>
                </a:lnTo>
                <a:lnTo>
                  <a:pt x="4029" y="1453"/>
                </a:lnTo>
                <a:lnTo>
                  <a:pt x="4027" y="1453"/>
                </a:lnTo>
                <a:close/>
                <a:moveTo>
                  <a:pt x="4033" y="1514"/>
                </a:moveTo>
                <a:lnTo>
                  <a:pt x="4031" y="1514"/>
                </a:lnTo>
                <a:lnTo>
                  <a:pt x="4031" y="1514"/>
                </a:lnTo>
                <a:lnTo>
                  <a:pt x="4031" y="1518"/>
                </a:lnTo>
                <a:lnTo>
                  <a:pt x="4031" y="1520"/>
                </a:lnTo>
                <a:lnTo>
                  <a:pt x="4031" y="1520"/>
                </a:lnTo>
                <a:lnTo>
                  <a:pt x="4033" y="1518"/>
                </a:lnTo>
                <a:lnTo>
                  <a:pt x="4033" y="1518"/>
                </a:lnTo>
                <a:lnTo>
                  <a:pt x="4033" y="1518"/>
                </a:lnTo>
                <a:lnTo>
                  <a:pt x="4033" y="1516"/>
                </a:lnTo>
                <a:lnTo>
                  <a:pt x="4033" y="1514"/>
                </a:lnTo>
                <a:lnTo>
                  <a:pt x="4033" y="1514"/>
                </a:lnTo>
                <a:close/>
                <a:moveTo>
                  <a:pt x="4090" y="1612"/>
                </a:moveTo>
                <a:lnTo>
                  <a:pt x="4090" y="1610"/>
                </a:lnTo>
                <a:lnTo>
                  <a:pt x="4090" y="1610"/>
                </a:lnTo>
                <a:lnTo>
                  <a:pt x="4088" y="1612"/>
                </a:lnTo>
                <a:lnTo>
                  <a:pt x="4088" y="1612"/>
                </a:lnTo>
                <a:lnTo>
                  <a:pt x="4090" y="1614"/>
                </a:lnTo>
                <a:lnTo>
                  <a:pt x="4090" y="1617"/>
                </a:lnTo>
                <a:lnTo>
                  <a:pt x="4090" y="1617"/>
                </a:lnTo>
                <a:lnTo>
                  <a:pt x="4090" y="1617"/>
                </a:lnTo>
                <a:lnTo>
                  <a:pt x="4092" y="1617"/>
                </a:lnTo>
                <a:lnTo>
                  <a:pt x="4092" y="1617"/>
                </a:lnTo>
                <a:lnTo>
                  <a:pt x="4092" y="1614"/>
                </a:lnTo>
                <a:lnTo>
                  <a:pt x="4092" y="1614"/>
                </a:lnTo>
                <a:lnTo>
                  <a:pt x="4092" y="1612"/>
                </a:lnTo>
                <a:lnTo>
                  <a:pt x="4090" y="1612"/>
                </a:lnTo>
                <a:close/>
                <a:moveTo>
                  <a:pt x="4031" y="1463"/>
                </a:moveTo>
                <a:lnTo>
                  <a:pt x="4029" y="1466"/>
                </a:lnTo>
                <a:lnTo>
                  <a:pt x="4031" y="1466"/>
                </a:lnTo>
                <a:lnTo>
                  <a:pt x="4031" y="1466"/>
                </a:lnTo>
                <a:lnTo>
                  <a:pt x="4031" y="1466"/>
                </a:lnTo>
                <a:lnTo>
                  <a:pt x="4031" y="1466"/>
                </a:lnTo>
                <a:lnTo>
                  <a:pt x="4031" y="1463"/>
                </a:lnTo>
                <a:lnTo>
                  <a:pt x="4031" y="1461"/>
                </a:lnTo>
                <a:lnTo>
                  <a:pt x="4031" y="1461"/>
                </a:lnTo>
                <a:lnTo>
                  <a:pt x="4031" y="1461"/>
                </a:lnTo>
                <a:lnTo>
                  <a:pt x="4031" y="1463"/>
                </a:lnTo>
                <a:lnTo>
                  <a:pt x="4031" y="1463"/>
                </a:lnTo>
                <a:close/>
                <a:moveTo>
                  <a:pt x="4105" y="1621"/>
                </a:moveTo>
                <a:lnTo>
                  <a:pt x="4107" y="1623"/>
                </a:lnTo>
                <a:lnTo>
                  <a:pt x="4107" y="1621"/>
                </a:lnTo>
                <a:lnTo>
                  <a:pt x="4107" y="1621"/>
                </a:lnTo>
                <a:lnTo>
                  <a:pt x="4107" y="1621"/>
                </a:lnTo>
                <a:lnTo>
                  <a:pt x="4107" y="1619"/>
                </a:lnTo>
                <a:lnTo>
                  <a:pt x="4105" y="1619"/>
                </a:lnTo>
                <a:lnTo>
                  <a:pt x="4105" y="1619"/>
                </a:lnTo>
                <a:lnTo>
                  <a:pt x="4105" y="1621"/>
                </a:lnTo>
                <a:close/>
                <a:moveTo>
                  <a:pt x="4107" y="1617"/>
                </a:moveTo>
                <a:lnTo>
                  <a:pt x="4105" y="1614"/>
                </a:lnTo>
                <a:lnTo>
                  <a:pt x="4105" y="1614"/>
                </a:lnTo>
                <a:lnTo>
                  <a:pt x="4105" y="1617"/>
                </a:lnTo>
                <a:lnTo>
                  <a:pt x="4105" y="1617"/>
                </a:lnTo>
                <a:lnTo>
                  <a:pt x="4107" y="1617"/>
                </a:lnTo>
                <a:lnTo>
                  <a:pt x="4107" y="1617"/>
                </a:lnTo>
                <a:lnTo>
                  <a:pt x="4107" y="1617"/>
                </a:lnTo>
                <a:close/>
                <a:moveTo>
                  <a:pt x="4115" y="1614"/>
                </a:moveTo>
                <a:lnTo>
                  <a:pt x="4115" y="1614"/>
                </a:lnTo>
                <a:lnTo>
                  <a:pt x="4113" y="1614"/>
                </a:lnTo>
                <a:lnTo>
                  <a:pt x="4113" y="1617"/>
                </a:lnTo>
                <a:lnTo>
                  <a:pt x="4113" y="1617"/>
                </a:lnTo>
                <a:lnTo>
                  <a:pt x="4113" y="1617"/>
                </a:lnTo>
                <a:lnTo>
                  <a:pt x="4113" y="1617"/>
                </a:lnTo>
                <a:lnTo>
                  <a:pt x="4115" y="1617"/>
                </a:lnTo>
                <a:lnTo>
                  <a:pt x="4115" y="1614"/>
                </a:lnTo>
                <a:lnTo>
                  <a:pt x="4117" y="1614"/>
                </a:lnTo>
                <a:lnTo>
                  <a:pt x="4117" y="1614"/>
                </a:lnTo>
                <a:lnTo>
                  <a:pt x="4115" y="1614"/>
                </a:lnTo>
                <a:lnTo>
                  <a:pt x="4115" y="1614"/>
                </a:lnTo>
                <a:close/>
                <a:moveTo>
                  <a:pt x="4077" y="1606"/>
                </a:moveTo>
                <a:lnTo>
                  <a:pt x="4080" y="1606"/>
                </a:lnTo>
                <a:lnTo>
                  <a:pt x="4082" y="1606"/>
                </a:lnTo>
                <a:lnTo>
                  <a:pt x="4082" y="1604"/>
                </a:lnTo>
                <a:lnTo>
                  <a:pt x="4082" y="1604"/>
                </a:lnTo>
                <a:lnTo>
                  <a:pt x="4082" y="1602"/>
                </a:lnTo>
                <a:lnTo>
                  <a:pt x="4082" y="1602"/>
                </a:lnTo>
                <a:lnTo>
                  <a:pt x="4080" y="1600"/>
                </a:lnTo>
                <a:lnTo>
                  <a:pt x="4080" y="1602"/>
                </a:lnTo>
                <a:lnTo>
                  <a:pt x="4077" y="1602"/>
                </a:lnTo>
                <a:lnTo>
                  <a:pt x="4077" y="1602"/>
                </a:lnTo>
                <a:lnTo>
                  <a:pt x="4077" y="1604"/>
                </a:lnTo>
                <a:lnTo>
                  <a:pt x="4077" y="1606"/>
                </a:lnTo>
                <a:lnTo>
                  <a:pt x="4077" y="1606"/>
                </a:lnTo>
                <a:close/>
                <a:moveTo>
                  <a:pt x="4103" y="1623"/>
                </a:moveTo>
                <a:lnTo>
                  <a:pt x="4105" y="1623"/>
                </a:lnTo>
                <a:lnTo>
                  <a:pt x="4105" y="1623"/>
                </a:lnTo>
                <a:lnTo>
                  <a:pt x="4103" y="1621"/>
                </a:lnTo>
                <a:lnTo>
                  <a:pt x="4103" y="1621"/>
                </a:lnTo>
                <a:lnTo>
                  <a:pt x="4103" y="1623"/>
                </a:lnTo>
                <a:lnTo>
                  <a:pt x="4103" y="1623"/>
                </a:lnTo>
                <a:lnTo>
                  <a:pt x="4103" y="1623"/>
                </a:lnTo>
                <a:close/>
                <a:moveTo>
                  <a:pt x="4100" y="1617"/>
                </a:moveTo>
                <a:lnTo>
                  <a:pt x="4096" y="1614"/>
                </a:lnTo>
                <a:lnTo>
                  <a:pt x="4096" y="1614"/>
                </a:lnTo>
                <a:lnTo>
                  <a:pt x="4096" y="1617"/>
                </a:lnTo>
                <a:lnTo>
                  <a:pt x="4096" y="1617"/>
                </a:lnTo>
                <a:lnTo>
                  <a:pt x="4096" y="1617"/>
                </a:lnTo>
                <a:lnTo>
                  <a:pt x="4098" y="1617"/>
                </a:lnTo>
                <a:lnTo>
                  <a:pt x="4098" y="1619"/>
                </a:lnTo>
                <a:lnTo>
                  <a:pt x="4100" y="1619"/>
                </a:lnTo>
                <a:lnTo>
                  <a:pt x="4100" y="1619"/>
                </a:lnTo>
                <a:lnTo>
                  <a:pt x="4103" y="1619"/>
                </a:lnTo>
                <a:lnTo>
                  <a:pt x="4103" y="1619"/>
                </a:lnTo>
                <a:lnTo>
                  <a:pt x="4100" y="1617"/>
                </a:lnTo>
                <a:lnTo>
                  <a:pt x="4100" y="1617"/>
                </a:lnTo>
                <a:close/>
                <a:moveTo>
                  <a:pt x="4092" y="1610"/>
                </a:moveTo>
                <a:lnTo>
                  <a:pt x="4086" y="1608"/>
                </a:lnTo>
                <a:lnTo>
                  <a:pt x="4086" y="1608"/>
                </a:lnTo>
                <a:lnTo>
                  <a:pt x="4086" y="1608"/>
                </a:lnTo>
                <a:lnTo>
                  <a:pt x="4086" y="1608"/>
                </a:lnTo>
                <a:lnTo>
                  <a:pt x="4086" y="1610"/>
                </a:lnTo>
                <a:lnTo>
                  <a:pt x="4088" y="1610"/>
                </a:lnTo>
                <a:lnTo>
                  <a:pt x="4090" y="1610"/>
                </a:lnTo>
                <a:lnTo>
                  <a:pt x="4090" y="1610"/>
                </a:lnTo>
                <a:lnTo>
                  <a:pt x="4092" y="1612"/>
                </a:lnTo>
                <a:lnTo>
                  <a:pt x="4092" y="1612"/>
                </a:lnTo>
                <a:lnTo>
                  <a:pt x="4092" y="1610"/>
                </a:lnTo>
                <a:lnTo>
                  <a:pt x="4092" y="1610"/>
                </a:lnTo>
                <a:close/>
                <a:moveTo>
                  <a:pt x="4094" y="1614"/>
                </a:moveTo>
                <a:lnTo>
                  <a:pt x="4092" y="1617"/>
                </a:lnTo>
                <a:lnTo>
                  <a:pt x="4092" y="1617"/>
                </a:lnTo>
                <a:lnTo>
                  <a:pt x="4092" y="1617"/>
                </a:lnTo>
                <a:lnTo>
                  <a:pt x="4092" y="1619"/>
                </a:lnTo>
                <a:lnTo>
                  <a:pt x="4092" y="1619"/>
                </a:lnTo>
                <a:lnTo>
                  <a:pt x="4094" y="1619"/>
                </a:lnTo>
                <a:lnTo>
                  <a:pt x="4096" y="1621"/>
                </a:lnTo>
                <a:lnTo>
                  <a:pt x="4096" y="1621"/>
                </a:lnTo>
                <a:lnTo>
                  <a:pt x="4098" y="1621"/>
                </a:lnTo>
                <a:lnTo>
                  <a:pt x="4100" y="1621"/>
                </a:lnTo>
                <a:lnTo>
                  <a:pt x="4100" y="1621"/>
                </a:lnTo>
                <a:lnTo>
                  <a:pt x="4100" y="1619"/>
                </a:lnTo>
                <a:lnTo>
                  <a:pt x="4098" y="1619"/>
                </a:lnTo>
                <a:lnTo>
                  <a:pt x="4096" y="1617"/>
                </a:lnTo>
                <a:lnTo>
                  <a:pt x="4096" y="1617"/>
                </a:lnTo>
                <a:lnTo>
                  <a:pt x="4094" y="1617"/>
                </a:lnTo>
                <a:lnTo>
                  <a:pt x="4094" y="1614"/>
                </a:lnTo>
                <a:close/>
                <a:moveTo>
                  <a:pt x="4115" y="1619"/>
                </a:moveTo>
                <a:lnTo>
                  <a:pt x="4115" y="1619"/>
                </a:lnTo>
                <a:lnTo>
                  <a:pt x="4115" y="1619"/>
                </a:lnTo>
                <a:lnTo>
                  <a:pt x="4117" y="1619"/>
                </a:lnTo>
                <a:lnTo>
                  <a:pt x="4117" y="1619"/>
                </a:lnTo>
                <a:lnTo>
                  <a:pt x="4117" y="1619"/>
                </a:lnTo>
                <a:lnTo>
                  <a:pt x="4117" y="1619"/>
                </a:lnTo>
                <a:lnTo>
                  <a:pt x="4115" y="1617"/>
                </a:lnTo>
                <a:lnTo>
                  <a:pt x="4115" y="1619"/>
                </a:lnTo>
                <a:close/>
                <a:moveTo>
                  <a:pt x="4375" y="1426"/>
                </a:moveTo>
                <a:lnTo>
                  <a:pt x="4377" y="1428"/>
                </a:lnTo>
                <a:lnTo>
                  <a:pt x="4377" y="1428"/>
                </a:lnTo>
                <a:lnTo>
                  <a:pt x="4375" y="1426"/>
                </a:lnTo>
                <a:lnTo>
                  <a:pt x="4375" y="1426"/>
                </a:lnTo>
                <a:lnTo>
                  <a:pt x="4375" y="1426"/>
                </a:lnTo>
                <a:lnTo>
                  <a:pt x="4375" y="1426"/>
                </a:lnTo>
                <a:close/>
                <a:moveTo>
                  <a:pt x="4436" y="1134"/>
                </a:moveTo>
                <a:lnTo>
                  <a:pt x="4436" y="1134"/>
                </a:lnTo>
                <a:lnTo>
                  <a:pt x="4436" y="1134"/>
                </a:lnTo>
                <a:lnTo>
                  <a:pt x="4436" y="1136"/>
                </a:lnTo>
                <a:lnTo>
                  <a:pt x="4436" y="1136"/>
                </a:lnTo>
                <a:lnTo>
                  <a:pt x="4438" y="1136"/>
                </a:lnTo>
                <a:lnTo>
                  <a:pt x="4438" y="1136"/>
                </a:lnTo>
                <a:lnTo>
                  <a:pt x="4442" y="1136"/>
                </a:lnTo>
                <a:lnTo>
                  <a:pt x="4444" y="1134"/>
                </a:lnTo>
                <a:lnTo>
                  <a:pt x="4446" y="1134"/>
                </a:lnTo>
                <a:lnTo>
                  <a:pt x="4446" y="1134"/>
                </a:lnTo>
                <a:lnTo>
                  <a:pt x="4446" y="1132"/>
                </a:lnTo>
                <a:lnTo>
                  <a:pt x="4446" y="1132"/>
                </a:lnTo>
                <a:lnTo>
                  <a:pt x="4444" y="1130"/>
                </a:lnTo>
                <a:lnTo>
                  <a:pt x="4444" y="1130"/>
                </a:lnTo>
                <a:lnTo>
                  <a:pt x="4438" y="1132"/>
                </a:lnTo>
                <a:lnTo>
                  <a:pt x="4436" y="1134"/>
                </a:lnTo>
                <a:close/>
                <a:moveTo>
                  <a:pt x="4455" y="1614"/>
                </a:moveTo>
                <a:lnTo>
                  <a:pt x="4455" y="1619"/>
                </a:lnTo>
                <a:lnTo>
                  <a:pt x="4457" y="1619"/>
                </a:lnTo>
                <a:lnTo>
                  <a:pt x="4457" y="1621"/>
                </a:lnTo>
                <a:lnTo>
                  <a:pt x="4457" y="1621"/>
                </a:lnTo>
                <a:lnTo>
                  <a:pt x="4455" y="1621"/>
                </a:lnTo>
                <a:lnTo>
                  <a:pt x="4455" y="1623"/>
                </a:lnTo>
                <a:lnTo>
                  <a:pt x="4455" y="1625"/>
                </a:lnTo>
                <a:lnTo>
                  <a:pt x="4457" y="1625"/>
                </a:lnTo>
                <a:lnTo>
                  <a:pt x="4457" y="1627"/>
                </a:lnTo>
                <a:lnTo>
                  <a:pt x="4459" y="1627"/>
                </a:lnTo>
                <a:lnTo>
                  <a:pt x="4457" y="1629"/>
                </a:lnTo>
                <a:lnTo>
                  <a:pt x="4457" y="1631"/>
                </a:lnTo>
                <a:lnTo>
                  <a:pt x="4457" y="1633"/>
                </a:lnTo>
                <a:lnTo>
                  <a:pt x="4457" y="1633"/>
                </a:lnTo>
                <a:lnTo>
                  <a:pt x="4457" y="1635"/>
                </a:lnTo>
                <a:lnTo>
                  <a:pt x="4459" y="1635"/>
                </a:lnTo>
                <a:lnTo>
                  <a:pt x="4461" y="1638"/>
                </a:lnTo>
                <a:lnTo>
                  <a:pt x="4461" y="1638"/>
                </a:lnTo>
                <a:lnTo>
                  <a:pt x="4463" y="1640"/>
                </a:lnTo>
                <a:lnTo>
                  <a:pt x="4463" y="1642"/>
                </a:lnTo>
                <a:lnTo>
                  <a:pt x="4465" y="1642"/>
                </a:lnTo>
                <a:lnTo>
                  <a:pt x="4465" y="1644"/>
                </a:lnTo>
                <a:lnTo>
                  <a:pt x="4467" y="1644"/>
                </a:lnTo>
                <a:lnTo>
                  <a:pt x="4467" y="1644"/>
                </a:lnTo>
                <a:lnTo>
                  <a:pt x="4465" y="1642"/>
                </a:lnTo>
                <a:lnTo>
                  <a:pt x="4463" y="1638"/>
                </a:lnTo>
                <a:lnTo>
                  <a:pt x="4461" y="1635"/>
                </a:lnTo>
                <a:lnTo>
                  <a:pt x="4461" y="1631"/>
                </a:lnTo>
                <a:lnTo>
                  <a:pt x="4461" y="1629"/>
                </a:lnTo>
                <a:lnTo>
                  <a:pt x="4461" y="1629"/>
                </a:lnTo>
                <a:lnTo>
                  <a:pt x="4461" y="1627"/>
                </a:lnTo>
                <a:lnTo>
                  <a:pt x="4461" y="1625"/>
                </a:lnTo>
                <a:lnTo>
                  <a:pt x="4461" y="1625"/>
                </a:lnTo>
                <a:lnTo>
                  <a:pt x="4461" y="1625"/>
                </a:lnTo>
                <a:lnTo>
                  <a:pt x="4463" y="1625"/>
                </a:lnTo>
                <a:lnTo>
                  <a:pt x="4465" y="1625"/>
                </a:lnTo>
                <a:lnTo>
                  <a:pt x="4467" y="1625"/>
                </a:lnTo>
                <a:lnTo>
                  <a:pt x="4469" y="1625"/>
                </a:lnTo>
                <a:lnTo>
                  <a:pt x="4469" y="1627"/>
                </a:lnTo>
                <a:lnTo>
                  <a:pt x="4476" y="1627"/>
                </a:lnTo>
                <a:lnTo>
                  <a:pt x="4476" y="1627"/>
                </a:lnTo>
                <a:lnTo>
                  <a:pt x="4473" y="1627"/>
                </a:lnTo>
                <a:lnTo>
                  <a:pt x="4473" y="1627"/>
                </a:lnTo>
                <a:lnTo>
                  <a:pt x="4471" y="1625"/>
                </a:lnTo>
                <a:lnTo>
                  <a:pt x="4471" y="1625"/>
                </a:lnTo>
                <a:lnTo>
                  <a:pt x="4471" y="1623"/>
                </a:lnTo>
                <a:lnTo>
                  <a:pt x="4471" y="1623"/>
                </a:lnTo>
                <a:lnTo>
                  <a:pt x="4467" y="1623"/>
                </a:lnTo>
                <a:lnTo>
                  <a:pt x="4465" y="1621"/>
                </a:lnTo>
                <a:lnTo>
                  <a:pt x="4465" y="1619"/>
                </a:lnTo>
                <a:lnTo>
                  <a:pt x="4467" y="1619"/>
                </a:lnTo>
                <a:lnTo>
                  <a:pt x="4467" y="1619"/>
                </a:lnTo>
                <a:lnTo>
                  <a:pt x="4469" y="1617"/>
                </a:lnTo>
                <a:lnTo>
                  <a:pt x="4471" y="1617"/>
                </a:lnTo>
                <a:lnTo>
                  <a:pt x="4471" y="1614"/>
                </a:lnTo>
                <a:lnTo>
                  <a:pt x="4473" y="1612"/>
                </a:lnTo>
                <a:lnTo>
                  <a:pt x="4471" y="1610"/>
                </a:lnTo>
                <a:lnTo>
                  <a:pt x="4471" y="1608"/>
                </a:lnTo>
                <a:lnTo>
                  <a:pt x="4471" y="1608"/>
                </a:lnTo>
                <a:lnTo>
                  <a:pt x="4469" y="1608"/>
                </a:lnTo>
                <a:lnTo>
                  <a:pt x="4467" y="1610"/>
                </a:lnTo>
                <a:lnTo>
                  <a:pt x="4465" y="1610"/>
                </a:lnTo>
                <a:lnTo>
                  <a:pt x="4465" y="1612"/>
                </a:lnTo>
                <a:lnTo>
                  <a:pt x="4465" y="1612"/>
                </a:lnTo>
                <a:lnTo>
                  <a:pt x="4465" y="1614"/>
                </a:lnTo>
                <a:lnTo>
                  <a:pt x="4463" y="1614"/>
                </a:lnTo>
                <a:lnTo>
                  <a:pt x="4463" y="1614"/>
                </a:lnTo>
                <a:lnTo>
                  <a:pt x="4461" y="1617"/>
                </a:lnTo>
                <a:lnTo>
                  <a:pt x="4461" y="1619"/>
                </a:lnTo>
                <a:lnTo>
                  <a:pt x="4461" y="1619"/>
                </a:lnTo>
                <a:lnTo>
                  <a:pt x="4461" y="1619"/>
                </a:lnTo>
                <a:lnTo>
                  <a:pt x="4459" y="1619"/>
                </a:lnTo>
                <a:lnTo>
                  <a:pt x="4459" y="1619"/>
                </a:lnTo>
                <a:lnTo>
                  <a:pt x="4457" y="1619"/>
                </a:lnTo>
                <a:lnTo>
                  <a:pt x="4457" y="1619"/>
                </a:lnTo>
                <a:lnTo>
                  <a:pt x="4457" y="1617"/>
                </a:lnTo>
                <a:lnTo>
                  <a:pt x="4457" y="1617"/>
                </a:lnTo>
                <a:lnTo>
                  <a:pt x="4461" y="1614"/>
                </a:lnTo>
                <a:lnTo>
                  <a:pt x="4461" y="1612"/>
                </a:lnTo>
                <a:lnTo>
                  <a:pt x="4463" y="1612"/>
                </a:lnTo>
                <a:lnTo>
                  <a:pt x="4463" y="1610"/>
                </a:lnTo>
                <a:lnTo>
                  <a:pt x="4463" y="1608"/>
                </a:lnTo>
                <a:lnTo>
                  <a:pt x="4463" y="1606"/>
                </a:lnTo>
                <a:lnTo>
                  <a:pt x="4461" y="1606"/>
                </a:lnTo>
                <a:lnTo>
                  <a:pt x="4461" y="1604"/>
                </a:lnTo>
                <a:lnTo>
                  <a:pt x="4461" y="1604"/>
                </a:lnTo>
                <a:lnTo>
                  <a:pt x="4461" y="1604"/>
                </a:lnTo>
                <a:lnTo>
                  <a:pt x="4463" y="1600"/>
                </a:lnTo>
                <a:lnTo>
                  <a:pt x="4463" y="1600"/>
                </a:lnTo>
                <a:lnTo>
                  <a:pt x="4463" y="1600"/>
                </a:lnTo>
                <a:lnTo>
                  <a:pt x="4461" y="1600"/>
                </a:lnTo>
                <a:lnTo>
                  <a:pt x="4461" y="1600"/>
                </a:lnTo>
                <a:lnTo>
                  <a:pt x="4459" y="1604"/>
                </a:lnTo>
                <a:lnTo>
                  <a:pt x="4457" y="1604"/>
                </a:lnTo>
                <a:lnTo>
                  <a:pt x="4457" y="1606"/>
                </a:lnTo>
                <a:lnTo>
                  <a:pt x="4457" y="1608"/>
                </a:lnTo>
                <a:lnTo>
                  <a:pt x="4455" y="1608"/>
                </a:lnTo>
                <a:lnTo>
                  <a:pt x="4455" y="1610"/>
                </a:lnTo>
                <a:lnTo>
                  <a:pt x="4455" y="1612"/>
                </a:lnTo>
                <a:lnTo>
                  <a:pt x="4455" y="1614"/>
                </a:lnTo>
                <a:close/>
                <a:moveTo>
                  <a:pt x="4415" y="1059"/>
                </a:moveTo>
                <a:lnTo>
                  <a:pt x="4415" y="1059"/>
                </a:lnTo>
                <a:lnTo>
                  <a:pt x="4415" y="1059"/>
                </a:lnTo>
                <a:lnTo>
                  <a:pt x="4415" y="1059"/>
                </a:lnTo>
                <a:lnTo>
                  <a:pt x="4415" y="1059"/>
                </a:lnTo>
                <a:lnTo>
                  <a:pt x="4415" y="1059"/>
                </a:lnTo>
                <a:lnTo>
                  <a:pt x="4413" y="1059"/>
                </a:lnTo>
                <a:lnTo>
                  <a:pt x="4413" y="1059"/>
                </a:lnTo>
                <a:lnTo>
                  <a:pt x="4413" y="1059"/>
                </a:lnTo>
                <a:lnTo>
                  <a:pt x="4413" y="1059"/>
                </a:lnTo>
                <a:lnTo>
                  <a:pt x="4415" y="1059"/>
                </a:lnTo>
                <a:lnTo>
                  <a:pt x="4415" y="1059"/>
                </a:lnTo>
                <a:close/>
                <a:moveTo>
                  <a:pt x="4444" y="1118"/>
                </a:moveTo>
                <a:lnTo>
                  <a:pt x="4444" y="1118"/>
                </a:lnTo>
                <a:lnTo>
                  <a:pt x="4442" y="1118"/>
                </a:lnTo>
                <a:lnTo>
                  <a:pt x="4442" y="1118"/>
                </a:lnTo>
                <a:lnTo>
                  <a:pt x="4442" y="1120"/>
                </a:lnTo>
                <a:lnTo>
                  <a:pt x="4444" y="1120"/>
                </a:lnTo>
                <a:lnTo>
                  <a:pt x="4444" y="1118"/>
                </a:lnTo>
                <a:close/>
                <a:moveTo>
                  <a:pt x="4402" y="1277"/>
                </a:moveTo>
                <a:lnTo>
                  <a:pt x="4402" y="1275"/>
                </a:lnTo>
                <a:lnTo>
                  <a:pt x="4402" y="1275"/>
                </a:lnTo>
                <a:lnTo>
                  <a:pt x="4402" y="1275"/>
                </a:lnTo>
                <a:lnTo>
                  <a:pt x="4400" y="1273"/>
                </a:lnTo>
                <a:lnTo>
                  <a:pt x="4400" y="1275"/>
                </a:lnTo>
                <a:lnTo>
                  <a:pt x="4400" y="1275"/>
                </a:lnTo>
                <a:lnTo>
                  <a:pt x="4400" y="1275"/>
                </a:lnTo>
                <a:lnTo>
                  <a:pt x="4400" y="1275"/>
                </a:lnTo>
                <a:lnTo>
                  <a:pt x="4400" y="1275"/>
                </a:lnTo>
                <a:lnTo>
                  <a:pt x="4402" y="1277"/>
                </a:lnTo>
                <a:close/>
                <a:moveTo>
                  <a:pt x="4404" y="1434"/>
                </a:moveTo>
                <a:lnTo>
                  <a:pt x="4406" y="1436"/>
                </a:lnTo>
                <a:lnTo>
                  <a:pt x="4409" y="1434"/>
                </a:lnTo>
                <a:lnTo>
                  <a:pt x="4409" y="1434"/>
                </a:lnTo>
                <a:lnTo>
                  <a:pt x="4409" y="1436"/>
                </a:lnTo>
                <a:lnTo>
                  <a:pt x="4409" y="1434"/>
                </a:lnTo>
                <a:lnTo>
                  <a:pt x="4411" y="1434"/>
                </a:lnTo>
                <a:lnTo>
                  <a:pt x="4411" y="1432"/>
                </a:lnTo>
                <a:lnTo>
                  <a:pt x="4411" y="1430"/>
                </a:lnTo>
                <a:lnTo>
                  <a:pt x="4409" y="1430"/>
                </a:lnTo>
                <a:lnTo>
                  <a:pt x="4409" y="1430"/>
                </a:lnTo>
                <a:lnTo>
                  <a:pt x="4406" y="1428"/>
                </a:lnTo>
                <a:lnTo>
                  <a:pt x="4406" y="1428"/>
                </a:lnTo>
                <a:lnTo>
                  <a:pt x="4406" y="1428"/>
                </a:lnTo>
                <a:lnTo>
                  <a:pt x="4406" y="1430"/>
                </a:lnTo>
                <a:lnTo>
                  <a:pt x="4406" y="1432"/>
                </a:lnTo>
                <a:lnTo>
                  <a:pt x="4404" y="1434"/>
                </a:lnTo>
                <a:lnTo>
                  <a:pt x="4404" y="1434"/>
                </a:lnTo>
                <a:close/>
                <a:moveTo>
                  <a:pt x="4459" y="1245"/>
                </a:moveTo>
                <a:lnTo>
                  <a:pt x="4457" y="1245"/>
                </a:lnTo>
                <a:lnTo>
                  <a:pt x="4457" y="1248"/>
                </a:lnTo>
                <a:lnTo>
                  <a:pt x="4457" y="1248"/>
                </a:lnTo>
                <a:lnTo>
                  <a:pt x="4459" y="1248"/>
                </a:lnTo>
                <a:lnTo>
                  <a:pt x="4459" y="1248"/>
                </a:lnTo>
                <a:lnTo>
                  <a:pt x="4459" y="1248"/>
                </a:lnTo>
                <a:lnTo>
                  <a:pt x="4459" y="1245"/>
                </a:lnTo>
                <a:lnTo>
                  <a:pt x="4459" y="1245"/>
                </a:lnTo>
                <a:lnTo>
                  <a:pt x="4461" y="1245"/>
                </a:lnTo>
                <a:lnTo>
                  <a:pt x="4461" y="1243"/>
                </a:lnTo>
                <a:lnTo>
                  <a:pt x="4461" y="1243"/>
                </a:lnTo>
                <a:lnTo>
                  <a:pt x="4461" y="1243"/>
                </a:lnTo>
                <a:lnTo>
                  <a:pt x="4461" y="1243"/>
                </a:lnTo>
                <a:lnTo>
                  <a:pt x="4463" y="1241"/>
                </a:lnTo>
                <a:lnTo>
                  <a:pt x="4463" y="1241"/>
                </a:lnTo>
                <a:lnTo>
                  <a:pt x="4465" y="1239"/>
                </a:lnTo>
                <a:lnTo>
                  <a:pt x="4465" y="1239"/>
                </a:lnTo>
                <a:lnTo>
                  <a:pt x="4467" y="1239"/>
                </a:lnTo>
                <a:lnTo>
                  <a:pt x="4467" y="1237"/>
                </a:lnTo>
                <a:lnTo>
                  <a:pt x="4465" y="1235"/>
                </a:lnTo>
                <a:lnTo>
                  <a:pt x="4465" y="1237"/>
                </a:lnTo>
                <a:lnTo>
                  <a:pt x="4463" y="1239"/>
                </a:lnTo>
                <a:lnTo>
                  <a:pt x="4463" y="1239"/>
                </a:lnTo>
                <a:lnTo>
                  <a:pt x="4463" y="1239"/>
                </a:lnTo>
                <a:lnTo>
                  <a:pt x="4463" y="1239"/>
                </a:lnTo>
                <a:lnTo>
                  <a:pt x="4463" y="1239"/>
                </a:lnTo>
                <a:lnTo>
                  <a:pt x="4461" y="1239"/>
                </a:lnTo>
                <a:lnTo>
                  <a:pt x="4461" y="1239"/>
                </a:lnTo>
                <a:lnTo>
                  <a:pt x="4461" y="1239"/>
                </a:lnTo>
                <a:lnTo>
                  <a:pt x="4461" y="1241"/>
                </a:lnTo>
                <a:lnTo>
                  <a:pt x="4461" y="1241"/>
                </a:lnTo>
                <a:lnTo>
                  <a:pt x="4459" y="1241"/>
                </a:lnTo>
                <a:lnTo>
                  <a:pt x="4459" y="1243"/>
                </a:lnTo>
                <a:lnTo>
                  <a:pt x="4459" y="1243"/>
                </a:lnTo>
                <a:lnTo>
                  <a:pt x="4459" y="1245"/>
                </a:lnTo>
                <a:close/>
                <a:moveTo>
                  <a:pt x="4409" y="1449"/>
                </a:moveTo>
                <a:lnTo>
                  <a:pt x="4409" y="1453"/>
                </a:lnTo>
                <a:lnTo>
                  <a:pt x="4411" y="1455"/>
                </a:lnTo>
                <a:lnTo>
                  <a:pt x="4411" y="1455"/>
                </a:lnTo>
                <a:lnTo>
                  <a:pt x="4413" y="1457"/>
                </a:lnTo>
                <a:lnTo>
                  <a:pt x="4413" y="1457"/>
                </a:lnTo>
                <a:lnTo>
                  <a:pt x="4415" y="1457"/>
                </a:lnTo>
                <a:lnTo>
                  <a:pt x="4415" y="1459"/>
                </a:lnTo>
                <a:lnTo>
                  <a:pt x="4415" y="1459"/>
                </a:lnTo>
                <a:lnTo>
                  <a:pt x="4417" y="1459"/>
                </a:lnTo>
                <a:lnTo>
                  <a:pt x="4417" y="1461"/>
                </a:lnTo>
                <a:lnTo>
                  <a:pt x="4417" y="1461"/>
                </a:lnTo>
                <a:lnTo>
                  <a:pt x="4419" y="1461"/>
                </a:lnTo>
                <a:lnTo>
                  <a:pt x="4419" y="1461"/>
                </a:lnTo>
                <a:lnTo>
                  <a:pt x="4419" y="1463"/>
                </a:lnTo>
                <a:lnTo>
                  <a:pt x="4417" y="1463"/>
                </a:lnTo>
                <a:lnTo>
                  <a:pt x="4417" y="1466"/>
                </a:lnTo>
                <a:lnTo>
                  <a:pt x="4419" y="1468"/>
                </a:lnTo>
                <a:lnTo>
                  <a:pt x="4419" y="1468"/>
                </a:lnTo>
                <a:lnTo>
                  <a:pt x="4421" y="1470"/>
                </a:lnTo>
                <a:lnTo>
                  <a:pt x="4421" y="1470"/>
                </a:lnTo>
                <a:lnTo>
                  <a:pt x="4423" y="1470"/>
                </a:lnTo>
                <a:lnTo>
                  <a:pt x="4425" y="1472"/>
                </a:lnTo>
                <a:lnTo>
                  <a:pt x="4427" y="1470"/>
                </a:lnTo>
                <a:lnTo>
                  <a:pt x="4427" y="1472"/>
                </a:lnTo>
                <a:lnTo>
                  <a:pt x="4429" y="1472"/>
                </a:lnTo>
                <a:lnTo>
                  <a:pt x="4429" y="1472"/>
                </a:lnTo>
                <a:lnTo>
                  <a:pt x="4429" y="1470"/>
                </a:lnTo>
                <a:lnTo>
                  <a:pt x="4427" y="1470"/>
                </a:lnTo>
                <a:lnTo>
                  <a:pt x="4427" y="1470"/>
                </a:lnTo>
                <a:lnTo>
                  <a:pt x="4427" y="1468"/>
                </a:lnTo>
                <a:lnTo>
                  <a:pt x="4427" y="1468"/>
                </a:lnTo>
                <a:lnTo>
                  <a:pt x="4427" y="1468"/>
                </a:lnTo>
                <a:lnTo>
                  <a:pt x="4425" y="1466"/>
                </a:lnTo>
                <a:lnTo>
                  <a:pt x="4425" y="1463"/>
                </a:lnTo>
                <a:lnTo>
                  <a:pt x="4425" y="1463"/>
                </a:lnTo>
                <a:lnTo>
                  <a:pt x="4425" y="1461"/>
                </a:lnTo>
                <a:lnTo>
                  <a:pt x="4425" y="1461"/>
                </a:lnTo>
                <a:lnTo>
                  <a:pt x="4425" y="1459"/>
                </a:lnTo>
                <a:lnTo>
                  <a:pt x="4425" y="1457"/>
                </a:lnTo>
                <a:lnTo>
                  <a:pt x="4425" y="1455"/>
                </a:lnTo>
                <a:lnTo>
                  <a:pt x="4427" y="1455"/>
                </a:lnTo>
                <a:lnTo>
                  <a:pt x="4425" y="1455"/>
                </a:lnTo>
                <a:lnTo>
                  <a:pt x="4425" y="1453"/>
                </a:lnTo>
                <a:lnTo>
                  <a:pt x="4423" y="1453"/>
                </a:lnTo>
                <a:lnTo>
                  <a:pt x="4423" y="1453"/>
                </a:lnTo>
                <a:lnTo>
                  <a:pt x="4423" y="1453"/>
                </a:lnTo>
                <a:lnTo>
                  <a:pt x="4423" y="1451"/>
                </a:lnTo>
                <a:lnTo>
                  <a:pt x="4421" y="1451"/>
                </a:lnTo>
                <a:lnTo>
                  <a:pt x="4421" y="1449"/>
                </a:lnTo>
                <a:lnTo>
                  <a:pt x="4417" y="1451"/>
                </a:lnTo>
                <a:lnTo>
                  <a:pt x="4413" y="1451"/>
                </a:lnTo>
                <a:lnTo>
                  <a:pt x="4409" y="1449"/>
                </a:lnTo>
                <a:close/>
                <a:moveTo>
                  <a:pt x="4406" y="1275"/>
                </a:moveTo>
                <a:lnTo>
                  <a:pt x="4409" y="1275"/>
                </a:lnTo>
                <a:lnTo>
                  <a:pt x="4409" y="1273"/>
                </a:lnTo>
                <a:lnTo>
                  <a:pt x="4409" y="1271"/>
                </a:lnTo>
                <a:lnTo>
                  <a:pt x="4409" y="1271"/>
                </a:lnTo>
                <a:lnTo>
                  <a:pt x="4406" y="1273"/>
                </a:lnTo>
                <a:lnTo>
                  <a:pt x="4406" y="1273"/>
                </a:lnTo>
                <a:lnTo>
                  <a:pt x="4406" y="1273"/>
                </a:lnTo>
                <a:lnTo>
                  <a:pt x="4404" y="1273"/>
                </a:lnTo>
                <a:lnTo>
                  <a:pt x="4406" y="1275"/>
                </a:lnTo>
                <a:lnTo>
                  <a:pt x="4406" y="1275"/>
                </a:lnTo>
                <a:close/>
                <a:moveTo>
                  <a:pt x="4425" y="1269"/>
                </a:moveTo>
                <a:lnTo>
                  <a:pt x="4425" y="1269"/>
                </a:lnTo>
                <a:lnTo>
                  <a:pt x="4423" y="1269"/>
                </a:lnTo>
                <a:lnTo>
                  <a:pt x="4423" y="1266"/>
                </a:lnTo>
                <a:lnTo>
                  <a:pt x="4423" y="1266"/>
                </a:lnTo>
                <a:lnTo>
                  <a:pt x="4423" y="1269"/>
                </a:lnTo>
                <a:lnTo>
                  <a:pt x="4423" y="1269"/>
                </a:lnTo>
                <a:lnTo>
                  <a:pt x="4425" y="1269"/>
                </a:lnTo>
                <a:close/>
                <a:moveTo>
                  <a:pt x="4486" y="1134"/>
                </a:moveTo>
                <a:lnTo>
                  <a:pt x="4484" y="1136"/>
                </a:lnTo>
                <a:lnTo>
                  <a:pt x="4486" y="1136"/>
                </a:lnTo>
                <a:lnTo>
                  <a:pt x="4488" y="1139"/>
                </a:lnTo>
                <a:lnTo>
                  <a:pt x="4490" y="1139"/>
                </a:lnTo>
                <a:lnTo>
                  <a:pt x="4490" y="1141"/>
                </a:lnTo>
                <a:lnTo>
                  <a:pt x="4490" y="1143"/>
                </a:lnTo>
                <a:lnTo>
                  <a:pt x="4490" y="1143"/>
                </a:lnTo>
                <a:lnTo>
                  <a:pt x="4488" y="1141"/>
                </a:lnTo>
                <a:lnTo>
                  <a:pt x="4488" y="1141"/>
                </a:lnTo>
                <a:lnTo>
                  <a:pt x="4486" y="1139"/>
                </a:lnTo>
                <a:lnTo>
                  <a:pt x="4486" y="1141"/>
                </a:lnTo>
                <a:lnTo>
                  <a:pt x="4486" y="1141"/>
                </a:lnTo>
                <a:lnTo>
                  <a:pt x="4486" y="1143"/>
                </a:lnTo>
                <a:lnTo>
                  <a:pt x="4488" y="1143"/>
                </a:lnTo>
                <a:lnTo>
                  <a:pt x="4488" y="1145"/>
                </a:lnTo>
                <a:lnTo>
                  <a:pt x="4488" y="1145"/>
                </a:lnTo>
                <a:lnTo>
                  <a:pt x="4488" y="1147"/>
                </a:lnTo>
                <a:lnTo>
                  <a:pt x="4488" y="1145"/>
                </a:lnTo>
                <a:lnTo>
                  <a:pt x="4490" y="1145"/>
                </a:lnTo>
                <a:lnTo>
                  <a:pt x="4492" y="1143"/>
                </a:lnTo>
                <a:lnTo>
                  <a:pt x="4492" y="1143"/>
                </a:lnTo>
                <a:lnTo>
                  <a:pt x="4494" y="1145"/>
                </a:lnTo>
                <a:lnTo>
                  <a:pt x="4494" y="1145"/>
                </a:lnTo>
                <a:lnTo>
                  <a:pt x="4494" y="1145"/>
                </a:lnTo>
                <a:lnTo>
                  <a:pt x="4497" y="1145"/>
                </a:lnTo>
                <a:lnTo>
                  <a:pt x="4497" y="1143"/>
                </a:lnTo>
                <a:lnTo>
                  <a:pt x="4497" y="1143"/>
                </a:lnTo>
                <a:lnTo>
                  <a:pt x="4497" y="1143"/>
                </a:lnTo>
                <a:lnTo>
                  <a:pt x="4494" y="1143"/>
                </a:lnTo>
                <a:lnTo>
                  <a:pt x="4494" y="1143"/>
                </a:lnTo>
                <a:lnTo>
                  <a:pt x="4494" y="1143"/>
                </a:lnTo>
                <a:lnTo>
                  <a:pt x="4494" y="1141"/>
                </a:lnTo>
                <a:lnTo>
                  <a:pt x="4494" y="1139"/>
                </a:lnTo>
                <a:lnTo>
                  <a:pt x="4492" y="1139"/>
                </a:lnTo>
                <a:lnTo>
                  <a:pt x="4494" y="1136"/>
                </a:lnTo>
                <a:lnTo>
                  <a:pt x="4494" y="1136"/>
                </a:lnTo>
                <a:lnTo>
                  <a:pt x="4494" y="1136"/>
                </a:lnTo>
                <a:lnTo>
                  <a:pt x="4497" y="1139"/>
                </a:lnTo>
                <a:lnTo>
                  <a:pt x="4497" y="1141"/>
                </a:lnTo>
                <a:lnTo>
                  <a:pt x="4499" y="1143"/>
                </a:lnTo>
                <a:lnTo>
                  <a:pt x="4499" y="1145"/>
                </a:lnTo>
                <a:lnTo>
                  <a:pt x="4499" y="1145"/>
                </a:lnTo>
                <a:lnTo>
                  <a:pt x="4499" y="1145"/>
                </a:lnTo>
                <a:lnTo>
                  <a:pt x="4501" y="1145"/>
                </a:lnTo>
                <a:lnTo>
                  <a:pt x="4499" y="1149"/>
                </a:lnTo>
                <a:lnTo>
                  <a:pt x="4499" y="1151"/>
                </a:lnTo>
                <a:lnTo>
                  <a:pt x="4497" y="1153"/>
                </a:lnTo>
                <a:lnTo>
                  <a:pt x="4497" y="1153"/>
                </a:lnTo>
                <a:lnTo>
                  <a:pt x="4494" y="1153"/>
                </a:lnTo>
                <a:lnTo>
                  <a:pt x="4494" y="1155"/>
                </a:lnTo>
                <a:lnTo>
                  <a:pt x="4494" y="1157"/>
                </a:lnTo>
                <a:lnTo>
                  <a:pt x="4494" y="1157"/>
                </a:lnTo>
                <a:lnTo>
                  <a:pt x="4494" y="1160"/>
                </a:lnTo>
                <a:lnTo>
                  <a:pt x="4494" y="1160"/>
                </a:lnTo>
                <a:lnTo>
                  <a:pt x="4494" y="1160"/>
                </a:lnTo>
                <a:lnTo>
                  <a:pt x="4497" y="1162"/>
                </a:lnTo>
                <a:lnTo>
                  <a:pt x="4497" y="1164"/>
                </a:lnTo>
                <a:lnTo>
                  <a:pt x="4494" y="1164"/>
                </a:lnTo>
                <a:lnTo>
                  <a:pt x="4494" y="1164"/>
                </a:lnTo>
                <a:lnTo>
                  <a:pt x="4492" y="1166"/>
                </a:lnTo>
                <a:lnTo>
                  <a:pt x="4494" y="1168"/>
                </a:lnTo>
                <a:lnTo>
                  <a:pt x="4494" y="1168"/>
                </a:lnTo>
                <a:lnTo>
                  <a:pt x="4497" y="1168"/>
                </a:lnTo>
                <a:lnTo>
                  <a:pt x="4499" y="1168"/>
                </a:lnTo>
                <a:lnTo>
                  <a:pt x="4501" y="1168"/>
                </a:lnTo>
                <a:lnTo>
                  <a:pt x="4501" y="1168"/>
                </a:lnTo>
                <a:lnTo>
                  <a:pt x="4499" y="1166"/>
                </a:lnTo>
                <a:lnTo>
                  <a:pt x="4499" y="1166"/>
                </a:lnTo>
                <a:lnTo>
                  <a:pt x="4499" y="1164"/>
                </a:lnTo>
                <a:lnTo>
                  <a:pt x="4499" y="1164"/>
                </a:lnTo>
                <a:lnTo>
                  <a:pt x="4501" y="1162"/>
                </a:lnTo>
                <a:lnTo>
                  <a:pt x="4501" y="1160"/>
                </a:lnTo>
                <a:lnTo>
                  <a:pt x="4501" y="1160"/>
                </a:lnTo>
                <a:lnTo>
                  <a:pt x="4503" y="1160"/>
                </a:lnTo>
                <a:lnTo>
                  <a:pt x="4503" y="1162"/>
                </a:lnTo>
                <a:lnTo>
                  <a:pt x="4503" y="1162"/>
                </a:lnTo>
                <a:lnTo>
                  <a:pt x="4503" y="1162"/>
                </a:lnTo>
                <a:lnTo>
                  <a:pt x="4503" y="1162"/>
                </a:lnTo>
                <a:lnTo>
                  <a:pt x="4501" y="1162"/>
                </a:lnTo>
                <a:lnTo>
                  <a:pt x="4501" y="1164"/>
                </a:lnTo>
                <a:lnTo>
                  <a:pt x="4503" y="1166"/>
                </a:lnTo>
                <a:lnTo>
                  <a:pt x="4503" y="1168"/>
                </a:lnTo>
                <a:lnTo>
                  <a:pt x="4503" y="1170"/>
                </a:lnTo>
                <a:lnTo>
                  <a:pt x="4501" y="1170"/>
                </a:lnTo>
                <a:lnTo>
                  <a:pt x="4501" y="1170"/>
                </a:lnTo>
                <a:lnTo>
                  <a:pt x="4501" y="1170"/>
                </a:lnTo>
                <a:lnTo>
                  <a:pt x="4501" y="1172"/>
                </a:lnTo>
                <a:lnTo>
                  <a:pt x="4505" y="1170"/>
                </a:lnTo>
                <a:lnTo>
                  <a:pt x="4507" y="1168"/>
                </a:lnTo>
                <a:lnTo>
                  <a:pt x="4507" y="1166"/>
                </a:lnTo>
                <a:lnTo>
                  <a:pt x="4507" y="1164"/>
                </a:lnTo>
                <a:lnTo>
                  <a:pt x="4507" y="1164"/>
                </a:lnTo>
                <a:lnTo>
                  <a:pt x="4509" y="1166"/>
                </a:lnTo>
                <a:lnTo>
                  <a:pt x="4511" y="1166"/>
                </a:lnTo>
                <a:lnTo>
                  <a:pt x="4511" y="1162"/>
                </a:lnTo>
                <a:lnTo>
                  <a:pt x="4513" y="1160"/>
                </a:lnTo>
                <a:lnTo>
                  <a:pt x="4511" y="1157"/>
                </a:lnTo>
                <a:lnTo>
                  <a:pt x="4513" y="1155"/>
                </a:lnTo>
                <a:lnTo>
                  <a:pt x="4513" y="1153"/>
                </a:lnTo>
                <a:lnTo>
                  <a:pt x="4513" y="1151"/>
                </a:lnTo>
                <a:lnTo>
                  <a:pt x="4515" y="1151"/>
                </a:lnTo>
                <a:lnTo>
                  <a:pt x="4515" y="1149"/>
                </a:lnTo>
                <a:lnTo>
                  <a:pt x="4515" y="1147"/>
                </a:lnTo>
                <a:lnTo>
                  <a:pt x="4520" y="1143"/>
                </a:lnTo>
                <a:lnTo>
                  <a:pt x="4520" y="1141"/>
                </a:lnTo>
                <a:lnTo>
                  <a:pt x="4520" y="1141"/>
                </a:lnTo>
                <a:lnTo>
                  <a:pt x="4520" y="1141"/>
                </a:lnTo>
                <a:lnTo>
                  <a:pt x="4520" y="1139"/>
                </a:lnTo>
                <a:lnTo>
                  <a:pt x="4520" y="1139"/>
                </a:lnTo>
                <a:lnTo>
                  <a:pt x="4520" y="1139"/>
                </a:lnTo>
                <a:lnTo>
                  <a:pt x="4517" y="1139"/>
                </a:lnTo>
                <a:lnTo>
                  <a:pt x="4517" y="1136"/>
                </a:lnTo>
                <a:lnTo>
                  <a:pt x="4520" y="1136"/>
                </a:lnTo>
                <a:lnTo>
                  <a:pt x="4515" y="1136"/>
                </a:lnTo>
                <a:lnTo>
                  <a:pt x="4513" y="1134"/>
                </a:lnTo>
                <a:lnTo>
                  <a:pt x="4515" y="1134"/>
                </a:lnTo>
                <a:lnTo>
                  <a:pt x="4515" y="1132"/>
                </a:lnTo>
                <a:lnTo>
                  <a:pt x="4515" y="1130"/>
                </a:lnTo>
                <a:lnTo>
                  <a:pt x="4515" y="1130"/>
                </a:lnTo>
                <a:lnTo>
                  <a:pt x="4515" y="1130"/>
                </a:lnTo>
                <a:lnTo>
                  <a:pt x="4513" y="1130"/>
                </a:lnTo>
                <a:lnTo>
                  <a:pt x="4513" y="1130"/>
                </a:lnTo>
                <a:lnTo>
                  <a:pt x="4511" y="1130"/>
                </a:lnTo>
                <a:lnTo>
                  <a:pt x="4511" y="1130"/>
                </a:lnTo>
                <a:lnTo>
                  <a:pt x="4509" y="1130"/>
                </a:lnTo>
                <a:lnTo>
                  <a:pt x="4509" y="1130"/>
                </a:lnTo>
                <a:lnTo>
                  <a:pt x="4507" y="1128"/>
                </a:lnTo>
                <a:lnTo>
                  <a:pt x="4505" y="1128"/>
                </a:lnTo>
                <a:lnTo>
                  <a:pt x="4505" y="1126"/>
                </a:lnTo>
                <a:lnTo>
                  <a:pt x="4503" y="1126"/>
                </a:lnTo>
                <a:lnTo>
                  <a:pt x="4501" y="1124"/>
                </a:lnTo>
                <a:lnTo>
                  <a:pt x="4501" y="1126"/>
                </a:lnTo>
                <a:lnTo>
                  <a:pt x="4499" y="1126"/>
                </a:lnTo>
                <a:lnTo>
                  <a:pt x="4499" y="1128"/>
                </a:lnTo>
                <a:lnTo>
                  <a:pt x="4497" y="1128"/>
                </a:lnTo>
                <a:lnTo>
                  <a:pt x="4497" y="1130"/>
                </a:lnTo>
                <a:lnTo>
                  <a:pt x="4494" y="1130"/>
                </a:lnTo>
                <a:lnTo>
                  <a:pt x="4494" y="1130"/>
                </a:lnTo>
                <a:lnTo>
                  <a:pt x="4492" y="1130"/>
                </a:lnTo>
                <a:lnTo>
                  <a:pt x="4492" y="1130"/>
                </a:lnTo>
                <a:lnTo>
                  <a:pt x="4492" y="1132"/>
                </a:lnTo>
                <a:lnTo>
                  <a:pt x="4490" y="1132"/>
                </a:lnTo>
                <a:lnTo>
                  <a:pt x="4488" y="1132"/>
                </a:lnTo>
                <a:lnTo>
                  <a:pt x="4488" y="1132"/>
                </a:lnTo>
                <a:lnTo>
                  <a:pt x="4488" y="1134"/>
                </a:lnTo>
                <a:lnTo>
                  <a:pt x="4488" y="1134"/>
                </a:lnTo>
                <a:lnTo>
                  <a:pt x="4486" y="1134"/>
                </a:lnTo>
                <a:lnTo>
                  <a:pt x="4486" y="1134"/>
                </a:lnTo>
                <a:lnTo>
                  <a:pt x="4486" y="1134"/>
                </a:lnTo>
                <a:close/>
                <a:moveTo>
                  <a:pt x="4459" y="1113"/>
                </a:moveTo>
                <a:lnTo>
                  <a:pt x="4459" y="1113"/>
                </a:lnTo>
                <a:lnTo>
                  <a:pt x="4459" y="1113"/>
                </a:lnTo>
                <a:lnTo>
                  <a:pt x="4459" y="1113"/>
                </a:lnTo>
                <a:lnTo>
                  <a:pt x="4459" y="1113"/>
                </a:lnTo>
                <a:close/>
                <a:moveTo>
                  <a:pt x="4488" y="1128"/>
                </a:moveTo>
                <a:lnTo>
                  <a:pt x="4488" y="1126"/>
                </a:lnTo>
                <a:lnTo>
                  <a:pt x="4486" y="1126"/>
                </a:lnTo>
                <a:lnTo>
                  <a:pt x="4486" y="1126"/>
                </a:lnTo>
                <a:lnTo>
                  <a:pt x="4486" y="1128"/>
                </a:lnTo>
                <a:lnTo>
                  <a:pt x="4486" y="1128"/>
                </a:lnTo>
                <a:lnTo>
                  <a:pt x="4488" y="1128"/>
                </a:lnTo>
                <a:close/>
                <a:moveTo>
                  <a:pt x="4534" y="1099"/>
                </a:moveTo>
                <a:lnTo>
                  <a:pt x="4530" y="1101"/>
                </a:lnTo>
                <a:lnTo>
                  <a:pt x="4530" y="1101"/>
                </a:lnTo>
                <a:lnTo>
                  <a:pt x="4528" y="1103"/>
                </a:lnTo>
                <a:lnTo>
                  <a:pt x="4526" y="1105"/>
                </a:lnTo>
                <a:lnTo>
                  <a:pt x="4524" y="1107"/>
                </a:lnTo>
                <a:lnTo>
                  <a:pt x="4522" y="1107"/>
                </a:lnTo>
                <a:lnTo>
                  <a:pt x="4522" y="1109"/>
                </a:lnTo>
                <a:lnTo>
                  <a:pt x="4520" y="1111"/>
                </a:lnTo>
                <a:lnTo>
                  <a:pt x="4517" y="1111"/>
                </a:lnTo>
                <a:lnTo>
                  <a:pt x="4515" y="1113"/>
                </a:lnTo>
                <a:lnTo>
                  <a:pt x="4515" y="1113"/>
                </a:lnTo>
                <a:lnTo>
                  <a:pt x="4513" y="1115"/>
                </a:lnTo>
                <a:lnTo>
                  <a:pt x="4511" y="1115"/>
                </a:lnTo>
                <a:lnTo>
                  <a:pt x="4511" y="1118"/>
                </a:lnTo>
                <a:lnTo>
                  <a:pt x="4509" y="1118"/>
                </a:lnTo>
                <a:lnTo>
                  <a:pt x="4507" y="1118"/>
                </a:lnTo>
                <a:lnTo>
                  <a:pt x="4505" y="1118"/>
                </a:lnTo>
                <a:lnTo>
                  <a:pt x="4505" y="1118"/>
                </a:lnTo>
                <a:lnTo>
                  <a:pt x="4505" y="1120"/>
                </a:lnTo>
                <a:lnTo>
                  <a:pt x="4505" y="1120"/>
                </a:lnTo>
                <a:lnTo>
                  <a:pt x="4505" y="1124"/>
                </a:lnTo>
                <a:lnTo>
                  <a:pt x="4505" y="1124"/>
                </a:lnTo>
                <a:lnTo>
                  <a:pt x="4507" y="1124"/>
                </a:lnTo>
                <a:lnTo>
                  <a:pt x="4507" y="1124"/>
                </a:lnTo>
                <a:lnTo>
                  <a:pt x="4509" y="1124"/>
                </a:lnTo>
                <a:lnTo>
                  <a:pt x="4511" y="1124"/>
                </a:lnTo>
                <a:lnTo>
                  <a:pt x="4511" y="1124"/>
                </a:lnTo>
                <a:lnTo>
                  <a:pt x="4513" y="1124"/>
                </a:lnTo>
                <a:lnTo>
                  <a:pt x="4515" y="1124"/>
                </a:lnTo>
                <a:lnTo>
                  <a:pt x="4517" y="1124"/>
                </a:lnTo>
                <a:lnTo>
                  <a:pt x="4522" y="1126"/>
                </a:lnTo>
                <a:lnTo>
                  <a:pt x="4522" y="1126"/>
                </a:lnTo>
                <a:lnTo>
                  <a:pt x="4522" y="1124"/>
                </a:lnTo>
                <a:lnTo>
                  <a:pt x="4524" y="1124"/>
                </a:lnTo>
                <a:lnTo>
                  <a:pt x="4524" y="1120"/>
                </a:lnTo>
                <a:lnTo>
                  <a:pt x="4524" y="1118"/>
                </a:lnTo>
                <a:lnTo>
                  <a:pt x="4526" y="1118"/>
                </a:lnTo>
                <a:lnTo>
                  <a:pt x="4528" y="1120"/>
                </a:lnTo>
                <a:lnTo>
                  <a:pt x="4530" y="1120"/>
                </a:lnTo>
                <a:lnTo>
                  <a:pt x="4532" y="1120"/>
                </a:lnTo>
                <a:lnTo>
                  <a:pt x="4534" y="1118"/>
                </a:lnTo>
                <a:lnTo>
                  <a:pt x="4536" y="1120"/>
                </a:lnTo>
                <a:lnTo>
                  <a:pt x="4538" y="1118"/>
                </a:lnTo>
                <a:lnTo>
                  <a:pt x="4538" y="1118"/>
                </a:lnTo>
                <a:lnTo>
                  <a:pt x="4541" y="1118"/>
                </a:lnTo>
                <a:lnTo>
                  <a:pt x="4541" y="1118"/>
                </a:lnTo>
                <a:lnTo>
                  <a:pt x="4543" y="1115"/>
                </a:lnTo>
                <a:lnTo>
                  <a:pt x="4545" y="1115"/>
                </a:lnTo>
                <a:lnTo>
                  <a:pt x="4547" y="1115"/>
                </a:lnTo>
                <a:lnTo>
                  <a:pt x="4549" y="1115"/>
                </a:lnTo>
                <a:lnTo>
                  <a:pt x="4551" y="1113"/>
                </a:lnTo>
                <a:lnTo>
                  <a:pt x="4551" y="1113"/>
                </a:lnTo>
                <a:lnTo>
                  <a:pt x="4553" y="1111"/>
                </a:lnTo>
                <a:lnTo>
                  <a:pt x="4555" y="1111"/>
                </a:lnTo>
                <a:lnTo>
                  <a:pt x="4555" y="1111"/>
                </a:lnTo>
                <a:lnTo>
                  <a:pt x="4557" y="1111"/>
                </a:lnTo>
                <a:lnTo>
                  <a:pt x="4559" y="1111"/>
                </a:lnTo>
                <a:lnTo>
                  <a:pt x="4559" y="1111"/>
                </a:lnTo>
                <a:lnTo>
                  <a:pt x="4561" y="1113"/>
                </a:lnTo>
                <a:lnTo>
                  <a:pt x="4564" y="1113"/>
                </a:lnTo>
                <a:lnTo>
                  <a:pt x="4566" y="1113"/>
                </a:lnTo>
                <a:lnTo>
                  <a:pt x="4568" y="1113"/>
                </a:lnTo>
                <a:lnTo>
                  <a:pt x="4570" y="1113"/>
                </a:lnTo>
                <a:lnTo>
                  <a:pt x="4570" y="1115"/>
                </a:lnTo>
                <a:lnTo>
                  <a:pt x="4570" y="1115"/>
                </a:lnTo>
                <a:lnTo>
                  <a:pt x="4568" y="1118"/>
                </a:lnTo>
                <a:lnTo>
                  <a:pt x="4568" y="1118"/>
                </a:lnTo>
                <a:lnTo>
                  <a:pt x="4566" y="1118"/>
                </a:lnTo>
                <a:lnTo>
                  <a:pt x="4566" y="1120"/>
                </a:lnTo>
                <a:lnTo>
                  <a:pt x="4566" y="1120"/>
                </a:lnTo>
                <a:lnTo>
                  <a:pt x="4566" y="1124"/>
                </a:lnTo>
                <a:lnTo>
                  <a:pt x="4566" y="1126"/>
                </a:lnTo>
                <a:lnTo>
                  <a:pt x="4568" y="1126"/>
                </a:lnTo>
                <a:lnTo>
                  <a:pt x="4568" y="1128"/>
                </a:lnTo>
                <a:lnTo>
                  <a:pt x="4570" y="1130"/>
                </a:lnTo>
                <a:lnTo>
                  <a:pt x="4570" y="1130"/>
                </a:lnTo>
                <a:lnTo>
                  <a:pt x="4574" y="1132"/>
                </a:lnTo>
                <a:lnTo>
                  <a:pt x="4576" y="1130"/>
                </a:lnTo>
                <a:lnTo>
                  <a:pt x="4578" y="1128"/>
                </a:lnTo>
                <a:lnTo>
                  <a:pt x="4582" y="1122"/>
                </a:lnTo>
                <a:lnTo>
                  <a:pt x="4582" y="1122"/>
                </a:lnTo>
                <a:lnTo>
                  <a:pt x="4587" y="1120"/>
                </a:lnTo>
                <a:lnTo>
                  <a:pt x="4589" y="1120"/>
                </a:lnTo>
                <a:lnTo>
                  <a:pt x="4591" y="1118"/>
                </a:lnTo>
                <a:lnTo>
                  <a:pt x="4591" y="1118"/>
                </a:lnTo>
                <a:lnTo>
                  <a:pt x="4591" y="1118"/>
                </a:lnTo>
                <a:lnTo>
                  <a:pt x="4591" y="1115"/>
                </a:lnTo>
                <a:lnTo>
                  <a:pt x="4587" y="1113"/>
                </a:lnTo>
                <a:lnTo>
                  <a:pt x="4587" y="1113"/>
                </a:lnTo>
                <a:lnTo>
                  <a:pt x="4587" y="1111"/>
                </a:lnTo>
                <a:lnTo>
                  <a:pt x="4589" y="1107"/>
                </a:lnTo>
                <a:lnTo>
                  <a:pt x="4589" y="1107"/>
                </a:lnTo>
                <a:lnTo>
                  <a:pt x="4589" y="1107"/>
                </a:lnTo>
                <a:lnTo>
                  <a:pt x="4591" y="1107"/>
                </a:lnTo>
                <a:lnTo>
                  <a:pt x="4591" y="1107"/>
                </a:lnTo>
                <a:lnTo>
                  <a:pt x="4591" y="1107"/>
                </a:lnTo>
                <a:lnTo>
                  <a:pt x="4591" y="1109"/>
                </a:lnTo>
                <a:lnTo>
                  <a:pt x="4591" y="1111"/>
                </a:lnTo>
                <a:lnTo>
                  <a:pt x="4591" y="1111"/>
                </a:lnTo>
                <a:lnTo>
                  <a:pt x="4591" y="1111"/>
                </a:lnTo>
                <a:lnTo>
                  <a:pt x="4591" y="1111"/>
                </a:lnTo>
                <a:lnTo>
                  <a:pt x="4591" y="1111"/>
                </a:lnTo>
                <a:lnTo>
                  <a:pt x="4593" y="1109"/>
                </a:lnTo>
                <a:lnTo>
                  <a:pt x="4593" y="1111"/>
                </a:lnTo>
                <a:lnTo>
                  <a:pt x="4593" y="1111"/>
                </a:lnTo>
                <a:lnTo>
                  <a:pt x="4593" y="1111"/>
                </a:lnTo>
                <a:lnTo>
                  <a:pt x="4595" y="1111"/>
                </a:lnTo>
                <a:lnTo>
                  <a:pt x="4597" y="1111"/>
                </a:lnTo>
                <a:lnTo>
                  <a:pt x="4597" y="1111"/>
                </a:lnTo>
                <a:lnTo>
                  <a:pt x="4597" y="1111"/>
                </a:lnTo>
                <a:lnTo>
                  <a:pt x="4593" y="1113"/>
                </a:lnTo>
                <a:lnTo>
                  <a:pt x="4593" y="1113"/>
                </a:lnTo>
                <a:lnTo>
                  <a:pt x="4597" y="1113"/>
                </a:lnTo>
                <a:lnTo>
                  <a:pt x="4601" y="1113"/>
                </a:lnTo>
                <a:lnTo>
                  <a:pt x="4603" y="1113"/>
                </a:lnTo>
                <a:lnTo>
                  <a:pt x="4605" y="1113"/>
                </a:lnTo>
                <a:lnTo>
                  <a:pt x="4608" y="1113"/>
                </a:lnTo>
                <a:lnTo>
                  <a:pt x="4610" y="1113"/>
                </a:lnTo>
                <a:lnTo>
                  <a:pt x="4610" y="1111"/>
                </a:lnTo>
                <a:lnTo>
                  <a:pt x="4612" y="1109"/>
                </a:lnTo>
                <a:lnTo>
                  <a:pt x="4614" y="1109"/>
                </a:lnTo>
                <a:lnTo>
                  <a:pt x="4614" y="1107"/>
                </a:lnTo>
                <a:lnTo>
                  <a:pt x="4614" y="1107"/>
                </a:lnTo>
                <a:lnTo>
                  <a:pt x="4616" y="1107"/>
                </a:lnTo>
                <a:lnTo>
                  <a:pt x="4618" y="1105"/>
                </a:lnTo>
                <a:lnTo>
                  <a:pt x="4618" y="1105"/>
                </a:lnTo>
                <a:lnTo>
                  <a:pt x="4620" y="1107"/>
                </a:lnTo>
                <a:lnTo>
                  <a:pt x="4618" y="1107"/>
                </a:lnTo>
                <a:lnTo>
                  <a:pt x="4618" y="1109"/>
                </a:lnTo>
                <a:lnTo>
                  <a:pt x="4618" y="1113"/>
                </a:lnTo>
                <a:lnTo>
                  <a:pt x="4618" y="1113"/>
                </a:lnTo>
                <a:lnTo>
                  <a:pt x="4618" y="1113"/>
                </a:lnTo>
                <a:lnTo>
                  <a:pt x="4620" y="1113"/>
                </a:lnTo>
                <a:lnTo>
                  <a:pt x="4620" y="1113"/>
                </a:lnTo>
                <a:lnTo>
                  <a:pt x="4622" y="1111"/>
                </a:lnTo>
                <a:lnTo>
                  <a:pt x="4622" y="1109"/>
                </a:lnTo>
                <a:lnTo>
                  <a:pt x="4622" y="1109"/>
                </a:lnTo>
                <a:lnTo>
                  <a:pt x="4622" y="1105"/>
                </a:lnTo>
                <a:lnTo>
                  <a:pt x="4624" y="1105"/>
                </a:lnTo>
                <a:lnTo>
                  <a:pt x="4624" y="1105"/>
                </a:lnTo>
                <a:lnTo>
                  <a:pt x="4624" y="1103"/>
                </a:lnTo>
                <a:lnTo>
                  <a:pt x="4626" y="1103"/>
                </a:lnTo>
                <a:lnTo>
                  <a:pt x="4629" y="1103"/>
                </a:lnTo>
                <a:lnTo>
                  <a:pt x="4631" y="1103"/>
                </a:lnTo>
                <a:lnTo>
                  <a:pt x="4631" y="1105"/>
                </a:lnTo>
                <a:lnTo>
                  <a:pt x="4631" y="1105"/>
                </a:lnTo>
                <a:lnTo>
                  <a:pt x="4633" y="1103"/>
                </a:lnTo>
                <a:lnTo>
                  <a:pt x="4633" y="1103"/>
                </a:lnTo>
                <a:lnTo>
                  <a:pt x="4631" y="1103"/>
                </a:lnTo>
                <a:lnTo>
                  <a:pt x="4631" y="1103"/>
                </a:lnTo>
                <a:lnTo>
                  <a:pt x="4631" y="1101"/>
                </a:lnTo>
                <a:lnTo>
                  <a:pt x="4633" y="1099"/>
                </a:lnTo>
                <a:lnTo>
                  <a:pt x="4633" y="1099"/>
                </a:lnTo>
                <a:lnTo>
                  <a:pt x="4633" y="1099"/>
                </a:lnTo>
                <a:lnTo>
                  <a:pt x="4633" y="1097"/>
                </a:lnTo>
                <a:lnTo>
                  <a:pt x="4633" y="1097"/>
                </a:lnTo>
                <a:lnTo>
                  <a:pt x="4635" y="1097"/>
                </a:lnTo>
                <a:lnTo>
                  <a:pt x="4635" y="1097"/>
                </a:lnTo>
                <a:lnTo>
                  <a:pt x="4637" y="1097"/>
                </a:lnTo>
                <a:lnTo>
                  <a:pt x="4637" y="1099"/>
                </a:lnTo>
                <a:lnTo>
                  <a:pt x="4637" y="1099"/>
                </a:lnTo>
                <a:lnTo>
                  <a:pt x="4637" y="1099"/>
                </a:lnTo>
                <a:lnTo>
                  <a:pt x="4635" y="1101"/>
                </a:lnTo>
                <a:lnTo>
                  <a:pt x="4635" y="1101"/>
                </a:lnTo>
                <a:lnTo>
                  <a:pt x="4633" y="1103"/>
                </a:lnTo>
                <a:lnTo>
                  <a:pt x="4633" y="1103"/>
                </a:lnTo>
                <a:lnTo>
                  <a:pt x="4633" y="1107"/>
                </a:lnTo>
                <a:lnTo>
                  <a:pt x="4633" y="1107"/>
                </a:lnTo>
                <a:lnTo>
                  <a:pt x="4633" y="1109"/>
                </a:lnTo>
                <a:lnTo>
                  <a:pt x="4633" y="1109"/>
                </a:lnTo>
                <a:lnTo>
                  <a:pt x="4635" y="1109"/>
                </a:lnTo>
                <a:lnTo>
                  <a:pt x="4635" y="1109"/>
                </a:lnTo>
                <a:lnTo>
                  <a:pt x="4637" y="1107"/>
                </a:lnTo>
                <a:lnTo>
                  <a:pt x="4639" y="1105"/>
                </a:lnTo>
                <a:lnTo>
                  <a:pt x="4641" y="1105"/>
                </a:lnTo>
                <a:lnTo>
                  <a:pt x="4641" y="1105"/>
                </a:lnTo>
                <a:lnTo>
                  <a:pt x="4641" y="1103"/>
                </a:lnTo>
                <a:lnTo>
                  <a:pt x="4641" y="1103"/>
                </a:lnTo>
                <a:lnTo>
                  <a:pt x="4641" y="1101"/>
                </a:lnTo>
                <a:lnTo>
                  <a:pt x="4643" y="1099"/>
                </a:lnTo>
                <a:lnTo>
                  <a:pt x="4645" y="1097"/>
                </a:lnTo>
                <a:lnTo>
                  <a:pt x="4645" y="1097"/>
                </a:lnTo>
                <a:lnTo>
                  <a:pt x="4649" y="1097"/>
                </a:lnTo>
                <a:lnTo>
                  <a:pt x="4647" y="1095"/>
                </a:lnTo>
                <a:lnTo>
                  <a:pt x="4647" y="1095"/>
                </a:lnTo>
                <a:lnTo>
                  <a:pt x="4645" y="1090"/>
                </a:lnTo>
                <a:lnTo>
                  <a:pt x="4645" y="1088"/>
                </a:lnTo>
                <a:lnTo>
                  <a:pt x="4643" y="1088"/>
                </a:lnTo>
                <a:lnTo>
                  <a:pt x="4645" y="1086"/>
                </a:lnTo>
                <a:lnTo>
                  <a:pt x="4645" y="1084"/>
                </a:lnTo>
                <a:lnTo>
                  <a:pt x="4645" y="1084"/>
                </a:lnTo>
                <a:lnTo>
                  <a:pt x="4645" y="1082"/>
                </a:lnTo>
                <a:lnTo>
                  <a:pt x="4647" y="1080"/>
                </a:lnTo>
                <a:lnTo>
                  <a:pt x="4647" y="1078"/>
                </a:lnTo>
                <a:lnTo>
                  <a:pt x="4647" y="1076"/>
                </a:lnTo>
                <a:lnTo>
                  <a:pt x="4649" y="1076"/>
                </a:lnTo>
                <a:lnTo>
                  <a:pt x="4649" y="1076"/>
                </a:lnTo>
                <a:lnTo>
                  <a:pt x="4649" y="1074"/>
                </a:lnTo>
                <a:lnTo>
                  <a:pt x="4652" y="1067"/>
                </a:lnTo>
                <a:lnTo>
                  <a:pt x="4649" y="1063"/>
                </a:lnTo>
                <a:lnTo>
                  <a:pt x="4649" y="1061"/>
                </a:lnTo>
                <a:lnTo>
                  <a:pt x="4649" y="1059"/>
                </a:lnTo>
                <a:lnTo>
                  <a:pt x="4649" y="1057"/>
                </a:lnTo>
                <a:lnTo>
                  <a:pt x="4649" y="1055"/>
                </a:lnTo>
                <a:lnTo>
                  <a:pt x="4652" y="1053"/>
                </a:lnTo>
                <a:lnTo>
                  <a:pt x="4652" y="1053"/>
                </a:lnTo>
                <a:lnTo>
                  <a:pt x="4654" y="1053"/>
                </a:lnTo>
                <a:lnTo>
                  <a:pt x="4656" y="1053"/>
                </a:lnTo>
                <a:lnTo>
                  <a:pt x="4658" y="1050"/>
                </a:lnTo>
                <a:lnTo>
                  <a:pt x="4658" y="1050"/>
                </a:lnTo>
                <a:lnTo>
                  <a:pt x="4658" y="1048"/>
                </a:lnTo>
                <a:lnTo>
                  <a:pt x="4658" y="1046"/>
                </a:lnTo>
                <a:lnTo>
                  <a:pt x="4658" y="1044"/>
                </a:lnTo>
                <a:lnTo>
                  <a:pt x="4660" y="1044"/>
                </a:lnTo>
                <a:lnTo>
                  <a:pt x="4660" y="1042"/>
                </a:lnTo>
                <a:lnTo>
                  <a:pt x="4660" y="1042"/>
                </a:lnTo>
                <a:lnTo>
                  <a:pt x="4660" y="1042"/>
                </a:lnTo>
                <a:lnTo>
                  <a:pt x="4662" y="1042"/>
                </a:lnTo>
                <a:lnTo>
                  <a:pt x="4662" y="1042"/>
                </a:lnTo>
                <a:lnTo>
                  <a:pt x="4662" y="1040"/>
                </a:lnTo>
                <a:lnTo>
                  <a:pt x="4662" y="1040"/>
                </a:lnTo>
                <a:lnTo>
                  <a:pt x="4664" y="1040"/>
                </a:lnTo>
                <a:lnTo>
                  <a:pt x="4664" y="1038"/>
                </a:lnTo>
                <a:lnTo>
                  <a:pt x="4664" y="1034"/>
                </a:lnTo>
                <a:lnTo>
                  <a:pt x="4664" y="1032"/>
                </a:lnTo>
                <a:lnTo>
                  <a:pt x="4664" y="1030"/>
                </a:lnTo>
                <a:lnTo>
                  <a:pt x="4664" y="1030"/>
                </a:lnTo>
                <a:lnTo>
                  <a:pt x="4664" y="1027"/>
                </a:lnTo>
                <a:lnTo>
                  <a:pt x="4664" y="1027"/>
                </a:lnTo>
                <a:lnTo>
                  <a:pt x="4664" y="1025"/>
                </a:lnTo>
                <a:lnTo>
                  <a:pt x="4664" y="1023"/>
                </a:lnTo>
                <a:lnTo>
                  <a:pt x="4662" y="1019"/>
                </a:lnTo>
                <a:lnTo>
                  <a:pt x="4660" y="1017"/>
                </a:lnTo>
                <a:lnTo>
                  <a:pt x="4658" y="1015"/>
                </a:lnTo>
                <a:lnTo>
                  <a:pt x="4658" y="1015"/>
                </a:lnTo>
                <a:lnTo>
                  <a:pt x="4656" y="1013"/>
                </a:lnTo>
                <a:lnTo>
                  <a:pt x="4656" y="1011"/>
                </a:lnTo>
                <a:lnTo>
                  <a:pt x="4656" y="1006"/>
                </a:lnTo>
                <a:lnTo>
                  <a:pt x="4656" y="1002"/>
                </a:lnTo>
                <a:lnTo>
                  <a:pt x="4658" y="1000"/>
                </a:lnTo>
                <a:lnTo>
                  <a:pt x="4654" y="1002"/>
                </a:lnTo>
                <a:lnTo>
                  <a:pt x="4654" y="1000"/>
                </a:lnTo>
                <a:lnTo>
                  <a:pt x="4652" y="1000"/>
                </a:lnTo>
                <a:lnTo>
                  <a:pt x="4652" y="1000"/>
                </a:lnTo>
                <a:lnTo>
                  <a:pt x="4649" y="998"/>
                </a:lnTo>
                <a:lnTo>
                  <a:pt x="4649" y="1000"/>
                </a:lnTo>
                <a:lnTo>
                  <a:pt x="4647" y="1000"/>
                </a:lnTo>
                <a:lnTo>
                  <a:pt x="4647" y="1002"/>
                </a:lnTo>
                <a:lnTo>
                  <a:pt x="4647" y="1004"/>
                </a:lnTo>
                <a:lnTo>
                  <a:pt x="4652" y="1004"/>
                </a:lnTo>
                <a:lnTo>
                  <a:pt x="4652" y="1004"/>
                </a:lnTo>
                <a:lnTo>
                  <a:pt x="4654" y="1004"/>
                </a:lnTo>
                <a:lnTo>
                  <a:pt x="4654" y="1004"/>
                </a:lnTo>
                <a:lnTo>
                  <a:pt x="4654" y="1004"/>
                </a:lnTo>
                <a:lnTo>
                  <a:pt x="4654" y="1006"/>
                </a:lnTo>
                <a:lnTo>
                  <a:pt x="4654" y="1009"/>
                </a:lnTo>
                <a:lnTo>
                  <a:pt x="4654" y="1009"/>
                </a:lnTo>
                <a:lnTo>
                  <a:pt x="4652" y="1009"/>
                </a:lnTo>
                <a:lnTo>
                  <a:pt x="4649" y="1009"/>
                </a:lnTo>
                <a:lnTo>
                  <a:pt x="4649" y="1009"/>
                </a:lnTo>
                <a:lnTo>
                  <a:pt x="4647" y="1011"/>
                </a:lnTo>
                <a:lnTo>
                  <a:pt x="4647" y="1011"/>
                </a:lnTo>
                <a:lnTo>
                  <a:pt x="4647" y="1011"/>
                </a:lnTo>
                <a:lnTo>
                  <a:pt x="4645" y="1011"/>
                </a:lnTo>
                <a:lnTo>
                  <a:pt x="4645" y="1009"/>
                </a:lnTo>
                <a:lnTo>
                  <a:pt x="4645" y="1004"/>
                </a:lnTo>
                <a:lnTo>
                  <a:pt x="4645" y="1004"/>
                </a:lnTo>
                <a:lnTo>
                  <a:pt x="4643" y="1004"/>
                </a:lnTo>
                <a:lnTo>
                  <a:pt x="4643" y="1004"/>
                </a:lnTo>
                <a:lnTo>
                  <a:pt x="4643" y="1004"/>
                </a:lnTo>
                <a:lnTo>
                  <a:pt x="4641" y="1004"/>
                </a:lnTo>
                <a:lnTo>
                  <a:pt x="4641" y="1004"/>
                </a:lnTo>
                <a:lnTo>
                  <a:pt x="4641" y="1004"/>
                </a:lnTo>
                <a:lnTo>
                  <a:pt x="4641" y="1006"/>
                </a:lnTo>
                <a:lnTo>
                  <a:pt x="4641" y="1009"/>
                </a:lnTo>
                <a:lnTo>
                  <a:pt x="4639" y="1011"/>
                </a:lnTo>
                <a:lnTo>
                  <a:pt x="4639" y="1011"/>
                </a:lnTo>
                <a:lnTo>
                  <a:pt x="4639" y="1011"/>
                </a:lnTo>
                <a:lnTo>
                  <a:pt x="4639" y="1013"/>
                </a:lnTo>
                <a:lnTo>
                  <a:pt x="4637" y="1013"/>
                </a:lnTo>
                <a:lnTo>
                  <a:pt x="4637" y="1013"/>
                </a:lnTo>
                <a:lnTo>
                  <a:pt x="4635" y="1013"/>
                </a:lnTo>
                <a:lnTo>
                  <a:pt x="4635" y="1015"/>
                </a:lnTo>
                <a:lnTo>
                  <a:pt x="4635" y="1015"/>
                </a:lnTo>
                <a:lnTo>
                  <a:pt x="4635" y="1017"/>
                </a:lnTo>
                <a:lnTo>
                  <a:pt x="4637" y="1019"/>
                </a:lnTo>
                <a:lnTo>
                  <a:pt x="4637" y="1021"/>
                </a:lnTo>
                <a:lnTo>
                  <a:pt x="4635" y="1023"/>
                </a:lnTo>
                <a:lnTo>
                  <a:pt x="4635" y="1023"/>
                </a:lnTo>
                <a:lnTo>
                  <a:pt x="4635" y="1025"/>
                </a:lnTo>
                <a:lnTo>
                  <a:pt x="4633" y="1025"/>
                </a:lnTo>
                <a:lnTo>
                  <a:pt x="4633" y="1025"/>
                </a:lnTo>
                <a:lnTo>
                  <a:pt x="4633" y="1025"/>
                </a:lnTo>
                <a:lnTo>
                  <a:pt x="4633" y="1027"/>
                </a:lnTo>
                <a:lnTo>
                  <a:pt x="4635" y="1027"/>
                </a:lnTo>
                <a:lnTo>
                  <a:pt x="4635" y="1027"/>
                </a:lnTo>
                <a:lnTo>
                  <a:pt x="4635" y="1027"/>
                </a:lnTo>
                <a:lnTo>
                  <a:pt x="4637" y="1030"/>
                </a:lnTo>
                <a:lnTo>
                  <a:pt x="4637" y="1032"/>
                </a:lnTo>
                <a:lnTo>
                  <a:pt x="4637" y="1034"/>
                </a:lnTo>
                <a:lnTo>
                  <a:pt x="4637" y="1034"/>
                </a:lnTo>
                <a:lnTo>
                  <a:pt x="4637" y="1036"/>
                </a:lnTo>
                <a:lnTo>
                  <a:pt x="4635" y="1036"/>
                </a:lnTo>
                <a:lnTo>
                  <a:pt x="4635" y="1036"/>
                </a:lnTo>
                <a:lnTo>
                  <a:pt x="4635" y="1038"/>
                </a:lnTo>
                <a:lnTo>
                  <a:pt x="4635" y="1040"/>
                </a:lnTo>
                <a:lnTo>
                  <a:pt x="4633" y="1044"/>
                </a:lnTo>
                <a:lnTo>
                  <a:pt x="4633" y="1044"/>
                </a:lnTo>
                <a:lnTo>
                  <a:pt x="4631" y="1046"/>
                </a:lnTo>
                <a:lnTo>
                  <a:pt x="4631" y="1048"/>
                </a:lnTo>
                <a:lnTo>
                  <a:pt x="4629" y="1050"/>
                </a:lnTo>
                <a:lnTo>
                  <a:pt x="4629" y="1050"/>
                </a:lnTo>
                <a:lnTo>
                  <a:pt x="4629" y="1055"/>
                </a:lnTo>
                <a:lnTo>
                  <a:pt x="4626" y="1057"/>
                </a:lnTo>
                <a:lnTo>
                  <a:pt x="4626" y="1057"/>
                </a:lnTo>
                <a:lnTo>
                  <a:pt x="4624" y="1059"/>
                </a:lnTo>
                <a:lnTo>
                  <a:pt x="4620" y="1061"/>
                </a:lnTo>
                <a:lnTo>
                  <a:pt x="4618" y="1061"/>
                </a:lnTo>
                <a:lnTo>
                  <a:pt x="4618" y="1063"/>
                </a:lnTo>
                <a:lnTo>
                  <a:pt x="4618" y="1065"/>
                </a:lnTo>
                <a:lnTo>
                  <a:pt x="4616" y="1067"/>
                </a:lnTo>
                <a:lnTo>
                  <a:pt x="4614" y="1067"/>
                </a:lnTo>
                <a:lnTo>
                  <a:pt x="4612" y="1071"/>
                </a:lnTo>
                <a:lnTo>
                  <a:pt x="4610" y="1071"/>
                </a:lnTo>
                <a:lnTo>
                  <a:pt x="4608" y="1071"/>
                </a:lnTo>
                <a:lnTo>
                  <a:pt x="4605" y="1074"/>
                </a:lnTo>
                <a:lnTo>
                  <a:pt x="4599" y="1076"/>
                </a:lnTo>
                <a:lnTo>
                  <a:pt x="4599" y="1076"/>
                </a:lnTo>
                <a:lnTo>
                  <a:pt x="4597" y="1078"/>
                </a:lnTo>
                <a:lnTo>
                  <a:pt x="4597" y="1078"/>
                </a:lnTo>
                <a:lnTo>
                  <a:pt x="4595" y="1078"/>
                </a:lnTo>
                <a:lnTo>
                  <a:pt x="4595" y="1078"/>
                </a:lnTo>
                <a:lnTo>
                  <a:pt x="4593" y="1078"/>
                </a:lnTo>
                <a:lnTo>
                  <a:pt x="4593" y="1076"/>
                </a:lnTo>
                <a:lnTo>
                  <a:pt x="4593" y="1076"/>
                </a:lnTo>
                <a:lnTo>
                  <a:pt x="4593" y="1074"/>
                </a:lnTo>
                <a:lnTo>
                  <a:pt x="4591" y="1074"/>
                </a:lnTo>
                <a:lnTo>
                  <a:pt x="4591" y="1071"/>
                </a:lnTo>
                <a:lnTo>
                  <a:pt x="4593" y="1071"/>
                </a:lnTo>
                <a:lnTo>
                  <a:pt x="4593" y="1071"/>
                </a:lnTo>
                <a:lnTo>
                  <a:pt x="4595" y="1069"/>
                </a:lnTo>
                <a:lnTo>
                  <a:pt x="4597" y="1067"/>
                </a:lnTo>
                <a:lnTo>
                  <a:pt x="4597" y="1067"/>
                </a:lnTo>
                <a:lnTo>
                  <a:pt x="4597" y="1065"/>
                </a:lnTo>
                <a:lnTo>
                  <a:pt x="4595" y="1067"/>
                </a:lnTo>
                <a:lnTo>
                  <a:pt x="4593" y="1067"/>
                </a:lnTo>
                <a:lnTo>
                  <a:pt x="4591" y="1069"/>
                </a:lnTo>
                <a:lnTo>
                  <a:pt x="4589" y="1071"/>
                </a:lnTo>
                <a:lnTo>
                  <a:pt x="4589" y="1076"/>
                </a:lnTo>
                <a:lnTo>
                  <a:pt x="4589" y="1080"/>
                </a:lnTo>
                <a:lnTo>
                  <a:pt x="4587" y="1082"/>
                </a:lnTo>
                <a:lnTo>
                  <a:pt x="4582" y="1086"/>
                </a:lnTo>
                <a:lnTo>
                  <a:pt x="4582" y="1086"/>
                </a:lnTo>
                <a:lnTo>
                  <a:pt x="4580" y="1088"/>
                </a:lnTo>
                <a:lnTo>
                  <a:pt x="4578" y="1088"/>
                </a:lnTo>
                <a:lnTo>
                  <a:pt x="4578" y="1090"/>
                </a:lnTo>
                <a:lnTo>
                  <a:pt x="4578" y="1092"/>
                </a:lnTo>
                <a:lnTo>
                  <a:pt x="4580" y="1095"/>
                </a:lnTo>
                <a:lnTo>
                  <a:pt x="4578" y="1097"/>
                </a:lnTo>
                <a:lnTo>
                  <a:pt x="4576" y="1097"/>
                </a:lnTo>
                <a:lnTo>
                  <a:pt x="4574" y="1099"/>
                </a:lnTo>
                <a:lnTo>
                  <a:pt x="4574" y="1099"/>
                </a:lnTo>
                <a:lnTo>
                  <a:pt x="4572" y="1099"/>
                </a:lnTo>
                <a:lnTo>
                  <a:pt x="4568" y="1099"/>
                </a:lnTo>
                <a:lnTo>
                  <a:pt x="4568" y="1099"/>
                </a:lnTo>
                <a:lnTo>
                  <a:pt x="4568" y="1099"/>
                </a:lnTo>
                <a:lnTo>
                  <a:pt x="4568" y="1097"/>
                </a:lnTo>
                <a:lnTo>
                  <a:pt x="4568" y="1097"/>
                </a:lnTo>
                <a:lnTo>
                  <a:pt x="4566" y="1095"/>
                </a:lnTo>
                <a:lnTo>
                  <a:pt x="4566" y="1095"/>
                </a:lnTo>
                <a:lnTo>
                  <a:pt x="4561" y="1097"/>
                </a:lnTo>
                <a:lnTo>
                  <a:pt x="4555" y="1097"/>
                </a:lnTo>
                <a:lnTo>
                  <a:pt x="4553" y="1099"/>
                </a:lnTo>
                <a:lnTo>
                  <a:pt x="4553" y="1099"/>
                </a:lnTo>
                <a:lnTo>
                  <a:pt x="4549" y="1099"/>
                </a:lnTo>
                <a:lnTo>
                  <a:pt x="4547" y="1099"/>
                </a:lnTo>
                <a:lnTo>
                  <a:pt x="4545" y="1099"/>
                </a:lnTo>
                <a:lnTo>
                  <a:pt x="4543" y="1099"/>
                </a:lnTo>
                <a:lnTo>
                  <a:pt x="4543" y="1099"/>
                </a:lnTo>
                <a:lnTo>
                  <a:pt x="4541" y="1101"/>
                </a:lnTo>
                <a:lnTo>
                  <a:pt x="4541" y="1101"/>
                </a:lnTo>
                <a:lnTo>
                  <a:pt x="4538" y="1099"/>
                </a:lnTo>
                <a:lnTo>
                  <a:pt x="4536" y="1099"/>
                </a:lnTo>
                <a:lnTo>
                  <a:pt x="4534" y="1099"/>
                </a:lnTo>
                <a:close/>
                <a:moveTo>
                  <a:pt x="4480" y="1216"/>
                </a:moveTo>
                <a:lnTo>
                  <a:pt x="4482" y="1216"/>
                </a:lnTo>
                <a:lnTo>
                  <a:pt x="4484" y="1216"/>
                </a:lnTo>
                <a:lnTo>
                  <a:pt x="4484" y="1214"/>
                </a:lnTo>
                <a:lnTo>
                  <a:pt x="4484" y="1214"/>
                </a:lnTo>
                <a:lnTo>
                  <a:pt x="4484" y="1214"/>
                </a:lnTo>
                <a:lnTo>
                  <a:pt x="4484" y="1212"/>
                </a:lnTo>
                <a:lnTo>
                  <a:pt x="4486" y="1212"/>
                </a:lnTo>
                <a:lnTo>
                  <a:pt x="4486" y="1212"/>
                </a:lnTo>
                <a:lnTo>
                  <a:pt x="4486" y="1212"/>
                </a:lnTo>
                <a:lnTo>
                  <a:pt x="4486" y="1210"/>
                </a:lnTo>
                <a:lnTo>
                  <a:pt x="4486" y="1212"/>
                </a:lnTo>
                <a:lnTo>
                  <a:pt x="4484" y="1212"/>
                </a:lnTo>
                <a:lnTo>
                  <a:pt x="4484" y="1212"/>
                </a:lnTo>
                <a:lnTo>
                  <a:pt x="4484" y="1212"/>
                </a:lnTo>
                <a:lnTo>
                  <a:pt x="4484" y="1212"/>
                </a:lnTo>
                <a:lnTo>
                  <a:pt x="4482" y="1214"/>
                </a:lnTo>
                <a:lnTo>
                  <a:pt x="4480" y="1214"/>
                </a:lnTo>
                <a:lnTo>
                  <a:pt x="4480" y="1214"/>
                </a:lnTo>
                <a:lnTo>
                  <a:pt x="4480" y="1214"/>
                </a:lnTo>
                <a:lnTo>
                  <a:pt x="4480" y="1214"/>
                </a:lnTo>
                <a:lnTo>
                  <a:pt x="4480" y="1216"/>
                </a:lnTo>
                <a:close/>
                <a:moveTo>
                  <a:pt x="4461" y="1111"/>
                </a:moveTo>
                <a:lnTo>
                  <a:pt x="4461" y="1111"/>
                </a:lnTo>
                <a:lnTo>
                  <a:pt x="4461" y="1111"/>
                </a:lnTo>
                <a:lnTo>
                  <a:pt x="4463" y="1111"/>
                </a:lnTo>
                <a:lnTo>
                  <a:pt x="4463" y="1111"/>
                </a:lnTo>
                <a:lnTo>
                  <a:pt x="4463" y="1109"/>
                </a:lnTo>
                <a:lnTo>
                  <a:pt x="4461" y="1109"/>
                </a:lnTo>
                <a:lnTo>
                  <a:pt x="4461" y="1109"/>
                </a:lnTo>
                <a:lnTo>
                  <a:pt x="4459" y="1109"/>
                </a:lnTo>
                <a:lnTo>
                  <a:pt x="4459" y="1111"/>
                </a:lnTo>
                <a:lnTo>
                  <a:pt x="4461" y="1111"/>
                </a:lnTo>
                <a:lnTo>
                  <a:pt x="4461" y="1111"/>
                </a:lnTo>
                <a:close/>
                <a:moveTo>
                  <a:pt x="4482" y="1118"/>
                </a:moveTo>
                <a:lnTo>
                  <a:pt x="4482" y="1120"/>
                </a:lnTo>
                <a:lnTo>
                  <a:pt x="4482" y="1118"/>
                </a:lnTo>
                <a:lnTo>
                  <a:pt x="4482" y="1118"/>
                </a:lnTo>
                <a:lnTo>
                  <a:pt x="4484" y="1115"/>
                </a:lnTo>
                <a:lnTo>
                  <a:pt x="4484" y="1113"/>
                </a:lnTo>
                <a:lnTo>
                  <a:pt x="4484" y="1113"/>
                </a:lnTo>
                <a:lnTo>
                  <a:pt x="4484" y="1113"/>
                </a:lnTo>
                <a:lnTo>
                  <a:pt x="4484" y="1113"/>
                </a:lnTo>
                <a:lnTo>
                  <a:pt x="4482" y="1113"/>
                </a:lnTo>
                <a:lnTo>
                  <a:pt x="4482" y="1113"/>
                </a:lnTo>
                <a:lnTo>
                  <a:pt x="4482" y="1115"/>
                </a:lnTo>
                <a:lnTo>
                  <a:pt x="4480" y="1118"/>
                </a:lnTo>
                <a:lnTo>
                  <a:pt x="4482" y="1118"/>
                </a:lnTo>
                <a:close/>
                <a:moveTo>
                  <a:pt x="4482" y="1136"/>
                </a:moveTo>
                <a:lnTo>
                  <a:pt x="4482" y="1136"/>
                </a:lnTo>
                <a:lnTo>
                  <a:pt x="4482" y="1136"/>
                </a:lnTo>
                <a:lnTo>
                  <a:pt x="4482" y="1136"/>
                </a:lnTo>
                <a:lnTo>
                  <a:pt x="4484" y="1136"/>
                </a:lnTo>
                <a:lnTo>
                  <a:pt x="4484" y="1134"/>
                </a:lnTo>
                <a:lnTo>
                  <a:pt x="4484" y="1134"/>
                </a:lnTo>
                <a:lnTo>
                  <a:pt x="4484" y="1134"/>
                </a:lnTo>
                <a:lnTo>
                  <a:pt x="4484" y="1134"/>
                </a:lnTo>
                <a:lnTo>
                  <a:pt x="4482" y="1136"/>
                </a:lnTo>
                <a:close/>
                <a:moveTo>
                  <a:pt x="4480" y="1122"/>
                </a:moveTo>
                <a:lnTo>
                  <a:pt x="4480" y="1122"/>
                </a:lnTo>
                <a:lnTo>
                  <a:pt x="4480" y="1122"/>
                </a:lnTo>
                <a:lnTo>
                  <a:pt x="4482" y="1120"/>
                </a:lnTo>
                <a:lnTo>
                  <a:pt x="4482" y="1120"/>
                </a:lnTo>
                <a:lnTo>
                  <a:pt x="4480" y="1118"/>
                </a:lnTo>
                <a:lnTo>
                  <a:pt x="4480" y="1122"/>
                </a:lnTo>
                <a:close/>
                <a:moveTo>
                  <a:pt x="4367" y="1348"/>
                </a:moveTo>
                <a:lnTo>
                  <a:pt x="4367" y="1350"/>
                </a:lnTo>
                <a:lnTo>
                  <a:pt x="4367" y="1350"/>
                </a:lnTo>
                <a:lnTo>
                  <a:pt x="4367" y="1350"/>
                </a:lnTo>
                <a:lnTo>
                  <a:pt x="4367" y="1350"/>
                </a:lnTo>
                <a:lnTo>
                  <a:pt x="4369" y="1350"/>
                </a:lnTo>
                <a:lnTo>
                  <a:pt x="4369" y="1350"/>
                </a:lnTo>
                <a:lnTo>
                  <a:pt x="4367" y="1348"/>
                </a:lnTo>
                <a:close/>
                <a:moveTo>
                  <a:pt x="4318" y="1273"/>
                </a:moveTo>
                <a:lnTo>
                  <a:pt x="4321" y="1273"/>
                </a:lnTo>
                <a:lnTo>
                  <a:pt x="4321" y="1273"/>
                </a:lnTo>
                <a:lnTo>
                  <a:pt x="4318" y="1271"/>
                </a:lnTo>
                <a:lnTo>
                  <a:pt x="4318" y="1273"/>
                </a:lnTo>
                <a:lnTo>
                  <a:pt x="4318" y="1273"/>
                </a:lnTo>
                <a:lnTo>
                  <a:pt x="4318" y="1273"/>
                </a:lnTo>
                <a:lnTo>
                  <a:pt x="4318" y="1273"/>
                </a:lnTo>
                <a:lnTo>
                  <a:pt x="4318" y="1273"/>
                </a:lnTo>
                <a:close/>
                <a:moveTo>
                  <a:pt x="4373" y="1419"/>
                </a:moveTo>
                <a:lnTo>
                  <a:pt x="4375" y="1419"/>
                </a:lnTo>
                <a:lnTo>
                  <a:pt x="4375" y="1419"/>
                </a:lnTo>
                <a:lnTo>
                  <a:pt x="4375" y="1417"/>
                </a:lnTo>
                <a:lnTo>
                  <a:pt x="4375" y="1415"/>
                </a:lnTo>
                <a:lnTo>
                  <a:pt x="4375" y="1415"/>
                </a:lnTo>
                <a:lnTo>
                  <a:pt x="4375" y="1415"/>
                </a:lnTo>
                <a:lnTo>
                  <a:pt x="4375" y="1415"/>
                </a:lnTo>
                <a:lnTo>
                  <a:pt x="4375" y="1413"/>
                </a:lnTo>
                <a:lnTo>
                  <a:pt x="4375" y="1413"/>
                </a:lnTo>
                <a:lnTo>
                  <a:pt x="4373" y="1413"/>
                </a:lnTo>
                <a:lnTo>
                  <a:pt x="4373" y="1415"/>
                </a:lnTo>
                <a:lnTo>
                  <a:pt x="4373" y="1415"/>
                </a:lnTo>
                <a:lnTo>
                  <a:pt x="4373" y="1417"/>
                </a:lnTo>
                <a:lnTo>
                  <a:pt x="4375" y="1417"/>
                </a:lnTo>
                <a:lnTo>
                  <a:pt x="4375" y="1417"/>
                </a:lnTo>
                <a:lnTo>
                  <a:pt x="4375" y="1417"/>
                </a:lnTo>
                <a:lnTo>
                  <a:pt x="4373" y="1419"/>
                </a:lnTo>
                <a:close/>
                <a:moveTo>
                  <a:pt x="4325" y="1273"/>
                </a:moveTo>
                <a:lnTo>
                  <a:pt x="4323" y="1273"/>
                </a:lnTo>
                <a:lnTo>
                  <a:pt x="4323" y="1273"/>
                </a:lnTo>
                <a:lnTo>
                  <a:pt x="4321" y="1273"/>
                </a:lnTo>
                <a:lnTo>
                  <a:pt x="4321" y="1273"/>
                </a:lnTo>
                <a:lnTo>
                  <a:pt x="4323" y="1273"/>
                </a:lnTo>
                <a:lnTo>
                  <a:pt x="4325" y="1273"/>
                </a:lnTo>
                <a:close/>
                <a:moveTo>
                  <a:pt x="4262" y="1306"/>
                </a:moveTo>
                <a:lnTo>
                  <a:pt x="4262" y="1306"/>
                </a:lnTo>
                <a:lnTo>
                  <a:pt x="4262" y="1306"/>
                </a:lnTo>
                <a:lnTo>
                  <a:pt x="4262" y="1306"/>
                </a:lnTo>
                <a:lnTo>
                  <a:pt x="4262" y="1306"/>
                </a:lnTo>
                <a:lnTo>
                  <a:pt x="4262" y="1306"/>
                </a:lnTo>
                <a:lnTo>
                  <a:pt x="4262" y="1308"/>
                </a:lnTo>
                <a:lnTo>
                  <a:pt x="4262" y="1306"/>
                </a:lnTo>
                <a:close/>
                <a:moveTo>
                  <a:pt x="4348" y="1292"/>
                </a:moveTo>
                <a:lnTo>
                  <a:pt x="4348" y="1294"/>
                </a:lnTo>
                <a:lnTo>
                  <a:pt x="4348" y="1294"/>
                </a:lnTo>
                <a:lnTo>
                  <a:pt x="4348" y="1294"/>
                </a:lnTo>
                <a:lnTo>
                  <a:pt x="4348" y="1296"/>
                </a:lnTo>
                <a:lnTo>
                  <a:pt x="4350" y="1300"/>
                </a:lnTo>
                <a:lnTo>
                  <a:pt x="4350" y="1300"/>
                </a:lnTo>
                <a:lnTo>
                  <a:pt x="4350" y="1302"/>
                </a:lnTo>
                <a:lnTo>
                  <a:pt x="4350" y="1302"/>
                </a:lnTo>
                <a:lnTo>
                  <a:pt x="4352" y="1302"/>
                </a:lnTo>
                <a:lnTo>
                  <a:pt x="4354" y="1304"/>
                </a:lnTo>
                <a:lnTo>
                  <a:pt x="4354" y="1304"/>
                </a:lnTo>
                <a:lnTo>
                  <a:pt x="4354" y="1306"/>
                </a:lnTo>
                <a:lnTo>
                  <a:pt x="4356" y="1308"/>
                </a:lnTo>
                <a:lnTo>
                  <a:pt x="4356" y="1310"/>
                </a:lnTo>
                <a:lnTo>
                  <a:pt x="4356" y="1310"/>
                </a:lnTo>
                <a:lnTo>
                  <a:pt x="4358" y="1310"/>
                </a:lnTo>
                <a:lnTo>
                  <a:pt x="4358" y="1310"/>
                </a:lnTo>
                <a:lnTo>
                  <a:pt x="4358" y="1308"/>
                </a:lnTo>
                <a:lnTo>
                  <a:pt x="4358" y="1306"/>
                </a:lnTo>
                <a:lnTo>
                  <a:pt x="4358" y="1304"/>
                </a:lnTo>
                <a:lnTo>
                  <a:pt x="4360" y="1302"/>
                </a:lnTo>
                <a:lnTo>
                  <a:pt x="4360" y="1300"/>
                </a:lnTo>
                <a:lnTo>
                  <a:pt x="4362" y="1298"/>
                </a:lnTo>
                <a:lnTo>
                  <a:pt x="4365" y="1296"/>
                </a:lnTo>
                <a:lnTo>
                  <a:pt x="4367" y="1294"/>
                </a:lnTo>
                <a:lnTo>
                  <a:pt x="4367" y="1292"/>
                </a:lnTo>
                <a:lnTo>
                  <a:pt x="4367" y="1289"/>
                </a:lnTo>
                <a:lnTo>
                  <a:pt x="4369" y="1285"/>
                </a:lnTo>
                <a:lnTo>
                  <a:pt x="4369" y="1281"/>
                </a:lnTo>
                <a:lnTo>
                  <a:pt x="4369" y="1279"/>
                </a:lnTo>
                <a:lnTo>
                  <a:pt x="4371" y="1279"/>
                </a:lnTo>
                <a:lnTo>
                  <a:pt x="4371" y="1275"/>
                </a:lnTo>
                <a:lnTo>
                  <a:pt x="4373" y="1273"/>
                </a:lnTo>
                <a:lnTo>
                  <a:pt x="4373" y="1271"/>
                </a:lnTo>
                <a:lnTo>
                  <a:pt x="4373" y="1269"/>
                </a:lnTo>
                <a:lnTo>
                  <a:pt x="4373" y="1266"/>
                </a:lnTo>
                <a:lnTo>
                  <a:pt x="4373" y="1266"/>
                </a:lnTo>
                <a:lnTo>
                  <a:pt x="4375" y="1264"/>
                </a:lnTo>
                <a:lnTo>
                  <a:pt x="4373" y="1264"/>
                </a:lnTo>
                <a:lnTo>
                  <a:pt x="4373" y="1262"/>
                </a:lnTo>
                <a:lnTo>
                  <a:pt x="4371" y="1262"/>
                </a:lnTo>
                <a:lnTo>
                  <a:pt x="4371" y="1262"/>
                </a:lnTo>
                <a:lnTo>
                  <a:pt x="4371" y="1262"/>
                </a:lnTo>
                <a:lnTo>
                  <a:pt x="4369" y="1260"/>
                </a:lnTo>
                <a:lnTo>
                  <a:pt x="4369" y="1260"/>
                </a:lnTo>
                <a:lnTo>
                  <a:pt x="4367" y="1260"/>
                </a:lnTo>
                <a:lnTo>
                  <a:pt x="4367" y="1262"/>
                </a:lnTo>
                <a:lnTo>
                  <a:pt x="4362" y="1264"/>
                </a:lnTo>
                <a:lnTo>
                  <a:pt x="4360" y="1264"/>
                </a:lnTo>
                <a:lnTo>
                  <a:pt x="4360" y="1266"/>
                </a:lnTo>
                <a:lnTo>
                  <a:pt x="4358" y="1269"/>
                </a:lnTo>
                <a:lnTo>
                  <a:pt x="4358" y="1269"/>
                </a:lnTo>
                <a:lnTo>
                  <a:pt x="4356" y="1271"/>
                </a:lnTo>
                <a:lnTo>
                  <a:pt x="4356" y="1273"/>
                </a:lnTo>
                <a:lnTo>
                  <a:pt x="4348" y="1285"/>
                </a:lnTo>
                <a:lnTo>
                  <a:pt x="4348" y="1285"/>
                </a:lnTo>
                <a:lnTo>
                  <a:pt x="4348" y="1287"/>
                </a:lnTo>
                <a:lnTo>
                  <a:pt x="4348" y="1289"/>
                </a:lnTo>
                <a:lnTo>
                  <a:pt x="4348" y="1292"/>
                </a:lnTo>
                <a:lnTo>
                  <a:pt x="4348" y="1292"/>
                </a:lnTo>
                <a:close/>
                <a:moveTo>
                  <a:pt x="4316" y="1497"/>
                </a:moveTo>
                <a:lnTo>
                  <a:pt x="4316" y="1497"/>
                </a:lnTo>
                <a:lnTo>
                  <a:pt x="4316" y="1499"/>
                </a:lnTo>
                <a:lnTo>
                  <a:pt x="4314" y="1499"/>
                </a:lnTo>
                <a:lnTo>
                  <a:pt x="4312" y="1501"/>
                </a:lnTo>
                <a:lnTo>
                  <a:pt x="4310" y="1503"/>
                </a:lnTo>
                <a:lnTo>
                  <a:pt x="4308" y="1505"/>
                </a:lnTo>
                <a:lnTo>
                  <a:pt x="4308" y="1505"/>
                </a:lnTo>
                <a:lnTo>
                  <a:pt x="4306" y="1508"/>
                </a:lnTo>
                <a:lnTo>
                  <a:pt x="4306" y="1510"/>
                </a:lnTo>
                <a:lnTo>
                  <a:pt x="4306" y="1512"/>
                </a:lnTo>
                <a:lnTo>
                  <a:pt x="4308" y="1510"/>
                </a:lnTo>
                <a:lnTo>
                  <a:pt x="4308" y="1510"/>
                </a:lnTo>
                <a:lnTo>
                  <a:pt x="4310" y="1510"/>
                </a:lnTo>
                <a:lnTo>
                  <a:pt x="4310" y="1508"/>
                </a:lnTo>
                <a:lnTo>
                  <a:pt x="4310" y="1508"/>
                </a:lnTo>
                <a:lnTo>
                  <a:pt x="4310" y="1508"/>
                </a:lnTo>
                <a:lnTo>
                  <a:pt x="4312" y="1505"/>
                </a:lnTo>
                <a:lnTo>
                  <a:pt x="4314" y="1505"/>
                </a:lnTo>
                <a:lnTo>
                  <a:pt x="4316" y="1505"/>
                </a:lnTo>
                <a:lnTo>
                  <a:pt x="4316" y="1503"/>
                </a:lnTo>
                <a:lnTo>
                  <a:pt x="4318" y="1501"/>
                </a:lnTo>
                <a:lnTo>
                  <a:pt x="4318" y="1499"/>
                </a:lnTo>
                <a:lnTo>
                  <a:pt x="4321" y="1499"/>
                </a:lnTo>
                <a:lnTo>
                  <a:pt x="4323" y="1499"/>
                </a:lnTo>
                <a:lnTo>
                  <a:pt x="4323" y="1497"/>
                </a:lnTo>
                <a:lnTo>
                  <a:pt x="4325" y="1497"/>
                </a:lnTo>
                <a:lnTo>
                  <a:pt x="4325" y="1495"/>
                </a:lnTo>
                <a:lnTo>
                  <a:pt x="4329" y="1491"/>
                </a:lnTo>
                <a:lnTo>
                  <a:pt x="4329" y="1489"/>
                </a:lnTo>
                <a:lnTo>
                  <a:pt x="4329" y="1489"/>
                </a:lnTo>
                <a:lnTo>
                  <a:pt x="4329" y="1489"/>
                </a:lnTo>
                <a:lnTo>
                  <a:pt x="4331" y="1487"/>
                </a:lnTo>
                <a:lnTo>
                  <a:pt x="4335" y="1487"/>
                </a:lnTo>
                <a:lnTo>
                  <a:pt x="4335" y="1487"/>
                </a:lnTo>
                <a:lnTo>
                  <a:pt x="4335" y="1484"/>
                </a:lnTo>
                <a:lnTo>
                  <a:pt x="4335" y="1484"/>
                </a:lnTo>
                <a:lnTo>
                  <a:pt x="4337" y="1482"/>
                </a:lnTo>
                <a:lnTo>
                  <a:pt x="4337" y="1482"/>
                </a:lnTo>
                <a:lnTo>
                  <a:pt x="4339" y="1482"/>
                </a:lnTo>
                <a:lnTo>
                  <a:pt x="4339" y="1480"/>
                </a:lnTo>
                <a:lnTo>
                  <a:pt x="4341" y="1480"/>
                </a:lnTo>
                <a:lnTo>
                  <a:pt x="4341" y="1478"/>
                </a:lnTo>
                <a:lnTo>
                  <a:pt x="4341" y="1476"/>
                </a:lnTo>
                <a:lnTo>
                  <a:pt x="4339" y="1474"/>
                </a:lnTo>
                <a:lnTo>
                  <a:pt x="4339" y="1472"/>
                </a:lnTo>
                <a:lnTo>
                  <a:pt x="4339" y="1472"/>
                </a:lnTo>
                <a:lnTo>
                  <a:pt x="4339" y="1470"/>
                </a:lnTo>
                <a:lnTo>
                  <a:pt x="4339" y="1470"/>
                </a:lnTo>
                <a:lnTo>
                  <a:pt x="4339" y="1468"/>
                </a:lnTo>
                <a:lnTo>
                  <a:pt x="4339" y="1468"/>
                </a:lnTo>
                <a:lnTo>
                  <a:pt x="4339" y="1468"/>
                </a:lnTo>
                <a:lnTo>
                  <a:pt x="4337" y="1472"/>
                </a:lnTo>
                <a:lnTo>
                  <a:pt x="4335" y="1474"/>
                </a:lnTo>
                <a:lnTo>
                  <a:pt x="4335" y="1474"/>
                </a:lnTo>
                <a:lnTo>
                  <a:pt x="4335" y="1476"/>
                </a:lnTo>
                <a:lnTo>
                  <a:pt x="4335" y="1478"/>
                </a:lnTo>
                <a:lnTo>
                  <a:pt x="4335" y="1478"/>
                </a:lnTo>
                <a:lnTo>
                  <a:pt x="4335" y="1480"/>
                </a:lnTo>
                <a:lnTo>
                  <a:pt x="4335" y="1480"/>
                </a:lnTo>
                <a:lnTo>
                  <a:pt x="4333" y="1480"/>
                </a:lnTo>
                <a:lnTo>
                  <a:pt x="4333" y="1482"/>
                </a:lnTo>
                <a:lnTo>
                  <a:pt x="4331" y="1482"/>
                </a:lnTo>
                <a:lnTo>
                  <a:pt x="4329" y="1484"/>
                </a:lnTo>
                <a:lnTo>
                  <a:pt x="4329" y="1487"/>
                </a:lnTo>
                <a:lnTo>
                  <a:pt x="4327" y="1487"/>
                </a:lnTo>
                <a:lnTo>
                  <a:pt x="4325" y="1491"/>
                </a:lnTo>
                <a:lnTo>
                  <a:pt x="4323" y="1493"/>
                </a:lnTo>
                <a:lnTo>
                  <a:pt x="4318" y="1497"/>
                </a:lnTo>
                <a:lnTo>
                  <a:pt x="4318" y="1497"/>
                </a:lnTo>
                <a:lnTo>
                  <a:pt x="4316" y="1497"/>
                </a:lnTo>
                <a:close/>
                <a:moveTo>
                  <a:pt x="4220" y="1591"/>
                </a:moveTo>
                <a:lnTo>
                  <a:pt x="4220" y="1591"/>
                </a:lnTo>
                <a:lnTo>
                  <a:pt x="4220" y="1591"/>
                </a:lnTo>
                <a:lnTo>
                  <a:pt x="4220" y="1596"/>
                </a:lnTo>
                <a:lnTo>
                  <a:pt x="4220" y="1598"/>
                </a:lnTo>
                <a:lnTo>
                  <a:pt x="4222" y="1596"/>
                </a:lnTo>
                <a:lnTo>
                  <a:pt x="4222" y="1596"/>
                </a:lnTo>
                <a:lnTo>
                  <a:pt x="4222" y="1593"/>
                </a:lnTo>
                <a:lnTo>
                  <a:pt x="4222" y="1591"/>
                </a:lnTo>
                <a:lnTo>
                  <a:pt x="4220" y="1591"/>
                </a:lnTo>
                <a:close/>
                <a:moveTo>
                  <a:pt x="4239" y="1315"/>
                </a:moveTo>
                <a:lnTo>
                  <a:pt x="4239" y="1315"/>
                </a:lnTo>
                <a:lnTo>
                  <a:pt x="4239" y="1317"/>
                </a:lnTo>
                <a:lnTo>
                  <a:pt x="4239" y="1317"/>
                </a:lnTo>
                <a:lnTo>
                  <a:pt x="4239" y="1315"/>
                </a:lnTo>
                <a:lnTo>
                  <a:pt x="4239" y="1315"/>
                </a:lnTo>
                <a:close/>
                <a:moveTo>
                  <a:pt x="4241" y="1317"/>
                </a:moveTo>
                <a:lnTo>
                  <a:pt x="4241" y="1317"/>
                </a:lnTo>
                <a:lnTo>
                  <a:pt x="4241" y="1315"/>
                </a:lnTo>
                <a:lnTo>
                  <a:pt x="4243" y="1315"/>
                </a:lnTo>
                <a:lnTo>
                  <a:pt x="4243" y="1315"/>
                </a:lnTo>
                <a:lnTo>
                  <a:pt x="4243" y="1315"/>
                </a:lnTo>
                <a:lnTo>
                  <a:pt x="4241" y="1315"/>
                </a:lnTo>
                <a:lnTo>
                  <a:pt x="4241" y="1315"/>
                </a:lnTo>
                <a:lnTo>
                  <a:pt x="4241" y="1315"/>
                </a:lnTo>
                <a:lnTo>
                  <a:pt x="4241" y="1315"/>
                </a:lnTo>
                <a:lnTo>
                  <a:pt x="4241" y="1317"/>
                </a:lnTo>
                <a:lnTo>
                  <a:pt x="4241" y="1317"/>
                </a:lnTo>
                <a:close/>
                <a:moveTo>
                  <a:pt x="4260" y="1306"/>
                </a:moveTo>
                <a:lnTo>
                  <a:pt x="4260" y="1306"/>
                </a:lnTo>
                <a:lnTo>
                  <a:pt x="4260" y="1306"/>
                </a:lnTo>
                <a:lnTo>
                  <a:pt x="4258" y="1306"/>
                </a:lnTo>
                <a:lnTo>
                  <a:pt x="4258" y="1306"/>
                </a:lnTo>
                <a:lnTo>
                  <a:pt x="4258" y="1306"/>
                </a:lnTo>
                <a:lnTo>
                  <a:pt x="4258" y="1306"/>
                </a:lnTo>
                <a:lnTo>
                  <a:pt x="4260" y="1306"/>
                </a:lnTo>
                <a:close/>
                <a:moveTo>
                  <a:pt x="4365" y="1216"/>
                </a:moveTo>
                <a:lnTo>
                  <a:pt x="4365" y="1216"/>
                </a:lnTo>
                <a:lnTo>
                  <a:pt x="4365" y="1216"/>
                </a:lnTo>
                <a:lnTo>
                  <a:pt x="4362" y="1216"/>
                </a:lnTo>
                <a:lnTo>
                  <a:pt x="4362" y="1218"/>
                </a:lnTo>
                <a:lnTo>
                  <a:pt x="4362" y="1218"/>
                </a:lnTo>
                <a:lnTo>
                  <a:pt x="4365" y="1218"/>
                </a:lnTo>
                <a:lnTo>
                  <a:pt x="4365" y="1216"/>
                </a:lnTo>
                <a:close/>
                <a:moveTo>
                  <a:pt x="4379" y="1189"/>
                </a:moveTo>
                <a:lnTo>
                  <a:pt x="4379" y="1187"/>
                </a:lnTo>
                <a:lnTo>
                  <a:pt x="4379" y="1187"/>
                </a:lnTo>
                <a:lnTo>
                  <a:pt x="4377" y="1185"/>
                </a:lnTo>
                <a:lnTo>
                  <a:pt x="4375" y="1185"/>
                </a:lnTo>
                <a:lnTo>
                  <a:pt x="4375" y="1187"/>
                </a:lnTo>
                <a:lnTo>
                  <a:pt x="4375" y="1187"/>
                </a:lnTo>
                <a:lnTo>
                  <a:pt x="4377" y="1187"/>
                </a:lnTo>
                <a:lnTo>
                  <a:pt x="4379" y="1189"/>
                </a:lnTo>
                <a:lnTo>
                  <a:pt x="4379" y="1189"/>
                </a:lnTo>
                <a:close/>
                <a:moveTo>
                  <a:pt x="4375" y="1191"/>
                </a:moveTo>
                <a:lnTo>
                  <a:pt x="4377" y="1191"/>
                </a:lnTo>
                <a:lnTo>
                  <a:pt x="4377" y="1193"/>
                </a:lnTo>
                <a:lnTo>
                  <a:pt x="4377" y="1193"/>
                </a:lnTo>
                <a:lnTo>
                  <a:pt x="4377" y="1193"/>
                </a:lnTo>
                <a:lnTo>
                  <a:pt x="4377" y="1191"/>
                </a:lnTo>
                <a:lnTo>
                  <a:pt x="4377" y="1191"/>
                </a:lnTo>
                <a:lnTo>
                  <a:pt x="4375" y="1191"/>
                </a:lnTo>
                <a:close/>
                <a:moveTo>
                  <a:pt x="4346" y="1396"/>
                </a:moveTo>
                <a:lnTo>
                  <a:pt x="4346" y="1396"/>
                </a:lnTo>
                <a:lnTo>
                  <a:pt x="4344" y="1394"/>
                </a:lnTo>
                <a:lnTo>
                  <a:pt x="4344" y="1394"/>
                </a:lnTo>
                <a:lnTo>
                  <a:pt x="4344" y="1394"/>
                </a:lnTo>
                <a:lnTo>
                  <a:pt x="4344" y="1396"/>
                </a:lnTo>
                <a:lnTo>
                  <a:pt x="4344" y="1399"/>
                </a:lnTo>
                <a:lnTo>
                  <a:pt x="4344" y="1399"/>
                </a:lnTo>
                <a:lnTo>
                  <a:pt x="4344" y="1401"/>
                </a:lnTo>
                <a:lnTo>
                  <a:pt x="4344" y="1401"/>
                </a:lnTo>
                <a:lnTo>
                  <a:pt x="4344" y="1401"/>
                </a:lnTo>
                <a:lnTo>
                  <a:pt x="4344" y="1403"/>
                </a:lnTo>
                <a:lnTo>
                  <a:pt x="4346" y="1407"/>
                </a:lnTo>
                <a:lnTo>
                  <a:pt x="4346" y="1409"/>
                </a:lnTo>
                <a:lnTo>
                  <a:pt x="4346" y="1411"/>
                </a:lnTo>
                <a:lnTo>
                  <a:pt x="4346" y="1413"/>
                </a:lnTo>
                <a:lnTo>
                  <a:pt x="4348" y="1415"/>
                </a:lnTo>
                <a:lnTo>
                  <a:pt x="4348" y="1417"/>
                </a:lnTo>
                <a:lnTo>
                  <a:pt x="4348" y="1417"/>
                </a:lnTo>
                <a:lnTo>
                  <a:pt x="4350" y="1417"/>
                </a:lnTo>
                <a:lnTo>
                  <a:pt x="4350" y="1417"/>
                </a:lnTo>
                <a:lnTo>
                  <a:pt x="4350" y="1419"/>
                </a:lnTo>
                <a:lnTo>
                  <a:pt x="4352" y="1419"/>
                </a:lnTo>
                <a:lnTo>
                  <a:pt x="4352" y="1422"/>
                </a:lnTo>
                <a:lnTo>
                  <a:pt x="4352" y="1422"/>
                </a:lnTo>
                <a:lnTo>
                  <a:pt x="4354" y="1422"/>
                </a:lnTo>
                <a:lnTo>
                  <a:pt x="4354" y="1422"/>
                </a:lnTo>
                <a:lnTo>
                  <a:pt x="4354" y="1422"/>
                </a:lnTo>
                <a:lnTo>
                  <a:pt x="4354" y="1419"/>
                </a:lnTo>
                <a:lnTo>
                  <a:pt x="4354" y="1417"/>
                </a:lnTo>
                <a:lnTo>
                  <a:pt x="4354" y="1415"/>
                </a:lnTo>
                <a:lnTo>
                  <a:pt x="4356" y="1417"/>
                </a:lnTo>
                <a:lnTo>
                  <a:pt x="4356" y="1417"/>
                </a:lnTo>
                <a:lnTo>
                  <a:pt x="4358" y="1417"/>
                </a:lnTo>
                <a:lnTo>
                  <a:pt x="4358" y="1417"/>
                </a:lnTo>
                <a:lnTo>
                  <a:pt x="4360" y="1419"/>
                </a:lnTo>
                <a:lnTo>
                  <a:pt x="4360" y="1422"/>
                </a:lnTo>
                <a:lnTo>
                  <a:pt x="4360" y="1422"/>
                </a:lnTo>
                <a:lnTo>
                  <a:pt x="4356" y="1424"/>
                </a:lnTo>
                <a:lnTo>
                  <a:pt x="4356" y="1426"/>
                </a:lnTo>
                <a:lnTo>
                  <a:pt x="4356" y="1426"/>
                </a:lnTo>
                <a:lnTo>
                  <a:pt x="4356" y="1430"/>
                </a:lnTo>
                <a:lnTo>
                  <a:pt x="4356" y="1432"/>
                </a:lnTo>
                <a:lnTo>
                  <a:pt x="4356" y="1430"/>
                </a:lnTo>
                <a:lnTo>
                  <a:pt x="4358" y="1430"/>
                </a:lnTo>
                <a:lnTo>
                  <a:pt x="4360" y="1432"/>
                </a:lnTo>
                <a:lnTo>
                  <a:pt x="4360" y="1432"/>
                </a:lnTo>
                <a:lnTo>
                  <a:pt x="4362" y="1434"/>
                </a:lnTo>
                <a:lnTo>
                  <a:pt x="4365" y="1434"/>
                </a:lnTo>
                <a:lnTo>
                  <a:pt x="4367" y="1434"/>
                </a:lnTo>
                <a:lnTo>
                  <a:pt x="4367" y="1434"/>
                </a:lnTo>
                <a:lnTo>
                  <a:pt x="4367" y="1432"/>
                </a:lnTo>
                <a:lnTo>
                  <a:pt x="4369" y="1432"/>
                </a:lnTo>
                <a:lnTo>
                  <a:pt x="4371" y="1430"/>
                </a:lnTo>
                <a:lnTo>
                  <a:pt x="4371" y="1430"/>
                </a:lnTo>
                <a:lnTo>
                  <a:pt x="4371" y="1430"/>
                </a:lnTo>
                <a:lnTo>
                  <a:pt x="4373" y="1430"/>
                </a:lnTo>
                <a:lnTo>
                  <a:pt x="4377" y="1432"/>
                </a:lnTo>
                <a:lnTo>
                  <a:pt x="4377" y="1434"/>
                </a:lnTo>
                <a:lnTo>
                  <a:pt x="4381" y="1436"/>
                </a:lnTo>
                <a:lnTo>
                  <a:pt x="4381" y="1436"/>
                </a:lnTo>
                <a:lnTo>
                  <a:pt x="4383" y="1438"/>
                </a:lnTo>
                <a:lnTo>
                  <a:pt x="4383" y="1438"/>
                </a:lnTo>
                <a:lnTo>
                  <a:pt x="4383" y="1440"/>
                </a:lnTo>
                <a:lnTo>
                  <a:pt x="4383" y="1440"/>
                </a:lnTo>
                <a:lnTo>
                  <a:pt x="4385" y="1440"/>
                </a:lnTo>
                <a:lnTo>
                  <a:pt x="4385" y="1438"/>
                </a:lnTo>
                <a:lnTo>
                  <a:pt x="4383" y="1436"/>
                </a:lnTo>
                <a:lnTo>
                  <a:pt x="4383" y="1436"/>
                </a:lnTo>
                <a:lnTo>
                  <a:pt x="4383" y="1434"/>
                </a:lnTo>
                <a:lnTo>
                  <a:pt x="4383" y="1434"/>
                </a:lnTo>
                <a:lnTo>
                  <a:pt x="4383" y="1432"/>
                </a:lnTo>
                <a:lnTo>
                  <a:pt x="4381" y="1432"/>
                </a:lnTo>
                <a:lnTo>
                  <a:pt x="4381" y="1430"/>
                </a:lnTo>
                <a:lnTo>
                  <a:pt x="4381" y="1430"/>
                </a:lnTo>
                <a:lnTo>
                  <a:pt x="4383" y="1430"/>
                </a:lnTo>
                <a:lnTo>
                  <a:pt x="4383" y="1430"/>
                </a:lnTo>
                <a:lnTo>
                  <a:pt x="4385" y="1432"/>
                </a:lnTo>
                <a:lnTo>
                  <a:pt x="4388" y="1434"/>
                </a:lnTo>
                <a:lnTo>
                  <a:pt x="4388" y="1434"/>
                </a:lnTo>
                <a:lnTo>
                  <a:pt x="4392" y="1436"/>
                </a:lnTo>
                <a:lnTo>
                  <a:pt x="4392" y="1438"/>
                </a:lnTo>
                <a:lnTo>
                  <a:pt x="4392" y="1438"/>
                </a:lnTo>
                <a:lnTo>
                  <a:pt x="4394" y="1440"/>
                </a:lnTo>
                <a:lnTo>
                  <a:pt x="4394" y="1443"/>
                </a:lnTo>
                <a:lnTo>
                  <a:pt x="4394" y="1443"/>
                </a:lnTo>
                <a:lnTo>
                  <a:pt x="4396" y="1443"/>
                </a:lnTo>
                <a:lnTo>
                  <a:pt x="4398" y="1445"/>
                </a:lnTo>
                <a:lnTo>
                  <a:pt x="4400" y="1445"/>
                </a:lnTo>
                <a:lnTo>
                  <a:pt x="4402" y="1445"/>
                </a:lnTo>
                <a:lnTo>
                  <a:pt x="4402" y="1445"/>
                </a:lnTo>
                <a:lnTo>
                  <a:pt x="4402" y="1445"/>
                </a:lnTo>
                <a:lnTo>
                  <a:pt x="4404" y="1445"/>
                </a:lnTo>
                <a:lnTo>
                  <a:pt x="4402" y="1447"/>
                </a:lnTo>
                <a:lnTo>
                  <a:pt x="4402" y="1449"/>
                </a:lnTo>
                <a:lnTo>
                  <a:pt x="4404" y="1449"/>
                </a:lnTo>
                <a:lnTo>
                  <a:pt x="4404" y="1449"/>
                </a:lnTo>
                <a:lnTo>
                  <a:pt x="4406" y="1447"/>
                </a:lnTo>
                <a:lnTo>
                  <a:pt x="4406" y="1443"/>
                </a:lnTo>
                <a:lnTo>
                  <a:pt x="4406" y="1443"/>
                </a:lnTo>
                <a:lnTo>
                  <a:pt x="4404" y="1443"/>
                </a:lnTo>
                <a:lnTo>
                  <a:pt x="4404" y="1443"/>
                </a:lnTo>
                <a:lnTo>
                  <a:pt x="4402" y="1443"/>
                </a:lnTo>
                <a:lnTo>
                  <a:pt x="4400" y="1443"/>
                </a:lnTo>
                <a:lnTo>
                  <a:pt x="4402" y="1440"/>
                </a:lnTo>
                <a:lnTo>
                  <a:pt x="4402" y="1440"/>
                </a:lnTo>
                <a:lnTo>
                  <a:pt x="4400" y="1438"/>
                </a:lnTo>
                <a:lnTo>
                  <a:pt x="4400" y="1436"/>
                </a:lnTo>
                <a:lnTo>
                  <a:pt x="4398" y="1436"/>
                </a:lnTo>
                <a:lnTo>
                  <a:pt x="4398" y="1434"/>
                </a:lnTo>
                <a:lnTo>
                  <a:pt x="4398" y="1434"/>
                </a:lnTo>
                <a:lnTo>
                  <a:pt x="4402" y="1432"/>
                </a:lnTo>
                <a:lnTo>
                  <a:pt x="4402" y="1432"/>
                </a:lnTo>
                <a:lnTo>
                  <a:pt x="4402" y="1432"/>
                </a:lnTo>
                <a:lnTo>
                  <a:pt x="4400" y="1430"/>
                </a:lnTo>
                <a:lnTo>
                  <a:pt x="4400" y="1430"/>
                </a:lnTo>
                <a:lnTo>
                  <a:pt x="4398" y="1430"/>
                </a:lnTo>
                <a:lnTo>
                  <a:pt x="4396" y="1430"/>
                </a:lnTo>
                <a:lnTo>
                  <a:pt x="4396" y="1428"/>
                </a:lnTo>
                <a:lnTo>
                  <a:pt x="4394" y="1428"/>
                </a:lnTo>
                <a:lnTo>
                  <a:pt x="4394" y="1428"/>
                </a:lnTo>
                <a:lnTo>
                  <a:pt x="4394" y="1430"/>
                </a:lnTo>
                <a:lnTo>
                  <a:pt x="4394" y="1430"/>
                </a:lnTo>
                <a:lnTo>
                  <a:pt x="4394" y="1432"/>
                </a:lnTo>
                <a:lnTo>
                  <a:pt x="4394" y="1432"/>
                </a:lnTo>
                <a:lnTo>
                  <a:pt x="4392" y="1432"/>
                </a:lnTo>
                <a:lnTo>
                  <a:pt x="4390" y="1432"/>
                </a:lnTo>
                <a:lnTo>
                  <a:pt x="4390" y="1432"/>
                </a:lnTo>
                <a:lnTo>
                  <a:pt x="4390" y="1430"/>
                </a:lnTo>
                <a:lnTo>
                  <a:pt x="4390" y="1430"/>
                </a:lnTo>
                <a:lnTo>
                  <a:pt x="4390" y="1428"/>
                </a:lnTo>
                <a:lnTo>
                  <a:pt x="4390" y="1426"/>
                </a:lnTo>
                <a:lnTo>
                  <a:pt x="4388" y="1426"/>
                </a:lnTo>
                <a:lnTo>
                  <a:pt x="4385" y="1426"/>
                </a:lnTo>
                <a:lnTo>
                  <a:pt x="4383" y="1424"/>
                </a:lnTo>
                <a:lnTo>
                  <a:pt x="4381" y="1424"/>
                </a:lnTo>
                <a:lnTo>
                  <a:pt x="4381" y="1426"/>
                </a:lnTo>
                <a:lnTo>
                  <a:pt x="4379" y="1426"/>
                </a:lnTo>
                <a:lnTo>
                  <a:pt x="4379" y="1426"/>
                </a:lnTo>
                <a:lnTo>
                  <a:pt x="4377" y="1426"/>
                </a:lnTo>
                <a:lnTo>
                  <a:pt x="4377" y="1428"/>
                </a:lnTo>
                <a:lnTo>
                  <a:pt x="4379" y="1428"/>
                </a:lnTo>
                <a:lnTo>
                  <a:pt x="4379" y="1430"/>
                </a:lnTo>
                <a:lnTo>
                  <a:pt x="4379" y="1430"/>
                </a:lnTo>
                <a:lnTo>
                  <a:pt x="4379" y="1430"/>
                </a:lnTo>
                <a:lnTo>
                  <a:pt x="4377" y="1430"/>
                </a:lnTo>
                <a:lnTo>
                  <a:pt x="4377" y="1430"/>
                </a:lnTo>
                <a:lnTo>
                  <a:pt x="4373" y="1428"/>
                </a:lnTo>
                <a:lnTo>
                  <a:pt x="4373" y="1428"/>
                </a:lnTo>
                <a:lnTo>
                  <a:pt x="4373" y="1428"/>
                </a:lnTo>
                <a:lnTo>
                  <a:pt x="4371" y="1426"/>
                </a:lnTo>
                <a:lnTo>
                  <a:pt x="4371" y="1426"/>
                </a:lnTo>
                <a:lnTo>
                  <a:pt x="4371" y="1422"/>
                </a:lnTo>
                <a:lnTo>
                  <a:pt x="4369" y="1419"/>
                </a:lnTo>
                <a:lnTo>
                  <a:pt x="4369" y="1419"/>
                </a:lnTo>
                <a:lnTo>
                  <a:pt x="4371" y="1417"/>
                </a:lnTo>
                <a:lnTo>
                  <a:pt x="4371" y="1417"/>
                </a:lnTo>
                <a:lnTo>
                  <a:pt x="4371" y="1417"/>
                </a:lnTo>
                <a:lnTo>
                  <a:pt x="4369" y="1415"/>
                </a:lnTo>
                <a:lnTo>
                  <a:pt x="4367" y="1411"/>
                </a:lnTo>
                <a:lnTo>
                  <a:pt x="4367" y="1411"/>
                </a:lnTo>
                <a:lnTo>
                  <a:pt x="4367" y="1409"/>
                </a:lnTo>
                <a:lnTo>
                  <a:pt x="4367" y="1409"/>
                </a:lnTo>
                <a:lnTo>
                  <a:pt x="4367" y="1409"/>
                </a:lnTo>
                <a:lnTo>
                  <a:pt x="4369" y="1407"/>
                </a:lnTo>
                <a:lnTo>
                  <a:pt x="4369" y="1405"/>
                </a:lnTo>
                <a:lnTo>
                  <a:pt x="4369" y="1405"/>
                </a:lnTo>
                <a:lnTo>
                  <a:pt x="4369" y="1403"/>
                </a:lnTo>
                <a:lnTo>
                  <a:pt x="4369" y="1403"/>
                </a:lnTo>
                <a:lnTo>
                  <a:pt x="4369" y="1403"/>
                </a:lnTo>
                <a:lnTo>
                  <a:pt x="4369" y="1401"/>
                </a:lnTo>
                <a:lnTo>
                  <a:pt x="4371" y="1399"/>
                </a:lnTo>
                <a:lnTo>
                  <a:pt x="4373" y="1399"/>
                </a:lnTo>
                <a:lnTo>
                  <a:pt x="4375" y="1396"/>
                </a:lnTo>
                <a:lnTo>
                  <a:pt x="4377" y="1396"/>
                </a:lnTo>
                <a:lnTo>
                  <a:pt x="4379" y="1394"/>
                </a:lnTo>
                <a:lnTo>
                  <a:pt x="4379" y="1392"/>
                </a:lnTo>
                <a:lnTo>
                  <a:pt x="4381" y="1388"/>
                </a:lnTo>
                <a:lnTo>
                  <a:pt x="4381" y="1386"/>
                </a:lnTo>
                <a:lnTo>
                  <a:pt x="4383" y="1384"/>
                </a:lnTo>
                <a:lnTo>
                  <a:pt x="4383" y="1384"/>
                </a:lnTo>
                <a:lnTo>
                  <a:pt x="4381" y="1382"/>
                </a:lnTo>
                <a:lnTo>
                  <a:pt x="4381" y="1382"/>
                </a:lnTo>
                <a:lnTo>
                  <a:pt x="4381" y="1382"/>
                </a:lnTo>
                <a:lnTo>
                  <a:pt x="4381" y="1380"/>
                </a:lnTo>
                <a:lnTo>
                  <a:pt x="4381" y="1380"/>
                </a:lnTo>
                <a:lnTo>
                  <a:pt x="4379" y="1380"/>
                </a:lnTo>
                <a:lnTo>
                  <a:pt x="4379" y="1378"/>
                </a:lnTo>
                <a:lnTo>
                  <a:pt x="4377" y="1375"/>
                </a:lnTo>
                <a:lnTo>
                  <a:pt x="4377" y="1375"/>
                </a:lnTo>
                <a:lnTo>
                  <a:pt x="4377" y="1373"/>
                </a:lnTo>
                <a:lnTo>
                  <a:pt x="4377" y="1369"/>
                </a:lnTo>
                <a:lnTo>
                  <a:pt x="4379" y="1367"/>
                </a:lnTo>
                <a:lnTo>
                  <a:pt x="4379" y="1367"/>
                </a:lnTo>
                <a:lnTo>
                  <a:pt x="4379" y="1365"/>
                </a:lnTo>
                <a:lnTo>
                  <a:pt x="4379" y="1365"/>
                </a:lnTo>
                <a:lnTo>
                  <a:pt x="4379" y="1363"/>
                </a:lnTo>
                <a:lnTo>
                  <a:pt x="4379" y="1363"/>
                </a:lnTo>
                <a:lnTo>
                  <a:pt x="4377" y="1363"/>
                </a:lnTo>
                <a:lnTo>
                  <a:pt x="4377" y="1365"/>
                </a:lnTo>
                <a:lnTo>
                  <a:pt x="4375" y="1365"/>
                </a:lnTo>
                <a:lnTo>
                  <a:pt x="4375" y="1365"/>
                </a:lnTo>
                <a:lnTo>
                  <a:pt x="4373" y="1365"/>
                </a:lnTo>
                <a:lnTo>
                  <a:pt x="4371" y="1365"/>
                </a:lnTo>
                <a:lnTo>
                  <a:pt x="4369" y="1365"/>
                </a:lnTo>
                <a:lnTo>
                  <a:pt x="4365" y="1361"/>
                </a:lnTo>
                <a:lnTo>
                  <a:pt x="4362" y="1361"/>
                </a:lnTo>
                <a:lnTo>
                  <a:pt x="4362" y="1361"/>
                </a:lnTo>
                <a:lnTo>
                  <a:pt x="4360" y="1361"/>
                </a:lnTo>
                <a:lnTo>
                  <a:pt x="4358" y="1361"/>
                </a:lnTo>
                <a:lnTo>
                  <a:pt x="4358" y="1361"/>
                </a:lnTo>
                <a:lnTo>
                  <a:pt x="4356" y="1363"/>
                </a:lnTo>
                <a:lnTo>
                  <a:pt x="4354" y="1363"/>
                </a:lnTo>
                <a:lnTo>
                  <a:pt x="4354" y="1365"/>
                </a:lnTo>
                <a:lnTo>
                  <a:pt x="4354" y="1367"/>
                </a:lnTo>
                <a:lnTo>
                  <a:pt x="4354" y="1367"/>
                </a:lnTo>
                <a:lnTo>
                  <a:pt x="4352" y="1375"/>
                </a:lnTo>
                <a:lnTo>
                  <a:pt x="4352" y="1378"/>
                </a:lnTo>
                <a:lnTo>
                  <a:pt x="4352" y="1378"/>
                </a:lnTo>
                <a:lnTo>
                  <a:pt x="4352" y="1380"/>
                </a:lnTo>
                <a:lnTo>
                  <a:pt x="4352" y="1382"/>
                </a:lnTo>
                <a:lnTo>
                  <a:pt x="4352" y="1384"/>
                </a:lnTo>
                <a:lnTo>
                  <a:pt x="4352" y="1386"/>
                </a:lnTo>
                <a:lnTo>
                  <a:pt x="4350" y="1388"/>
                </a:lnTo>
                <a:lnTo>
                  <a:pt x="4350" y="1390"/>
                </a:lnTo>
                <a:lnTo>
                  <a:pt x="4350" y="1392"/>
                </a:lnTo>
                <a:lnTo>
                  <a:pt x="4350" y="1394"/>
                </a:lnTo>
                <a:lnTo>
                  <a:pt x="4352" y="1396"/>
                </a:lnTo>
                <a:lnTo>
                  <a:pt x="4352" y="1396"/>
                </a:lnTo>
                <a:lnTo>
                  <a:pt x="4352" y="1399"/>
                </a:lnTo>
                <a:lnTo>
                  <a:pt x="4352" y="1399"/>
                </a:lnTo>
                <a:lnTo>
                  <a:pt x="4350" y="1399"/>
                </a:lnTo>
                <a:lnTo>
                  <a:pt x="4348" y="1399"/>
                </a:lnTo>
                <a:lnTo>
                  <a:pt x="4348" y="1399"/>
                </a:lnTo>
                <a:lnTo>
                  <a:pt x="4346" y="1396"/>
                </a:lnTo>
                <a:lnTo>
                  <a:pt x="4346" y="1396"/>
                </a:lnTo>
                <a:close/>
                <a:moveTo>
                  <a:pt x="4381" y="1189"/>
                </a:moveTo>
                <a:lnTo>
                  <a:pt x="4381" y="1189"/>
                </a:lnTo>
                <a:lnTo>
                  <a:pt x="4381" y="1189"/>
                </a:lnTo>
                <a:lnTo>
                  <a:pt x="4379" y="1189"/>
                </a:lnTo>
                <a:lnTo>
                  <a:pt x="4379" y="1189"/>
                </a:lnTo>
                <a:lnTo>
                  <a:pt x="4381" y="1189"/>
                </a:lnTo>
                <a:lnTo>
                  <a:pt x="4381" y="1189"/>
                </a:lnTo>
                <a:close/>
                <a:moveTo>
                  <a:pt x="4375" y="1357"/>
                </a:moveTo>
                <a:lnTo>
                  <a:pt x="4375" y="1357"/>
                </a:lnTo>
                <a:lnTo>
                  <a:pt x="4375" y="1354"/>
                </a:lnTo>
                <a:lnTo>
                  <a:pt x="4373" y="1354"/>
                </a:lnTo>
                <a:lnTo>
                  <a:pt x="4373" y="1357"/>
                </a:lnTo>
                <a:lnTo>
                  <a:pt x="4373" y="1357"/>
                </a:lnTo>
                <a:lnTo>
                  <a:pt x="4373" y="1357"/>
                </a:lnTo>
                <a:lnTo>
                  <a:pt x="4373" y="1359"/>
                </a:lnTo>
                <a:lnTo>
                  <a:pt x="4375" y="1357"/>
                </a:lnTo>
                <a:close/>
                <a:moveTo>
                  <a:pt x="4375" y="1334"/>
                </a:moveTo>
                <a:lnTo>
                  <a:pt x="4375" y="1334"/>
                </a:lnTo>
                <a:lnTo>
                  <a:pt x="4373" y="1336"/>
                </a:lnTo>
                <a:lnTo>
                  <a:pt x="4375" y="1336"/>
                </a:lnTo>
                <a:lnTo>
                  <a:pt x="4375" y="1336"/>
                </a:lnTo>
                <a:lnTo>
                  <a:pt x="4375" y="1334"/>
                </a:lnTo>
                <a:lnTo>
                  <a:pt x="4375" y="1334"/>
                </a:lnTo>
                <a:close/>
                <a:moveTo>
                  <a:pt x="4362" y="1352"/>
                </a:moveTo>
                <a:lnTo>
                  <a:pt x="4362" y="1354"/>
                </a:lnTo>
                <a:lnTo>
                  <a:pt x="4365" y="1354"/>
                </a:lnTo>
                <a:lnTo>
                  <a:pt x="4365" y="1354"/>
                </a:lnTo>
                <a:lnTo>
                  <a:pt x="4365" y="1354"/>
                </a:lnTo>
                <a:lnTo>
                  <a:pt x="4365" y="1352"/>
                </a:lnTo>
                <a:lnTo>
                  <a:pt x="4365" y="1352"/>
                </a:lnTo>
                <a:lnTo>
                  <a:pt x="4362" y="1352"/>
                </a:lnTo>
                <a:close/>
                <a:moveTo>
                  <a:pt x="4373" y="1327"/>
                </a:moveTo>
                <a:lnTo>
                  <a:pt x="4373" y="1327"/>
                </a:lnTo>
                <a:lnTo>
                  <a:pt x="4373" y="1329"/>
                </a:lnTo>
                <a:lnTo>
                  <a:pt x="4373" y="1329"/>
                </a:lnTo>
                <a:lnTo>
                  <a:pt x="4373" y="1329"/>
                </a:lnTo>
                <a:lnTo>
                  <a:pt x="4373" y="1329"/>
                </a:lnTo>
                <a:lnTo>
                  <a:pt x="4373" y="1327"/>
                </a:lnTo>
                <a:close/>
                <a:moveTo>
                  <a:pt x="4207" y="1325"/>
                </a:moveTo>
                <a:lnTo>
                  <a:pt x="4207" y="1323"/>
                </a:lnTo>
                <a:lnTo>
                  <a:pt x="4205" y="1325"/>
                </a:lnTo>
                <a:lnTo>
                  <a:pt x="4205" y="1325"/>
                </a:lnTo>
                <a:lnTo>
                  <a:pt x="4205" y="1325"/>
                </a:lnTo>
                <a:lnTo>
                  <a:pt x="4205" y="1325"/>
                </a:lnTo>
                <a:lnTo>
                  <a:pt x="4207" y="1325"/>
                </a:lnTo>
                <a:lnTo>
                  <a:pt x="4209" y="1325"/>
                </a:lnTo>
                <a:lnTo>
                  <a:pt x="4209" y="1325"/>
                </a:lnTo>
                <a:lnTo>
                  <a:pt x="4209" y="1325"/>
                </a:lnTo>
                <a:lnTo>
                  <a:pt x="4209" y="1323"/>
                </a:lnTo>
                <a:lnTo>
                  <a:pt x="4207" y="1325"/>
                </a:lnTo>
                <a:close/>
                <a:moveTo>
                  <a:pt x="4111" y="1619"/>
                </a:moveTo>
                <a:lnTo>
                  <a:pt x="4111" y="1619"/>
                </a:lnTo>
                <a:lnTo>
                  <a:pt x="4111" y="1619"/>
                </a:lnTo>
                <a:lnTo>
                  <a:pt x="4111" y="1621"/>
                </a:lnTo>
                <a:lnTo>
                  <a:pt x="4111" y="1619"/>
                </a:lnTo>
                <a:lnTo>
                  <a:pt x="4111" y="1619"/>
                </a:lnTo>
                <a:lnTo>
                  <a:pt x="4111" y="1619"/>
                </a:lnTo>
                <a:close/>
                <a:moveTo>
                  <a:pt x="3411" y="1700"/>
                </a:moveTo>
                <a:lnTo>
                  <a:pt x="3413" y="1700"/>
                </a:lnTo>
                <a:lnTo>
                  <a:pt x="3413" y="1698"/>
                </a:lnTo>
                <a:lnTo>
                  <a:pt x="3411" y="1696"/>
                </a:lnTo>
                <a:lnTo>
                  <a:pt x="3409" y="1698"/>
                </a:lnTo>
                <a:lnTo>
                  <a:pt x="3411" y="1698"/>
                </a:lnTo>
                <a:lnTo>
                  <a:pt x="3411" y="1698"/>
                </a:lnTo>
                <a:lnTo>
                  <a:pt x="3411" y="1700"/>
                </a:lnTo>
                <a:close/>
                <a:moveTo>
                  <a:pt x="3413" y="1935"/>
                </a:moveTo>
                <a:lnTo>
                  <a:pt x="3413" y="1935"/>
                </a:lnTo>
                <a:lnTo>
                  <a:pt x="3411" y="1935"/>
                </a:lnTo>
                <a:lnTo>
                  <a:pt x="3409" y="1935"/>
                </a:lnTo>
                <a:lnTo>
                  <a:pt x="3409" y="1937"/>
                </a:lnTo>
                <a:lnTo>
                  <a:pt x="3407" y="1937"/>
                </a:lnTo>
                <a:lnTo>
                  <a:pt x="3409" y="1939"/>
                </a:lnTo>
                <a:lnTo>
                  <a:pt x="3409" y="1941"/>
                </a:lnTo>
                <a:lnTo>
                  <a:pt x="3413" y="1941"/>
                </a:lnTo>
                <a:lnTo>
                  <a:pt x="3413" y="1941"/>
                </a:lnTo>
                <a:lnTo>
                  <a:pt x="3415" y="1941"/>
                </a:lnTo>
                <a:lnTo>
                  <a:pt x="3417" y="1941"/>
                </a:lnTo>
                <a:lnTo>
                  <a:pt x="3417" y="1939"/>
                </a:lnTo>
                <a:lnTo>
                  <a:pt x="3415" y="1937"/>
                </a:lnTo>
                <a:lnTo>
                  <a:pt x="3413" y="1935"/>
                </a:lnTo>
                <a:close/>
                <a:moveTo>
                  <a:pt x="3244" y="1809"/>
                </a:moveTo>
                <a:lnTo>
                  <a:pt x="3241" y="1809"/>
                </a:lnTo>
                <a:lnTo>
                  <a:pt x="3241" y="1807"/>
                </a:lnTo>
                <a:lnTo>
                  <a:pt x="3239" y="1807"/>
                </a:lnTo>
                <a:lnTo>
                  <a:pt x="3239" y="1809"/>
                </a:lnTo>
                <a:lnTo>
                  <a:pt x="3239" y="1809"/>
                </a:lnTo>
                <a:lnTo>
                  <a:pt x="3244" y="1809"/>
                </a:lnTo>
                <a:close/>
                <a:moveTo>
                  <a:pt x="3388" y="1449"/>
                </a:moveTo>
                <a:lnTo>
                  <a:pt x="3388" y="1449"/>
                </a:lnTo>
                <a:lnTo>
                  <a:pt x="3386" y="1449"/>
                </a:lnTo>
                <a:lnTo>
                  <a:pt x="3384" y="1449"/>
                </a:lnTo>
                <a:lnTo>
                  <a:pt x="3384" y="1447"/>
                </a:lnTo>
                <a:lnTo>
                  <a:pt x="3382" y="1449"/>
                </a:lnTo>
                <a:lnTo>
                  <a:pt x="3382" y="1449"/>
                </a:lnTo>
                <a:lnTo>
                  <a:pt x="3382" y="1449"/>
                </a:lnTo>
                <a:lnTo>
                  <a:pt x="3380" y="1451"/>
                </a:lnTo>
                <a:lnTo>
                  <a:pt x="3382" y="1451"/>
                </a:lnTo>
                <a:lnTo>
                  <a:pt x="3384" y="1453"/>
                </a:lnTo>
                <a:lnTo>
                  <a:pt x="3386" y="1453"/>
                </a:lnTo>
                <a:lnTo>
                  <a:pt x="3392" y="1453"/>
                </a:lnTo>
                <a:lnTo>
                  <a:pt x="3394" y="1451"/>
                </a:lnTo>
                <a:lnTo>
                  <a:pt x="3396" y="1451"/>
                </a:lnTo>
                <a:lnTo>
                  <a:pt x="3396" y="1451"/>
                </a:lnTo>
                <a:lnTo>
                  <a:pt x="3396" y="1451"/>
                </a:lnTo>
                <a:lnTo>
                  <a:pt x="3392" y="1449"/>
                </a:lnTo>
                <a:lnTo>
                  <a:pt x="3388" y="1449"/>
                </a:lnTo>
                <a:close/>
                <a:moveTo>
                  <a:pt x="3459" y="1334"/>
                </a:moveTo>
                <a:lnTo>
                  <a:pt x="3457" y="1336"/>
                </a:lnTo>
                <a:lnTo>
                  <a:pt x="3457" y="1338"/>
                </a:lnTo>
                <a:lnTo>
                  <a:pt x="3457" y="1338"/>
                </a:lnTo>
                <a:lnTo>
                  <a:pt x="3459" y="1338"/>
                </a:lnTo>
                <a:lnTo>
                  <a:pt x="3459" y="1336"/>
                </a:lnTo>
                <a:lnTo>
                  <a:pt x="3459" y="1334"/>
                </a:lnTo>
                <a:lnTo>
                  <a:pt x="3461" y="1334"/>
                </a:lnTo>
                <a:lnTo>
                  <a:pt x="3461" y="1329"/>
                </a:lnTo>
                <a:lnTo>
                  <a:pt x="3459" y="1334"/>
                </a:lnTo>
                <a:close/>
                <a:moveTo>
                  <a:pt x="3443" y="1923"/>
                </a:moveTo>
                <a:lnTo>
                  <a:pt x="3443" y="1923"/>
                </a:lnTo>
                <a:lnTo>
                  <a:pt x="3440" y="1923"/>
                </a:lnTo>
                <a:lnTo>
                  <a:pt x="3440" y="1925"/>
                </a:lnTo>
                <a:lnTo>
                  <a:pt x="3440" y="1925"/>
                </a:lnTo>
                <a:lnTo>
                  <a:pt x="3438" y="1925"/>
                </a:lnTo>
                <a:lnTo>
                  <a:pt x="3438" y="1927"/>
                </a:lnTo>
                <a:lnTo>
                  <a:pt x="3438" y="1929"/>
                </a:lnTo>
                <a:lnTo>
                  <a:pt x="3438" y="1929"/>
                </a:lnTo>
                <a:lnTo>
                  <a:pt x="3438" y="1929"/>
                </a:lnTo>
                <a:lnTo>
                  <a:pt x="3438" y="1929"/>
                </a:lnTo>
                <a:lnTo>
                  <a:pt x="3440" y="1929"/>
                </a:lnTo>
                <a:lnTo>
                  <a:pt x="3443" y="1929"/>
                </a:lnTo>
                <a:lnTo>
                  <a:pt x="3445" y="1929"/>
                </a:lnTo>
                <a:lnTo>
                  <a:pt x="3445" y="1927"/>
                </a:lnTo>
                <a:lnTo>
                  <a:pt x="3445" y="1927"/>
                </a:lnTo>
                <a:lnTo>
                  <a:pt x="3445" y="1925"/>
                </a:lnTo>
                <a:lnTo>
                  <a:pt x="3445" y="1923"/>
                </a:lnTo>
                <a:lnTo>
                  <a:pt x="3443" y="1923"/>
                </a:lnTo>
                <a:close/>
                <a:moveTo>
                  <a:pt x="3252" y="1809"/>
                </a:moveTo>
                <a:lnTo>
                  <a:pt x="3252" y="1809"/>
                </a:lnTo>
                <a:lnTo>
                  <a:pt x="3252" y="1807"/>
                </a:lnTo>
                <a:lnTo>
                  <a:pt x="3252" y="1805"/>
                </a:lnTo>
                <a:lnTo>
                  <a:pt x="3252" y="1805"/>
                </a:lnTo>
                <a:lnTo>
                  <a:pt x="3252" y="1805"/>
                </a:lnTo>
                <a:lnTo>
                  <a:pt x="3252" y="1805"/>
                </a:lnTo>
                <a:lnTo>
                  <a:pt x="3250" y="1807"/>
                </a:lnTo>
                <a:lnTo>
                  <a:pt x="3250" y="1807"/>
                </a:lnTo>
                <a:lnTo>
                  <a:pt x="3250" y="1807"/>
                </a:lnTo>
                <a:lnTo>
                  <a:pt x="3248" y="1807"/>
                </a:lnTo>
                <a:lnTo>
                  <a:pt x="3250" y="1807"/>
                </a:lnTo>
                <a:lnTo>
                  <a:pt x="3252" y="1809"/>
                </a:lnTo>
                <a:lnTo>
                  <a:pt x="3252" y="1809"/>
                </a:lnTo>
                <a:close/>
                <a:moveTo>
                  <a:pt x="3262" y="1814"/>
                </a:moveTo>
                <a:lnTo>
                  <a:pt x="3262" y="1814"/>
                </a:lnTo>
                <a:lnTo>
                  <a:pt x="3260" y="1814"/>
                </a:lnTo>
                <a:lnTo>
                  <a:pt x="3260" y="1814"/>
                </a:lnTo>
                <a:lnTo>
                  <a:pt x="3260" y="1816"/>
                </a:lnTo>
                <a:lnTo>
                  <a:pt x="3260" y="1816"/>
                </a:lnTo>
                <a:lnTo>
                  <a:pt x="3260" y="1818"/>
                </a:lnTo>
                <a:lnTo>
                  <a:pt x="3260" y="1818"/>
                </a:lnTo>
                <a:lnTo>
                  <a:pt x="3260" y="1818"/>
                </a:lnTo>
                <a:lnTo>
                  <a:pt x="3262" y="1818"/>
                </a:lnTo>
                <a:lnTo>
                  <a:pt x="3262" y="1818"/>
                </a:lnTo>
                <a:lnTo>
                  <a:pt x="3262" y="1816"/>
                </a:lnTo>
                <a:lnTo>
                  <a:pt x="3262" y="1816"/>
                </a:lnTo>
                <a:lnTo>
                  <a:pt x="3262" y="1816"/>
                </a:lnTo>
                <a:lnTo>
                  <a:pt x="3262" y="1814"/>
                </a:lnTo>
                <a:close/>
                <a:moveTo>
                  <a:pt x="3308" y="1822"/>
                </a:moveTo>
                <a:lnTo>
                  <a:pt x="3306" y="1822"/>
                </a:lnTo>
                <a:lnTo>
                  <a:pt x="3306" y="1822"/>
                </a:lnTo>
                <a:lnTo>
                  <a:pt x="3306" y="1822"/>
                </a:lnTo>
                <a:lnTo>
                  <a:pt x="3306" y="1824"/>
                </a:lnTo>
                <a:lnTo>
                  <a:pt x="3308" y="1824"/>
                </a:lnTo>
                <a:lnTo>
                  <a:pt x="3308" y="1824"/>
                </a:lnTo>
                <a:lnTo>
                  <a:pt x="3308" y="1824"/>
                </a:lnTo>
                <a:lnTo>
                  <a:pt x="3308" y="1822"/>
                </a:lnTo>
                <a:close/>
                <a:moveTo>
                  <a:pt x="3359" y="2348"/>
                </a:moveTo>
                <a:lnTo>
                  <a:pt x="3357" y="2348"/>
                </a:lnTo>
                <a:lnTo>
                  <a:pt x="3357" y="2348"/>
                </a:lnTo>
                <a:lnTo>
                  <a:pt x="3357" y="2350"/>
                </a:lnTo>
                <a:lnTo>
                  <a:pt x="3357" y="2350"/>
                </a:lnTo>
                <a:lnTo>
                  <a:pt x="3359" y="2350"/>
                </a:lnTo>
                <a:lnTo>
                  <a:pt x="3359" y="2348"/>
                </a:lnTo>
                <a:lnTo>
                  <a:pt x="3359" y="2348"/>
                </a:lnTo>
                <a:close/>
                <a:moveTo>
                  <a:pt x="3629" y="2399"/>
                </a:moveTo>
                <a:lnTo>
                  <a:pt x="3627" y="2399"/>
                </a:lnTo>
                <a:lnTo>
                  <a:pt x="3627" y="2399"/>
                </a:lnTo>
                <a:lnTo>
                  <a:pt x="3627" y="2399"/>
                </a:lnTo>
                <a:lnTo>
                  <a:pt x="3625" y="2399"/>
                </a:lnTo>
                <a:lnTo>
                  <a:pt x="3623" y="2399"/>
                </a:lnTo>
                <a:lnTo>
                  <a:pt x="3621" y="2401"/>
                </a:lnTo>
                <a:lnTo>
                  <a:pt x="3621" y="2401"/>
                </a:lnTo>
                <a:lnTo>
                  <a:pt x="3619" y="2401"/>
                </a:lnTo>
                <a:lnTo>
                  <a:pt x="3616" y="2403"/>
                </a:lnTo>
                <a:lnTo>
                  <a:pt x="3616" y="2403"/>
                </a:lnTo>
                <a:lnTo>
                  <a:pt x="3614" y="2401"/>
                </a:lnTo>
                <a:lnTo>
                  <a:pt x="3612" y="2401"/>
                </a:lnTo>
                <a:lnTo>
                  <a:pt x="3614" y="2399"/>
                </a:lnTo>
                <a:lnTo>
                  <a:pt x="3616" y="2399"/>
                </a:lnTo>
                <a:lnTo>
                  <a:pt x="3616" y="2399"/>
                </a:lnTo>
                <a:lnTo>
                  <a:pt x="3616" y="2399"/>
                </a:lnTo>
                <a:lnTo>
                  <a:pt x="3616" y="2396"/>
                </a:lnTo>
                <a:lnTo>
                  <a:pt x="3614" y="2396"/>
                </a:lnTo>
                <a:lnTo>
                  <a:pt x="3612" y="2399"/>
                </a:lnTo>
                <a:lnTo>
                  <a:pt x="3610" y="2399"/>
                </a:lnTo>
                <a:lnTo>
                  <a:pt x="3610" y="2399"/>
                </a:lnTo>
                <a:lnTo>
                  <a:pt x="3608" y="2399"/>
                </a:lnTo>
                <a:lnTo>
                  <a:pt x="3608" y="2396"/>
                </a:lnTo>
                <a:lnTo>
                  <a:pt x="3608" y="2396"/>
                </a:lnTo>
                <a:lnTo>
                  <a:pt x="3608" y="2394"/>
                </a:lnTo>
                <a:lnTo>
                  <a:pt x="3610" y="2394"/>
                </a:lnTo>
                <a:lnTo>
                  <a:pt x="3608" y="2392"/>
                </a:lnTo>
                <a:lnTo>
                  <a:pt x="3608" y="2392"/>
                </a:lnTo>
                <a:lnTo>
                  <a:pt x="3608" y="2392"/>
                </a:lnTo>
                <a:lnTo>
                  <a:pt x="3608" y="2390"/>
                </a:lnTo>
                <a:lnTo>
                  <a:pt x="3608" y="2390"/>
                </a:lnTo>
                <a:lnTo>
                  <a:pt x="3608" y="2390"/>
                </a:lnTo>
                <a:lnTo>
                  <a:pt x="3606" y="2390"/>
                </a:lnTo>
                <a:lnTo>
                  <a:pt x="3606" y="2392"/>
                </a:lnTo>
                <a:lnTo>
                  <a:pt x="3604" y="2394"/>
                </a:lnTo>
                <a:lnTo>
                  <a:pt x="3604" y="2396"/>
                </a:lnTo>
                <a:lnTo>
                  <a:pt x="3604" y="2396"/>
                </a:lnTo>
                <a:lnTo>
                  <a:pt x="3604" y="2399"/>
                </a:lnTo>
                <a:lnTo>
                  <a:pt x="3604" y="2399"/>
                </a:lnTo>
                <a:lnTo>
                  <a:pt x="3604" y="2399"/>
                </a:lnTo>
                <a:lnTo>
                  <a:pt x="3606" y="2399"/>
                </a:lnTo>
                <a:lnTo>
                  <a:pt x="3606" y="2401"/>
                </a:lnTo>
                <a:lnTo>
                  <a:pt x="3604" y="2401"/>
                </a:lnTo>
                <a:lnTo>
                  <a:pt x="3604" y="2401"/>
                </a:lnTo>
                <a:lnTo>
                  <a:pt x="3606" y="2403"/>
                </a:lnTo>
                <a:lnTo>
                  <a:pt x="3604" y="2403"/>
                </a:lnTo>
                <a:lnTo>
                  <a:pt x="3606" y="2405"/>
                </a:lnTo>
                <a:lnTo>
                  <a:pt x="3606" y="2405"/>
                </a:lnTo>
                <a:lnTo>
                  <a:pt x="3606" y="2407"/>
                </a:lnTo>
                <a:lnTo>
                  <a:pt x="3604" y="2407"/>
                </a:lnTo>
                <a:lnTo>
                  <a:pt x="3604" y="2407"/>
                </a:lnTo>
                <a:lnTo>
                  <a:pt x="3604" y="2409"/>
                </a:lnTo>
                <a:lnTo>
                  <a:pt x="3604" y="2409"/>
                </a:lnTo>
                <a:lnTo>
                  <a:pt x="3606" y="2409"/>
                </a:lnTo>
                <a:lnTo>
                  <a:pt x="3608" y="2409"/>
                </a:lnTo>
                <a:lnTo>
                  <a:pt x="3608" y="2409"/>
                </a:lnTo>
                <a:lnTo>
                  <a:pt x="3610" y="2407"/>
                </a:lnTo>
                <a:lnTo>
                  <a:pt x="3612" y="2407"/>
                </a:lnTo>
                <a:lnTo>
                  <a:pt x="3612" y="2407"/>
                </a:lnTo>
                <a:lnTo>
                  <a:pt x="3614" y="2409"/>
                </a:lnTo>
                <a:lnTo>
                  <a:pt x="3616" y="2409"/>
                </a:lnTo>
                <a:lnTo>
                  <a:pt x="3616" y="2409"/>
                </a:lnTo>
                <a:lnTo>
                  <a:pt x="3619" y="2409"/>
                </a:lnTo>
                <a:lnTo>
                  <a:pt x="3619" y="2409"/>
                </a:lnTo>
                <a:lnTo>
                  <a:pt x="3619" y="2409"/>
                </a:lnTo>
                <a:lnTo>
                  <a:pt x="3621" y="2409"/>
                </a:lnTo>
                <a:lnTo>
                  <a:pt x="3623" y="2409"/>
                </a:lnTo>
                <a:lnTo>
                  <a:pt x="3623" y="2409"/>
                </a:lnTo>
                <a:lnTo>
                  <a:pt x="3625" y="2409"/>
                </a:lnTo>
                <a:lnTo>
                  <a:pt x="3625" y="2409"/>
                </a:lnTo>
                <a:lnTo>
                  <a:pt x="3625" y="2409"/>
                </a:lnTo>
                <a:lnTo>
                  <a:pt x="3627" y="2407"/>
                </a:lnTo>
                <a:lnTo>
                  <a:pt x="3625" y="2407"/>
                </a:lnTo>
                <a:lnTo>
                  <a:pt x="3625" y="2407"/>
                </a:lnTo>
                <a:lnTo>
                  <a:pt x="3623" y="2407"/>
                </a:lnTo>
                <a:lnTo>
                  <a:pt x="3623" y="2407"/>
                </a:lnTo>
                <a:lnTo>
                  <a:pt x="3621" y="2407"/>
                </a:lnTo>
                <a:lnTo>
                  <a:pt x="3621" y="2407"/>
                </a:lnTo>
                <a:lnTo>
                  <a:pt x="3619" y="2407"/>
                </a:lnTo>
                <a:lnTo>
                  <a:pt x="3619" y="2405"/>
                </a:lnTo>
                <a:lnTo>
                  <a:pt x="3619" y="2405"/>
                </a:lnTo>
                <a:lnTo>
                  <a:pt x="3619" y="2405"/>
                </a:lnTo>
                <a:lnTo>
                  <a:pt x="3621" y="2405"/>
                </a:lnTo>
                <a:lnTo>
                  <a:pt x="3621" y="2405"/>
                </a:lnTo>
                <a:lnTo>
                  <a:pt x="3621" y="2403"/>
                </a:lnTo>
                <a:lnTo>
                  <a:pt x="3621" y="2403"/>
                </a:lnTo>
                <a:lnTo>
                  <a:pt x="3625" y="2403"/>
                </a:lnTo>
                <a:lnTo>
                  <a:pt x="3625" y="2403"/>
                </a:lnTo>
                <a:lnTo>
                  <a:pt x="3627" y="2405"/>
                </a:lnTo>
                <a:lnTo>
                  <a:pt x="3627" y="2405"/>
                </a:lnTo>
                <a:lnTo>
                  <a:pt x="3627" y="2405"/>
                </a:lnTo>
                <a:lnTo>
                  <a:pt x="3627" y="2405"/>
                </a:lnTo>
                <a:lnTo>
                  <a:pt x="3627" y="2403"/>
                </a:lnTo>
                <a:lnTo>
                  <a:pt x="3629" y="2403"/>
                </a:lnTo>
                <a:lnTo>
                  <a:pt x="3629" y="2403"/>
                </a:lnTo>
                <a:lnTo>
                  <a:pt x="3629" y="2401"/>
                </a:lnTo>
                <a:lnTo>
                  <a:pt x="3629" y="2399"/>
                </a:lnTo>
                <a:lnTo>
                  <a:pt x="3629" y="2399"/>
                </a:lnTo>
                <a:close/>
                <a:moveTo>
                  <a:pt x="3671" y="1585"/>
                </a:moveTo>
                <a:lnTo>
                  <a:pt x="3671" y="1585"/>
                </a:lnTo>
                <a:lnTo>
                  <a:pt x="3671" y="1585"/>
                </a:lnTo>
                <a:lnTo>
                  <a:pt x="3671" y="1583"/>
                </a:lnTo>
                <a:lnTo>
                  <a:pt x="3671" y="1583"/>
                </a:lnTo>
                <a:lnTo>
                  <a:pt x="3671" y="1585"/>
                </a:lnTo>
                <a:lnTo>
                  <a:pt x="3671" y="1585"/>
                </a:lnTo>
                <a:lnTo>
                  <a:pt x="3671" y="1585"/>
                </a:lnTo>
                <a:lnTo>
                  <a:pt x="3671" y="1585"/>
                </a:lnTo>
                <a:close/>
                <a:moveTo>
                  <a:pt x="3792" y="1524"/>
                </a:moveTo>
                <a:lnTo>
                  <a:pt x="3792" y="1524"/>
                </a:lnTo>
                <a:lnTo>
                  <a:pt x="3792" y="1522"/>
                </a:lnTo>
                <a:lnTo>
                  <a:pt x="3790" y="1520"/>
                </a:lnTo>
                <a:lnTo>
                  <a:pt x="3790" y="1520"/>
                </a:lnTo>
                <a:lnTo>
                  <a:pt x="3790" y="1520"/>
                </a:lnTo>
                <a:lnTo>
                  <a:pt x="3790" y="1520"/>
                </a:lnTo>
                <a:lnTo>
                  <a:pt x="3788" y="1514"/>
                </a:lnTo>
                <a:lnTo>
                  <a:pt x="3788" y="1514"/>
                </a:lnTo>
                <a:lnTo>
                  <a:pt x="3788" y="1514"/>
                </a:lnTo>
                <a:lnTo>
                  <a:pt x="3786" y="1510"/>
                </a:lnTo>
                <a:lnTo>
                  <a:pt x="3786" y="1510"/>
                </a:lnTo>
                <a:lnTo>
                  <a:pt x="3784" y="1510"/>
                </a:lnTo>
                <a:lnTo>
                  <a:pt x="3784" y="1510"/>
                </a:lnTo>
                <a:lnTo>
                  <a:pt x="3784" y="1508"/>
                </a:lnTo>
                <a:lnTo>
                  <a:pt x="3784" y="1508"/>
                </a:lnTo>
                <a:lnTo>
                  <a:pt x="3784" y="1508"/>
                </a:lnTo>
                <a:lnTo>
                  <a:pt x="3782" y="1503"/>
                </a:lnTo>
                <a:lnTo>
                  <a:pt x="3780" y="1501"/>
                </a:lnTo>
                <a:lnTo>
                  <a:pt x="3780" y="1501"/>
                </a:lnTo>
                <a:lnTo>
                  <a:pt x="3780" y="1501"/>
                </a:lnTo>
                <a:lnTo>
                  <a:pt x="3780" y="1501"/>
                </a:lnTo>
                <a:lnTo>
                  <a:pt x="3778" y="1497"/>
                </a:lnTo>
                <a:lnTo>
                  <a:pt x="3772" y="1493"/>
                </a:lnTo>
                <a:lnTo>
                  <a:pt x="3769" y="1491"/>
                </a:lnTo>
                <a:lnTo>
                  <a:pt x="3769" y="1491"/>
                </a:lnTo>
                <a:lnTo>
                  <a:pt x="3767" y="1491"/>
                </a:lnTo>
                <a:lnTo>
                  <a:pt x="3767" y="1491"/>
                </a:lnTo>
                <a:lnTo>
                  <a:pt x="3765" y="1491"/>
                </a:lnTo>
                <a:lnTo>
                  <a:pt x="3765" y="1491"/>
                </a:lnTo>
                <a:lnTo>
                  <a:pt x="3767" y="1491"/>
                </a:lnTo>
                <a:lnTo>
                  <a:pt x="3767" y="1493"/>
                </a:lnTo>
                <a:lnTo>
                  <a:pt x="3769" y="1493"/>
                </a:lnTo>
                <a:lnTo>
                  <a:pt x="3772" y="1493"/>
                </a:lnTo>
                <a:lnTo>
                  <a:pt x="3774" y="1495"/>
                </a:lnTo>
                <a:lnTo>
                  <a:pt x="3772" y="1495"/>
                </a:lnTo>
                <a:lnTo>
                  <a:pt x="3772" y="1495"/>
                </a:lnTo>
                <a:lnTo>
                  <a:pt x="3769" y="1495"/>
                </a:lnTo>
                <a:lnTo>
                  <a:pt x="3769" y="1493"/>
                </a:lnTo>
                <a:lnTo>
                  <a:pt x="3767" y="1493"/>
                </a:lnTo>
                <a:lnTo>
                  <a:pt x="3767" y="1495"/>
                </a:lnTo>
                <a:lnTo>
                  <a:pt x="3767" y="1497"/>
                </a:lnTo>
                <a:lnTo>
                  <a:pt x="3767" y="1499"/>
                </a:lnTo>
                <a:lnTo>
                  <a:pt x="3767" y="1501"/>
                </a:lnTo>
                <a:lnTo>
                  <a:pt x="3765" y="1503"/>
                </a:lnTo>
                <a:lnTo>
                  <a:pt x="3765" y="1503"/>
                </a:lnTo>
                <a:lnTo>
                  <a:pt x="3765" y="1505"/>
                </a:lnTo>
                <a:lnTo>
                  <a:pt x="3765" y="1505"/>
                </a:lnTo>
                <a:lnTo>
                  <a:pt x="3765" y="1510"/>
                </a:lnTo>
                <a:lnTo>
                  <a:pt x="3765" y="1512"/>
                </a:lnTo>
                <a:lnTo>
                  <a:pt x="3763" y="1516"/>
                </a:lnTo>
                <a:lnTo>
                  <a:pt x="3763" y="1516"/>
                </a:lnTo>
                <a:lnTo>
                  <a:pt x="3763" y="1516"/>
                </a:lnTo>
                <a:lnTo>
                  <a:pt x="3763" y="1512"/>
                </a:lnTo>
                <a:lnTo>
                  <a:pt x="3763" y="1514"/>
                </a:lnTo>
                <a:lnTo>
                  <a:pt x="3763" y="1516"/>
                </a:lnTo>
                <a:lnTo>
                  <a:pt x="3763" y="1518"/>
                </a:lnTo>
                <a:lnTo>
                  <a:pt x="3763" y="1522"/>
                </a:lnTo>
                <a:lnTo>
                  <a:pt x="3765" y="1533"/>
                </a:lnTo>
                <a:lnTo>
                  <a:pt x="3765" y="1537"/>
                </a:lnTo>
                <a:lnTo>
                  <a:pt x="3767" y="1539"/>
                </a:lnTo>
                <a:lnTo>
                  <a:pt x="3767" y="1543"/>
                </a:lnTo>
                <a:lnTo>
                  <a:pt x="3772" y="1545"/>
                </a:lnTo>
                <a:lnTo>
                  <a:pt x="3774" y="1545"/>
                </a:lnTo>
                <a:lnTo>
                  <a:pt x="3778" y="1545"/>
                </a:lnTo>
                <a:lnTo>
                  <a:pt x="3780" y="1543"/>
                </a:lnTo>
                <a:lnTo>
                  <a:pt x="3786" y="1541"/>
                </a:lnTo>
                <a:lnTo>
                  <a:pt x="3786" y="1541"/>
                </a:lnTo>
                <a:lnTo>
                  <a:pt x="3790" y="1539"/>
                </a:lnTo>
                <a:lnTo>
                  <a:pt x="3792" y="1537"/>
                </a:lnTo>
                <a:lnTo>
                  <a:pt x="3792" y="1537"/>
                </a:lnTo>
                <a:lnTo>
                  <a:pt x="3792" y="1535"/>
                </a:lnTo>
                <a:lnTo>
                  <a:pt x="3795" y="1533"/>
                </a:lnTo>
                <a:lnTo>
                  <a:pt x="3795" y="1531"/>
                </a:lnTo>
                <a:lnTo>
                  <a:pt x="3795" y="1526"/>
                </a:lnTo>
                <a:lnTo>
                  <a:pt x="3792" y="1524"/>
                </a:lnTo>
                <a:close/>
                <a:moveTo>
                  <a:pt x="3673" y="1570"/>
                </a:move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close/>
                <a:moveTo>
                  <a:pt x="3610" y="2399"/>
                </a:moveTo>
                <a:lnTo>
                  <a:pt x="3612" y="2399"/>
                </a:lnTo>
                <a:lnTo>
                  <a:pt x="3612" y="2396"/>
                </a:lnTo>
                <a:lnTo>
                  <a:pt x="3612" y="2396"/>
                </a:lnTo>
                <a:lnTo>
                  <a:pt x="3612" y="2394"/>
                </a:lnTo>
                <a:lnTo>
                  <a:pt x="3610" y="2394"/>
                </a:lnTo>
                <a:lnTo>
                  <a:pt x="3610" y="2394"/>
                </a:lnTo>
                <a:lnTo>
                  <a:pt x="3610" y="2394"/>
                </a:lnTo>
                <a:lnTo>
                  <a:pt x="3610" y="2396"/>
                </a:lnTo>
                <a:lnTo>
                  <a:pt x="3610" y="2396"/>
                </a:lnTo>
                <a:lnTo>
                  <a:pt x="3610" y="2396"/>
                </a:lnTo>
                <a:lnTo>
                  <a:pt x="3610" y="2399"/>
                </a:lnTo>
                <a:close/>
                <a:moveTo>
                  <a:pt x="3763" y="1501"/>
                </a:moveTo>
                <a:lnTo>
                  <a:pt x="3763" y="1501"/>
                </a:lnTo>
                <a:lnTo>
                  <a:pt x="3765" y="1501"/>
                </a:lnTo>
                <a:lnTo>
                  <a:pt x="3765" y="1501"/>
                </a:lnTo>
                <a:lnTo>
                  <a:pt x="3765" y="1501"/>
                </a:lnTo>
                <a:lnTo>
                  <a:pt x="3763" y="1499"/>
                </a:lnTo>
                <a:lnTo>
                  <a:pt x="3763" y="1501"/>
                </a:lnTo>
                <a:close/>
                <a:moveTo>
                  <a:pt x="3673" y="2474"/>
                </a:moveTo>
                <a:lnTo>
                  <a:pt x="3671" y="2472"/>
                </a:lnTo>
                <a:lnTo>
                  <a:pt x="3669" y="2472"/>
                </a:lnTo>
                <a:lnTo>
                  <a:pt x="3669" y="2472"/>
                </a:lnTo>
                <a:lnTo>
                  <a:pt x="3669" y="2472"/>
                </a:lnTo>
                <a:lnTo>
                  <a:pt x="3669" y="2474"/>
                </a:lnTo>
                <a:lnTo>
                  <a:pt x="3671" y="2474"/>
                </a:lnTo>
                <a:lnTo>
                  <a:pt x="3671" y="2476"/>
                </a:lnTo>
                <a:lnTo>
                  <a:pt x="3671" y="2476"/>
                </a:lnTo>
                <a:lnTo>
                  <a:pt x="3673" y="2476"/>
                </a:lnTo>
                <a:lnTo>
                  <a:pt x="3675" y="2476"/>
                </a:lnTo>
                <a:lnTo>
                  <a:pt x="3677" y="2476"/>
                </a:lnTo>
                <a:lnTo>
                  <a:pt x="3677" y="2474"/>
                </a:lnTo>
                <a:lnTo>
                  <a:pt x="3675" y="2474"/>
                </a:lnTo>
                <a:lnTo>
                  <a:pt x="3673" y="2474"/>
                </a:lnTo>
                <a:close/>
                <a:moveTo>
                  <a:pt x="3663" y="1470"/>
                </a:moveTo>
                <a:lnTo>
                  <a:pt x="3663" y="1470"/>
                </a:lnTo>
                <a:lnTo>
                  <a:pt x="3663" y="1470"/>
                </a:lnTo>
                <a:lnTo>
                  <a:pt x="3663" y="1470"/>
                </a:lnTo>
                <a:lnTo>
                  <a:pt x="3663" y="1470"/>
                </a:lnTo>
                <a:lnTo>
                  <a:pt x="3663" y="1470"/>
                </a:lnTo>
                <a:lnTo>
                  <a:pt x="3663" y="1470"/>
                </a:lnTo>
                <a:lnTo>
                  <a:pt x="3663" y="1470"/>
                </a:lnTo>
                <a:lnTo>
                  <a:pt x="3663" y="1470"/>
                </a:lnTo>
                <a:close/>
                <a:moveTo>
                  <a:pt x="3656" y="1734"/>
                </a:moveTo>
                <a:lnTo>
                  <a:pt x="3656" y="1736"/>
                </a:lnTo>
                <a:lnTo>
                  <a:pt x="3658" y="1736"/>
                </a:lnTo>
                <a:lnTo>
                  <a:pt x="3658" y="1736"/>
                </a:lnTo>
                <a:lnTo>
                  <a:pt x="3658" y="1736"/>
                </a:lnTo>
                <a:lnTo>
                  <a:pt x="3658" y="1736"/>
                </a:lnTo>
                <a:lnTo>
                  <a:pt x="3656" y="1738"/>
                </a:lnTo>
                <a:lnTo>
                  <a:pt x="3656" y="1736"/>
                </a:lnTo>
                <a:lnTo>
                  <a:pt x="3656" y="1736"/>
                </a:lnTo>
                <a:lnTo>
                  <a:pt x="3656" y="1736"/>
                </a:lnTo>
                <a:lnTo>
                  <a:pt x="3656" y="1736"/>
                </a:lnTo>
                <a:lnTo>
                  <a:pt x="3656" y="1738"/>
                </a:lnTo>
                <a:lnTo>
                  <a:pt x="3658" y="1738"/>
                </a:lnTo>
                <a:lnTo>
                  <a:pt x="3658" y="1738"/>
                </a:lnTo>
                <a:lnTo>
                  <a:pt x="3658" y="1736"/>
                </a:lnTo>
                <a:lnTo>
                  <a:pt x="3658" y="1736"/>
                </a:lnTo>
                <a:lnTo>
                  <a:pt x="3656" y="1734"/>
                </a:lnTo>
                <a:close/>
                <a:moveTo>
                  <a:pt x="3667" y="1512"/>
                </a:moveTo>
                <a:lnTo>
                  <a:pt x="3667" y="1512"/>
                </a:lnTo>
                <a:lnTo>
                  <a:pt x="3667" y="1512"/>
                </a:lnTo>
                <a:lnTo>
                  <a:pt x="3665" y="1512"/>
                </a:lnTo>
                <a:lnTo>
                  <a:pt x="3665" y="1512"/>
                </a:lnTo>
                <a:lnTo>
                  <a:pt x="3665" y="1512"/>
                </a:lnTo>
                <a:lnTo>
                  <a:pt x="3667" y="1512"/>
                </a:lnTo>
                <a:lnTo>
                  <a:pt x="3667" y="1512"/>
                </a:lnTo>
                <a:lnTo>
                  <a:pt x="3667" y="1512"/>
                </a:lnTo>
                <a:lnTo>
                  <a:pt x="3667" y="1512"/>
                </a:lnTo>
                <a:lnTo>
                  <a:pt x="3667" y="1512"/>
                </a:lnTo>
                <a:lnTo>
                  <a:pt x="3667" y="1512"/>
                </a:lnTo>
                <a:lnTo>
                  <a:pt x="3667" y="1512"/>
                </a:lnTo>
                <a:close/>
                <a:moveTo>
                  <a:pt x="2376" y="1459"/>
                </a:moveTo>
                <a:lnTo>
                  <a:pt x="2374" y="1459"/>
                </a:lnTo>
                <a:lnTo>
                  <a:pt x="2374" y="1459"/>
                </a:lnTo>
                <a:lnTo>
                  <a:pt x="2374" y="1461"/>
                </a:lnTo>
                <a:lnTo>
                  <a:pt x="2376" y="1461"/>
                </a:lnTo>
                <a:lnTo>
                  <a:pt x="2376" y="1459"/>
                </a:lnTo>
                <a:lnTo>
                  <a:pt x="2376" y="1459"/>
                </a:lnTo>
                <a:close/>
                <a:moveTo>
                  <a:pt x="2380" y="1468"/>
                </a:moveTo>
                <a:lnTo>
                  <a:pt x="2380" y="1468"/>
                </a:lnTo>
                <a:lnTo>
                  <a:pt x="2378" y="1470"/>
                </a:lnTo>
                <a:lnTo>
                  <a:pt x="2380" y="1470"/>
                </a:lnTo>
                <a:lnTo>
                  <a:pt x="2380" y="1470"/>
                </a:lnTo>
                <a:lnTo>
                  <a:pt x="2380" y="1470"/>
                </a:lnTo>
                <a:lnTo>
                  <a:pt x="2380" y="1470"/>
                </a:lnTo>
                <a:lnTo>
                  <a:pt x="2380" y="1470"/>
                </a:lnTo>
                <a:lnTo>
                  <a:pt x="2380" y="1468"/>
                </a:lnTo>
                <a:lnTo>
                  <a:pt x="2380" y="1468"/>
                </a:lnTo>
                <a:lnTo>
                  <a:pt x="2380" y="1468"/>
                </a:lnTo>
                <a:close/>
                <a:moveTo>
                  <a:pt x="2378" y="1466"/>
                </a:moveTo>
                <a:lnTo>
                  <a:pt x="2378" y="1463"/>
                </a:lnTo>
                <a:lnTo>
                  <a:pt x="2376" y="1463"/>
                </a:lnTo>
                <a:lnTo>
                  <a:pt x="2376" y="1466"/>
                </a:lnTo>
                <a:lnTo>
                  <a:pt x="2376" y="1466"/>
                </a:lnTo>
                <a:lnTo>
                  <a:pt x="2376" y="1466"/>
                </a:lnTo>
                <a:lnTo>
                  <a:pt x="2376" y="1466"/>
                </a:lnTo>
                <a:lnTo>
                  <a:pt x="2378" y="1466"/>
                </a:lnTo>
                <a:close/>
                <a:moveTo>
                  <a:pt x="2378" y="1470"/>
                </a:moveTo>
                <a:lnTo>
                  <a:pt x="2376" y="1470"/>
                </a:lnTo>
                <a:lnTo>
                  <a:pt x="2376" y="1470"/>
                </a:lnTo>
                <a:lnTo>
                  <a:pt x="2376" y="1472"/>
                </a:lnTo>
                <a:lnTo>
                  <a:pt x="2376" y="1472"/>
                </a:lnTo>
                <a:lnTo>
                  <a:pt x="2376" y="1472"/>
                </a:lnTo>
                <a:lnTo>
                  <a:pt x="2378" y="1472"/>
                </a:lnTo>
                <a:lnTo>
                  <a:pt x="2378" y="1472"/>
                </a:lnTo>
                <a:lnTo>
                  <a:pt x="2378" y="1470"/>
                </a:lnTo>
                <a:lnTo>
                  <a:pt x="2378" y="1470"/>
                </a:lnTo>
                <a:close/>
                <a:moveTo>
                  <a:pt x="2399" y="1744"/>
                </a:moveTo>
                <a:lnTo>
                  <a:pt x="2399" y="1744"/>
                </a:lnTo>
                <a:lnTo>
                  <a:pt x="2399" y="1744"/>
                </a:lnTo>
                <a:lnTo>
                  <a:pt x="2399" y="1744"/>
                </a:lnTo>
                <a:lnTo>
                  <a:pt x="2399" y="1747"/>
                </a:lnTo>
                <a:lnTo>
                  <a:pt x="2399" y="1747"/>
                </a:lnTo>
                <a:lnTo>
                  <a:pt x="2399" y="1747"/>
                </a:lnTo>
                <a:lnTo>
                  <a:pt x="2401" y="1747"/>
                </a:lnTo>
                <a:lnTo>
                  <a:pt x="2401" y="1744"/>
                </a:lnTo>
                <a:lnTo>
                  <a:pt x="2399" y="1744"/>
                </a:lnTo>
                <a:lnTo>
                  <a:pt x="2399" y="1744"/>
                </a:lnTo>
                <a:close/>
                <a:moveTo>
                  <a:pt x="2426" y="1522"/>
                </a:moveTo>
                <a:lnTo>
                  <a:pt x="2424" y="1522"/>
                </a:lnTo>
                <a:lnTo>
                  <a:pt x="2422" y="1522"/>
                </a:lnTo>
                <a:lnTo>
                  <a:pt x="2420" y="1522"/>
                </a:lnTo>
                <a:lnTo>
                  <a:pt x="2424" y="1524"/>
                </a:lnTo>
                <a:lnTo>
                  <a:pt x="2426" y="1524"/>
                </a:lnTo>
                <a:lnTo>
                  <a:pt x="2426" y="1524"/>
                </a:lnTo>
                <a:lnTo>
                  <a:pt x="2426" y="1522"/>
                </a:lnTo>
                <a:lnTo>
                  <a:pt x="2426" y="1522"/>
                </a:lnTo>
                <a:lnTo>
                  <a:pt x="2426" y="1522"/>
                </a:lnTo>
                <a:close/>
                <a:moveTo>
                  <a:pt x="2382" y="1466"/>
                </a:moveTo>
                <a:lnTo>
                  <a:pt x="2382" y="1466"/>
                </a:lnTo>
                <a:lnTo>
                  <a:pt x="2382" y="1466"/>
                </a:lnTo>
                <a:lnTo>
                  <a:pt x="2382" y="1466"/>
                </a:lnTo>
                <a:lnTo>
                  <a:pt x="2382" y="1463"/>
                </a:lnTo>
                <a:lnTo>
                  <a:pt x="2382" y="1463"/>
                </a:lnTo>
                <a:lnTo>
                  <a:pt x="2382" y="1463"/>
                </a:lnTo>
                <a:lnTo>
                  <a:pt x="2382" y="1466"/>
                </a:lnTo>
                <a:close/>
                <a:moveTo>
                  <a:pt x="2364" y="1216"/>
                </a:moveTo>
                <a:lnTo>
                  <a:pt x="2366" y="1218"/>
                </a:lnTo>
                <a:lnTo>
                  <a:pt x="2368" y="1218"/>
                </a:lnTo>
                <a:lnTo>
                  <a:pt x="2368" y="1218"/>
                </a:lnTo>
                <a:lnTo>
                  <a:pt x="2370" y="1216"/>
                </a:lnTo>
                <a:lnTo>
                  <a:pt x="2372" y="1212"/>
                </a:lnTo>
                <a:lnTo>
                  <a:pt x="2374" y="1210"/>
                </a:lnTo>
                <a:lnTo>
                  <a:pt x="2374" y="1210"/>
                </a:lnTo>
                <a:lnTo>
                  <a:pt x="2372" y="1210"/>
                </a:lnTo>
                <a:lnTo>
                  <a:pt x="2368" y="1212"/>
                </a:lnTo>
                <a:lnTo>
                  <a:pt x="2368" y="1212"/>
                </a:lnTo>
                <a:lnTo>
                  <a:pt x="2366" y="1212"/>
                </a:lnTo>
                <a:lnTo>
                  <a:pt x="2364" y="1212"/>
                </a:lnTo>
                <a:lnTo>
                  <a:pt x="2364" y="1214"/>
                </a:lnTo>
                <a:lnTo>
                  <a:pt x="2364" y="1214"/>
                </a:lnTo>
                <a:lnTo>
                  <a:pt x="2364" y="1216"/>
                </a:lnTo>
                <a:close/>
                <a:moveTo>
                  <a:pt x="2359" y="1216"/>
                </a:moveTo>
                <a:lnTo>
                  <a:pt x="2357" y="1216"/>
                </a:lnTo>
                <a:lnTo>
                  <a:pt x="2357" y="1216"/>
                </a:lnTo>
                <a:lnTo>
                  <a:pt x="2357" y="1216"/>
                </a:lnTo>
                <a:lnTo>
                  <a:pt x="2357" y="1218"/>
                </a:lnTo>
                <a:lnTo>
                  <a:pt x="2357" y="1218"/>
                </a:lnTo>
                <a:lnTo>
                  <a:pt x="2359" y="1218"/>
                </a:lnTo>
                <a:lnTo>
                  <a:pt x="2359" y="1218"/>
                </a:lnTo>
                <a:lnTo>
                  <a:pt x="2359" y="1216"/>
                </a:lnTo>
                <a:lnTo>
                  <a:pt x="2359" y="1216"/>
                </a:lnTo>
                <a:lnTo>
                  <a:pt x="2359" y="1216"/>
                </a:lnTo>
                <a:close/>
                <a:moveTo>
                  <a:pt x="4450" y="1635"/>
                </a:moveTo>
                <a:lnTo>
                  <a:pt x="4448" y="1638"/>
                </a:lnTo>
                <a:lnTo>
                  <a:pt x="4448" y="1640"/>
                </a:lnTo>
                <a:lnTo>
                  <a:pt x="4450" y="1640"/>
                </a:lnTo>
                <a:lnTo>
                  <a:pt x="4450" y="1638"/>
                </a:lnTo>
                <a:lnTo>
                  <a:pt x="4453" y="1638"/>
                </a:lnTo>
                <a:lnTo>
                  <a:pt x="4450" y="1635"/>
                </a:lnTo>
                <a:lnTo>
                  <a:pt x="4453" y="1635"/>
                </a:lnTo>
                <a:lnTo>
                  <a:pt x="4450" y="1635"/>
                </a:lnTo>
                <a:lnTo>
                  <a:pt x="4450" y="1635"/>
                </a:lnTo>
                <a:close/>
                <a:moveTo>
                  <a:pt x="2374" y="1470"/>
                </a:moveTo>
                <a:lnTo>
                  <a:pt x="2374" y="1470"/>
                </a:lnTo>
                <a:lnTo>
                  <a:pt x="2374" y="1470"/>
                </a:lnTo>
                <a:lnTo>
                  <a:pt x="2374" y="1470"/>
                </a:lnTo>
                <a:lnTo>
                  <a:pt x="2374" y="1470"/>
                </a:lnTo>
                <a:lnTo>
                  <a:pt x="2372" y="1472"/>
                </a:lnTo>
                <a:lnTo>
                  <a:pt x="2372" y="1472"/>
                </a:lnTo>
                <a:lnTo>
                  <a:pt x="2374" y="1472"/>
                </a:lnTo>
                <a:lnTo>
                  <a:pt x="2374" y="1472"/>
                </a:lnTo>
                <a:lnTo>
                  <a:pt x="2374" y="1472"/>
                </a:lnTo>
                <a:lnTo>
                  <a:pt x="2376" y="1472"/>
                </a:lnTo>
                <a:lnTo>
                  <a:pt x="2374" y="1470"/>
                </a:lnTo>
                <a:lnTo>
                  <a:pt x="2374" y="1470"/>
                </a:lnTo>
                <a:close/>
                <a:moveTo>
                  <a:pt x="3235" y="1795"/>
                </a:moveTo>
                <a:lnTo>
                  <a:pt x="3235" y="1795"/>
                </a:lnTo>
                <a:lnTo>
                  <a:pt x="3235" y="1795"/>
                </a:lnTo>
                <a:lnTo>
                  <a:pt x="3235" y="1797"/>
                </a:lnTo>
                <a:lnTo>
                  <a:pt x="3233" y="1801"/>
                </a:lnTo>
                <a:lnTo>
                  <a:pt x="3235" y="1801"/>
                </a:lnTo>
                <a:lnTo>
                  <a:pt x="3235" y="1803"/>
                </a:lnTo>
                <a:lnTo>
                  <a:pt x="3237" y="1803"/>
                </a:lnTo>
                <a:lnTo>
                  <a:pt x="3237" y="1803"/>
                </a:lnTo>
                <a:lnTo>
                  <a:pt x="3237" y="1803"/>
                </a:lnTo>
                <a:lnTo>
                  <a:pt x="3237" y="1801"/>
                </a:lnTo>
                <a:lnTo>
                  <a:pt x="3235" y="1799"/>
                </a:lnTo>
                <a:lnTo>
                  <a:pt x="3237" y="1795"/>
                </a:lnTo>
                <a:lnTo>
                  <a:pt x="3235" y="1795"/>
                </a:lnTo>
                <a:close/>
                <a:moveTo>
                  <a:pt x="3336" y="1847"/>
                </a:moveTo>
                <a:lnTo>
                  <a:pt x="3336" y="1845"/>
                </a:lnTo>
                <a:lnTo>
                  <a:pt x="3336" y="1841"/>
                </a:lnTo>
                <a:lnTo>
                  <a:pt x="3334" y="1835"/>
                </a:lnTo>
                <a:lnTo>
                  <a:pt x="3334" y="1826"/>
                </a:lnTo>
                <a:lnTo>
                  <a:pt x="3332" y="1822"/>
                </a:lnTo>
                <a:lnTo>
                  <a:pt x="3332" y="1820"/>
                </a:lnTo>
                <a:lnTo>
                  <a:pt x="3329" y="1818"/>
                </a:lnTo>
                <a:lnTo>
                  <a:pt x="3329" y="1818"/>
                </a:lnTo>
                <a:lnTo>
                  <a:pt x="3327" y="1814"/>
                </a:lnTo>
                <a:lnTo>
                  <a:pt x="3325" y="1812"/>
                </a:lnTo>
                <a:lnTo>
                  <a:pt x="3325" y="1812"/>
                </a:lnTo>
                <a:lnTo>
                  <a:pt x="3325" y="1809"/>
                </a:lnTo>
                <a:lnTo>
                  <a:pt x="3323" y="1807"/>
                </a:lnTo>
                <a:lnTo>
                  <a:pt x="3323" y="1807"/>
                </a:lnTo>
                <a:lnTo>
                  <a:pt x="3321" y="1805"/>
                </a:lnTo>
                <a:lnTo>
                  <a:pt x="3321" y="1805"/>
                </a:lnTo>
                <a:lnTo>
                  <a:pt x="3321" y="1805"/>
                </a:lnTo>
                <a:lnTo>
                  <a:pt x="3319" y="1809"/>
                </a:lnTo>
                <a:lnTo>
                  <a:pt x="3317" y="1812"/>
                </a:lnTo>
                <a:lnTo>
                  <a:pt x="3317" y="1812"/>
                </a:lnTo>
                <a:lnTo>
                  <a:pt x="3315" y="1812"/>
                </a:lnTo>
                <a:lnTo>
                  <a:pt x="3315" y="1812"/>
                </a:lnTo>
                <a:lnTo>
                  <a:pt x="3315" y="1814"/>
                </a:lnTo>
                <a:lnTo>
                  <a:pt x="3317" y="1816"/>
                </a:lnTo>
                <a:lnTo>
                  <a:pt x="3317" y="1816"/>
                </a:lnTo>
                <a:lnTo>
                  <a:pt x="3317" y="1818"/>
                </a:lnTo>
                <a:lnTo>
                  <a:pt x="3315" y="1822"/>
                </a:lnTo>
                <a:lnTo>
                  <a:pt x="3313" y="1824"/>
                </a:lnTo>
                <a:lnTo>
                  <a:pt x="3311" y="1826"/>
                </a:lnTo>
                <a:lnTo>
                  <a:pt x="3308" y="1826"/>
                </a:lnTo>
                <a:lnTo>
                  <a:pt x="3308" y="1828"/>
                </a:lnTo>
                <a:lnTo>
                  <a:pt x="3306" y="1828"/>
                </a:lnTo>
                <a:lnTo>
                  <a:pt x="3306" y="1828"/>
                </a:lnTo>
                <a:lnTo>
                  <a:pt x="3304" y="1828"/>
                </a:lnTo>
                <a:lnTo>
                  <a:pt x="3304" y="1828"/>
                </a:lnTo>
                <a:lnTo>
                  <a:pt x="3302" y="1828"/>
                </a:lnTo>
                <a:lnTo>
                  <a:pt x="3302" y="1828"/>
                </a:lnTo>
                <a:lnTo>
                  <a:pt x="3302" y="1830"/>
                </a:lnTo>
                <a:lnTo>
                  <a:pt x="3302" y="1830"/>
                </a:lnTo>
                <a:lnTo>
                  <a:pt x="3302" y="1830"/>
                </a:lnTo>
                <a:lnTo>
                  <a:pt x="3302" y="1832"/>
                </a:lnTo>
                <a:lnTo>
                  <a:pt x="3302" y="1832"/>
                </a:lnTo>
                <a:lnTo>
                  <a:pt x="3302" y="1832"/>
                </a:lnTo>
                <a:lnTo>
                  <a:pt x="3302" y="1835"/>
                </a:lnTo>
                <a:lnTo>
                  <a:pt x="3300" y="1839"/>
                </a:lnTo>
                <a:lnTo>
                  <a:pt x="3300" y="1841"/>
                </a:lnTo>
                <a:lnTo>
                  <a:pt x="3302" y="1843"/>
                </a:lnTo>
                <a:lnTo>
                  <a:pt x="3302" y="1843"/>
                </a:lnTo>
                <a:lnTo>
                  <a:pt x="3300" y="1843"/>
                </a:lnTo>
                <a:lnTo>
                  <a:pt x="3298" y="1843"/>
                </a:lnTo>
                <a:lnTo>
                  <a:pt x="3298" y="1845"/>
                </a:lnTo>
                <a:lnTo>
                  <a:pt x="3298" y="1845"/>
                </a:lnTo>
                <a:lnTo>
                  <a:pt x="3296" y="1847"/>
                </a:lnTo>
                <a:lnTo>
                  <a:pt x="3296" y="1847"/>
                </a:lnTo>
                <a:lnTo>
                  <a:pt x="3294" y="1847"/>
                </a:lnTo>
                <a:lnTo>
                  <a:pt x="3296" y="1847"/>
                </a:lnTo>
                <a:lnTo>
                  <a:pt x="3296" y="1847"/>
                </a:lnTo>
                <a:lnTo>
                  <a:pt x="3296" y="1845"/>
                </a:lnTo>
                <a:lnTo>
                  <a:pt x="3296" y="1845"/>
                </a:lnTo>
                <a:lnTo>
                  <a:pt x="3296" y="1843"/>
                </a:lnTo>
                <a:lnTo>
                  <a:pt x="3296" y="1843"/>
                </a:lnTo>
                <a:lnTo>
                  <a:pt x="3294" y="1845"/>
                </a:lnTo>
                <a:lnTo>
                  <a:pt x="3294" y="1845"/>
                </a:lnTo>
                <a:lnTo>
                  <a:pt x="3292" y="1847"/>
                </a:lnTo>
                <a:lnTo>
                  <a:pt x="3292" y="1849"/>
                </a:lnTo>
                <a:lnTo>
                  <a:pt x="3290" y="1849"/>
                </a:lnTo>
                <a:lnTo>
                  <a:pt x="3290" y="1851"/>
                </a:lnTo>
                <a:lnTo>
                  <a:pt x="3290" y="1851"/>
                </a:lnTo>
                <a:lnTo>
                  <a:pt x="3290" y="1853"/>
                </a:lnTo>
                <a:lnTo>
                  <a:pt x="3290" y="1853"/>
                </a:lnTo>
                <a:lnTo>
                  <a:pt x="3290" y="1853"/>
                </a:lnTo>
                <a:lnTo>
                  <a:pt x="3290" y="1856"/>
                </a:lnTo>
                <a:lnTo>
                  <a:pt x="3290" y="1856"/>
                </a:lnTo>
                <a:lnTo>
                  <a:pt x="3290" y="1853"/>
                </a:lnTo>
                <a:lnTo>
                  <a:pt x="3288" y="1851"/>
                </a:lnTo>
                <a:lnTo>
                  <a:pt x="3288" y="1851"/>
                </a:lnTo>
                <a:lnTo>
                  <a:pt x="3288" y="1851"/>
                </a:lnTo>
                <a:lnTo>
                  <a:pt x="3283" y="1853"/>
                </a:lnTo>
                <a:lnTo>
                  <a:pt x="3281" y="1856"/>
                </a:lnTo>
                <a:lnTo>
                  <a:pt x="3279" y="1858"/>
                </a:lnTo>
                <a:lnTo>
                  <a:pt x="3279" y="1858"/>
                </a:lnTo>
                <a:lnTo>
                  <a:pt x="3279" y="1860"/>
                </a:lnTo>
                <a:lnTo>
                  <a:pt x="3279" y="1860"/>
                </a:lnTo>
                <a:lnTo>
                  <a:pt x="3281" y="1862"/>
                </a:lnTo>
                <a:lnTo>
                  <a:pt x="3279" y="1862"/>
                </a:lnTo>
                <a:lnTo>
                  <a:pt x="3279" y="1862"/>
                </a:lnTo>
                <a:lnTo>
                  <a:pt x="3279" y="1862"/>
                </a:lnTo>
                <a:lnTo>
                  <a:pt x="3277" y="1860"/>
                </a:lnTo>
                <a:lnTo>
                  <a:pt x="3277" y="1860"/>
                </a:lnTo>
                <a:lnTo>
                  <a:pt x="3275" y="1860"/>
                </a:lnTo>
                <a:lnTo>
                  <a:pt x="3273" y="1860"/>
                </a:lnTo>
                <a:lnTo>
                  <a:pt x="3271" y="1860"/>
                </a:lnTo>
                <a:lnTo>
                  <a:pt x="3269" y="1860"/>
                </a:lnTo>
                <a:lnTo>
                  <a:pt x="3269" y="1862"/>
                </a:lnTo>
                <a:lnTo>
                  <a:pt x="3269" y="1862"/>
                </a:lnTo>
                <a:lnTo>
                  <a:pt x="3269" y="1862"/>
                </a:lnTo>
                <a:lnTo>
                  <a:pt x="3267" y="1862"/>
                </a:lnTo>
                <a:lnTo>
                  <a:pt x="3267" y="1862"/>
                </a:lnTo>
                <a:lnTo>
                  <a:pt x="3264" y="1864"/>
                </a:lnTo>
                <a:lnTo>
                  <a:pt x="3264" y="1864"/>
                </a:lnTo>
                <a:lnTo>
                  <a:pt x="3264" y="1862"/>
                </a:lnTo>
                <a:lnTo>
                  <a:pt x="3262" y="1862"/>
                </a:lnTo>
                <a:lnTo>
                  <a:pt x="3262" y="1862"/>
                </a:lnTo>
                <a:lnTo>
                  <a:pt x="3260" y="1864"/>
                </a:lnTo>
                <a:lnTo>
                  <a:pt x="3258" y="1866"/>
                </a:lnTo>
                <a:lnTo>
                  <a:pt x="3258" y="1866"/>
                </a:lnTo>
                <a:lnTo>
                  <a:pt x="3254" y="1866"/>
                </a:lnTo>
                <a:lnTo>
                  <a:pt x="3252" y="1866"/>
                </a:lnTo>
                <a:lnTo>
                  <a:pt x="3252" y="1866"/>
                </a:lnTo>
                <a:lnTo>
                  <a:pt x="3252" y="1866"/>
                </a:lnTo>
                <a:lnTo>
                  <a:pt x="3252" y="1868"/>
                </a:lnTo>
                <a:lnTo>
                  <a:pt x="3252" y="1872"/>
                </a:lnTo>
                <a:lnTo>
                  <a:pt x="3252" y="1872"/>
                </a:lnTo>
                <a:lnTo>
                  <a:pt x="3246" y="1883"/>
                </a:lnTo>
                <a:lnTo>
                  <a:pt x="3244" y="1887"/>
                </a:lnTo>
                <a:lnTo>
                  <a:pt x="3246" y="1887"/>
                </a:lnTo>
                <a:lnTo>
                  <a:pt x="3246" y="1889"/>
                </a:lnTo>
                <a:lnTo>
                  <a:pt x="3246" y="1891"/>
                </a:lnTo>
                <a:lnTo>
                  <a:pt x="3246" y="1897"/>
                </a:lnTo>
                <a:lnTo>
                  <a:pt x="3248" y="1900"/>
                </a:lnTo>
                <a:lnTo>
                  <a:pt x="3248" y="1902"/>
                </a:lnTo>
                <a:lnTo>
                  <a:pt x="3248" y="1904"/>
                </a:lnTo>
                <a:lnTo>
                  <a:pt x="3248" y="1906"/>
                </a:lnTo>
                <a:lnTo>
                  <a:pt x="3248" y="1908"/>
                </a:lnTo>
                <a:lnTo>
                  <a:pt x="3248" y="1908"/>
                </a:lnTo>
                <a:lnTo>
                  <a:pt x="3250" y="1912"/>
                </a:lnTo>
                <a:lnTo>
                  <a:pt x="3252" y="1914"/>
                </a:lnTo>
                <a:lnTo>
                  <a:pt x="3252" y="1916"/>
                </a:lnTo>
                <a:lnTo>
                  <a:pt x="3252" y="1916"/>
                </a:lnTo>
                <a:lnTo>
                  <a:pt x="3252" y="1921"/>
                </a:lnTo>
                <a:lnTo>
                  <a:pt x="3250" y="1923"/>
                </a:lnTo>
                <a:lnTo>
                  <a:pt x="3250" y="1925"/>
                </a:lnTo>
                <a:lnTo>
                  <a:pt x="3248" y="1927"/>
                </a:lnTo>
                <a:lnTo>
                  <a:pt x="3248" y="1931"/>
                </a:lnTo>
                <a:lnTo>
                  <a:pt x="3246" y="1931"/>
                </a:lnTo>
                <a:lnTo>
                  <a:pt x="3244" y="1935"/>
                </a:lnTo>
                <a:lnTo>
                  <a:pt x="3244" y="1937"/>
                </a:lnTo>
                <a:lnTo>
                  <a:pt x="3241" y="1939"/>
                </a:lnTo>
                <a:lnTo>
                  <a:pt x="3241" y="1941"/>
                </a:lnTo>
                <a:lnTo>
                  <a:pt x="3239" y="1941"/>
                </a:lnTo>
                <a:lnTo>
                  <a:pt x="3237" y="1941"/>
                </a:lnTo>
                <a:lnTo>
                  <a:pt x="3237" y="1946"/>
                </a:lnTo>
                <a:lnTo>
                  <a:pt x="3237" y="1948"/>
                </a:lnTo>
                <a:lnTo>
                  <a:pt x="3235" y="1948"/>
                </a:lnTo>
                <a:lnTo>
                  <a:pt x="3235" y="1950"/>
                </a:lnTo>
                <a:lnTo>
                  <a:pt x="3235" y="1950"/>
                </a:lnTo>
                <a:lnTo>
                  <a:pt x="3235" y="1952"/>
                </a:lnTo>
                <a:lnTo>
                  <a:pt x="3235" y="1952"/>
                </a:lnTo>
                <a:lnTo>
                  <a:pt x="3235" y="1956"/>
                </a:lnTo>
                <a:lnTo>
                  <a:pt x="3235" y="1958"/>
                </a:lnTo>
                <a:lnTo>
                  <a:pt x="3235" y="1962"/>
                </a:lnTo>
                <a:lnTo>
                  <a:pt x="3235" y="1965"/>
                </a:lnTo>
                <a:lnTo>
                  <a:pt x="3237" y="1965"/>
                </a:lnTo>
                <a:lnTo>
                  <a:pt x="3239" y="1969"/>
                </a:lnTo>
                <a:lnTo>
                  <a:pt x="3239" y="1971"/>
                </a:lnTo>
                <a:lnTo>
                  <a:pt x="3239" y="1971"/>
                </a:lnTo>
                <a:lnTo>
                  <a:pt x="3241" y="1973"/>
                </a:lnTo>
                <a:lnTo>
                  <a:pt x="3241" y="1975"/>
                </a:lnTo>
                <a:lnTo>
                  <a:pt x="3239" y="1977"/>
                </a:lnTo>
                <a:lnTo>
                  <a:pt x="3239" y="1979"/>
                </a:lnTo>
                <a:lnTo>
                  <a:pt x="3239" y="1981"/>
                </a:lnTo>
                <a:lnTo>
                  <a:pt x="3239" y="1983"/>
                </a:lnTo>
                <a:lnTo>
                  <a:pt x="3239" y="1988"/>
                </a:lnTo>
                <a:lnTo>
                  <a:pt x="3241" y="1988"/>
                </a:lnTo>
                <a:lnTo>
                  <a:pt x="3244" y="1990"/>
                </a:lnTo>
                <a:lnTo>
                  <a:pt x="3244" y="1992"/>
                </a:lnTo>
                <a:lnTo>
                  <a:pt x="3244" y="1994"/>
                </a:lnTo>
                <a:lnTo>
                  <a:pt x="3246" y="1996"/>
                </a:lnTo>
                <a:lnTo>
                  <a:pt x="3246" y="1996"/>
                </a:lnTo>
                <a:lnTo>
                  <a:pt x="3246" y="1998"/>
                </a:lnTo>
                <a:lnTo>
                  <a:pt x="3246" y="1998"/>
                </a:lnTo>
                <a:lnTo>
                  <a:pt x="3250" y="2000"/>
                </a:lnTo>
                <a:lnTo>
                  <a:pt x="3250" y="2000"/>
                </a:lnTo>
                <a:lnTo>
                  <a:pt x="3252" y="2002"/>
                </a:lnTo>
                <a:lnTo>
                  <a:pt x="3252" y="2002"/>
                </a:lnTo>
                <a:lnTo>
                  <a:pt x="3256" y="2002"/>
                </a:lnTo>
                <a:lnTo>
                  <a:pt x="3256" y="2002"/>
                </a:lnTo>
                <a:lnTo>
                  <a:pt x="3260" y="2006"/>
                </a:lnTo>
                <a:lnTo>
                  <a:pt x="3262" y="2006"/>
                </a:lnTo>
                <a:lnTo>
                  <a:pt x="3267" y="2006"/>
                </a:lnTo>
                <a:lnTo>
                  <a:pt x="3269" y="2006"/>
                </a:lnTo>
                <a:lnTo>
                  <a:pt x="3269" y="2004"/>
                </a:lnTo>
                <a:lnTo>
                  <a:pt x="3273" y="2002"/>
                </a:lnTo>
                <a:lnTo>
                  <a:pt x="3277" y="2000"/>
                </a:lnTo>
                <a:lnTo>
                  <a:pt x="3279" y="2000"/>
                </a:lnTo>
                <a:lnTo>
                  <a:pt x="3283" y="2000"/>
                </a:lnTo>
                <a:lnTo>
                  <a:pt x="3285" y="2000"/>
                </a:lnTo>
                <a:lnTo>
                  <a:pt x="3288" y="1998"/>
                </a:lnTo>
                <a:lnTo>
                  <a:pt x="3290" y="1998"/>
                </a:lnTo>
                <a:lnTo>
                  <a:pt x="3292" y="1994"/>
                </a:lnTo>
                <a:lnTo>
                  <a:pt x="3292" y="1992"/>
                </a:lnTo>
                <a:lnTo>
                  <a:pt x="3294" y="1990"/>
                </a:lnTo>
                <a:lnTo>
                  <a:pt x="3294" y="1988"/>
                </a:lnTo>
                <a:lnTo>
                  <a:pt x="3294" y="1986"/>
                </a:lnTo>
                <a:lnTo>
                  <a:pt x="3294" y="1983"/>
                </a:lnTo>
                <a:lnTo>
                  <a:pt x="3296" y="1981"/>
                </a:lnTo>
                <a:lnTo>
                  <a:pt x="3298" y="1979"/>
                </a:lnTo>
                <a:lnTo>
                  <a:pt x="3298" y="1977"/>
                </a:lnTo>
                <a:lnTo>
                  <a:pt x="3300" y="1971"/>
                </a:lnTo>
                <a:lnTo>
                  <a:pt x="3300" y="1967"/>
                </a:lnTo>
                <a:lnTo>
                  <a:pt x="3300" y="1962"/>
                </a:lnTo>
                <a:lnTo>
                  <a:pt x="3302" y="1958"/>
                </a:lnTo>
                <a:lnTo>
                  <a:pt x="3302" y="1958"/>
                </a:lnTo>
                <a:lnTo>
                  <a:pt x="3306" y="1950"/>
                </a:lnTo>
                <a:lnTo>
                  <a:pt x="3308" y="1941"/>
                </a:lnTo>
                <a:lnTo>
                  <a:pt x="3311" y="1935"/>
                </a:lnTo>
                <a:lnTo>
                  <a:pt x="3313" y="1929"/>
                </a:lnTo>
                <a:lnTo>
                  <a:pt x="3313" y="1925"/>
                </a:lnTo>
                <a:lnTo>
                  <a:pt x="3315" y="1921"/>
                </a:lnTo>
                <a:lnTo>
                  <a:pt x="3317" y="1914"/>
                </a:lnTo>
                <a:lnTo>
                  <a:pt x="3319" y="1908"/>
                </a:lnTo>
                <a:lnTo>
                  <a:pt x="3321" y="1904"/>
                </a:lnTo>
                <a:lnTo>
                  <a:pt x="3321" y="1900"/>
                </a:lnTo>
                <a:lnTo>
                  <a:pt x="3323" y="1897"/>
                </a:lnTo>
                <a:lnTo>
                  <a:pt x="3325" y="1891"/>
                </a:lnTo>
                <a:lnTo>
                  <a:pt x="3325" y="1887"/>
                </a:lnTo>
                <a:lnTo>
                  <a:pt x="3323" y="1883"/>
                </a:lnTo>
                <a:lnTo>
                  <a:pt x="3323" y="1881"/>
                </a:lnTo>
                <a:lnTo>
                  <a:pt x="3325" y="1879"/>
                </a:lnTo>
                <a:lnTo>
                  <a:pt x="3325" y="1877"/>
                </a:lnTo>
                <a:lnTo>
                  <a:pt x="3327" y="1877"/>
                </a:lnTo>
                <a:lnTo>
                  <a:pt x="3327" y="1874"/>
                </a:lnTo>
                <a:lnTo>
                  <a:pt x="3329" y="1874"/>
                </a:lnTo>
                <a:lnTo>
                  <a:pt x="3327" y="1874"/>
                </a:lnTo>
                <a:lnTo>
                  <a:pt x="3327" y="1872"/>
                </a:lnTo>
                <a:lnTo>
                  <a:pt x="3329" y="1872"/>
                </a:lnTo>
                <a:lnTo>
                  <a:pt x="3329" y="1870"/>
                </a:lnTo>
                <a:lnTo>
                  <a:pt x="3329" y="1866"/>
                </a:lnTo>
                <a:lnTo>
                  <a:pt x="3329" y="1866"/>
                </a:lnTo>
                <a:lnTo>
                  <a:pt x="3327" y="1864"/>
                </a:lnTo>
                <a:lnTo>
                  <a:pt x="3327" y="1864"/>
                </a:lnTo>
                <a:lnTo>
                  <a:pt x="3327" y="1862"/>
                </a:lnTo>
                <a:lnTo>
                  <a:pt x="3327" y="1860"/>
                </a:lnTo>
                <a:lnTo>
                  <a:pt x="3327" y="1858"/>
                </a:lnTo>
                <a:lnTo>
                  <a:pt x="3327" y="1856"/>
                </a:lnTo>
                <a:lnTo>
                  <a:pt x="3327" y="1856"/>
                </a:lnTo>
                <a:lnTo>
                  <a:pt x="3327" y="1856"/>
                </a:lnTo>
                <a:lnTo>
                  <a:pt x="3329" y="1856"/>
                </a:lnTo>
                <a:lnTo>
                  <a:pt x="3332" y="1856"/>
                </a:lnTo>
                <a:lnTo>
                  <a:pt x="3332" y="1856"/>
                </a:lnTo>
                <a:lnTo>
                  <a:pt x="3332" y="1860"/>
                </a:lnTo>
                <a:lnTo>
                  <a:pt x="3334" y="1862"/>
                </a:lnTo>
                <a:lnTo>
                  <a:pt x="3336" y="1862"/>
                </a:lnTo>
                <a:lnTo>
                  <a:pt x="3336" y="1862"/>
                </a:lnTo>
                <a:lnTo>
                  <a:pt x="3336" y="1862"/>
                </a:lnTo>
                <a:lnTo>
                  <a:pt x="3336" y="1860"/>
                </a:lnTo>
                <a:lnTo>
                  <a:pt x="3338" y="1858"/>
                </a:lnTo>
                <a:lnTo>
                  <a:pt x="3340" y="1853"/>
                </a:lnTo>
                <a:lnTo>
                  <a:pt x="3338" y="1849"/>
                </a:lnTo>
                <a:lnTo>
                  <a:pt x="3336" y="1847"/>
                </a:lnTo>
                <a:close/>
                <a:moveTo>
                  <a:pt x="3204" y="1661"/>
                </a:moveTo>
                <a:lnTo>
                  <a:pt x="3202" y="1661"/>
                </a:lnTo>
                <a:lnTo>
                  <a:pt x="3202" y="1663"/>
                </a:lnTo>
                <a:lnTo>
                  <a:pt x="3202" y="1663"/>
                </a:lnTo>
                <a:lnTo>
                  <a:pt x="3204" y="1661"/>
                </a:lnTo>
                <a:lnTo>
                  <a:pt x="3204" y="1661"/>
                </a:lnTo>
                <a:lnTo>
                  <a:pt x="3204" y="1661"/>
                </a:lnTo>
                <a:lnTo>
                  <a:pt x="3204" y="1661"/>
                </a:lnTo>
                <a:lnTo>
                  <a:pt x="3204" y="1661"/>
                </a:lnTo>
                <a:close/>
                <a:moveTo>
                  <a:pt x="3329" y="1877"/>
                </a:moveTo>
                <a:lnTo>
                  <a:pt x="3329" y="1879"/>
                </a:lnTo>
                <a:lnTo>
                  <a:pt x="3332" y="1877"/>
                </a:lnTo>
                <a:lnTo>
                  <a:pt x="3332" y="1872"/>
                </a:lnTo>
                <a:lnTo>
                  <a:pt x="3332" y="1872"/>
                </a:lnTo>
                <a:lnTo>
                  <a:pt x="3329" y="1877"/>
                </a:lnTo>
                <a:close/>
                <a:moveTo>
                  <a:pt x="3156" y="2357"/>
                </a:moveTo>
                <a:lnTo>
                  <a:pt x="3153" y="2357"/>
                </a:lnTo>
                <a:lnTo>
                  <a:pt x="3153" y="2357"/>
                </a:lnTo>
                <a:lnTo>
                  <a:pt x="3151" y="2359"/>
                </a:lnTo>
                <a:lnTo>
                  <a:pt x="3153" y="2359"/>
                </a:lnTo>
                <a:lnTo>
                  <a:pt x="3156" y="2359"/>
                </a:lnTo>
                <a:lnTo>
                  <a:pt x="3156" y="2359"/>
                </a:lnTo>
                <a:lnTo>
                  <a:pt x="3158" y="2359"/>
                </a:lnTo>
                <a:lnTo>
                  <a:pt x="3156" y="2359"/>
                </a:lnTo>
                <a:lnTo>
                  <a:pt x="3156" y="2357"/>
                </a:lnTo>
                <a:close/>
                <a:moveTo>
                  <a:pt x="2734" y="1583"/>
                </a:moveTo>
                <a:lnTo>
                  <a:pt x="2734" y="1583"/>
                </a:lnTo>
                <a:lnTo>
                  <a:pt x="2736" y="1579"/>
                </a:lnTo>
                <a:lnTo>
                  <a:pt x="2736" y="1579"/>
                </a:lnTo>
                <a:lnTo>
                  <a:pt x="2736" y="1577"/>
                </a:lnTo>
                <a:lnTo>
                  <a:pt x="2734" y="1577"/>
                </a:lnTo>
                <a:lnTo>
                  <a:pt x="2734" y="1577"/>
                </a:lnTo>
                <a:lnTo>
                  <a:pt x="2734" y="1577"/>
                </a:lnTo>
                <a:lnTo>
                  <a:pt x="2732" y="1579"/>
                </a:lnTo>
                <a:lnTo>
                  <a:pt x="2732" y="1579"/>
                </a:lnTo>
                <a:lnTo>
                  <a:pt x="2732" y="1581"/>
                </a:lnTo>
                <a:lnTo>
                  <a:pt x="2732" y="1581"/>
                </a:lnTo>
                <a:lnTo>
                  <a:pt x="2730" y="1581"/>
                </a:lnTo>
                <a:lnTo>
                  <a:pt x="2730" y="1583"/>
                </a:lnTo>
                <a:lnTo>
                  <a:pt x="2730" y="1583"/>
                </a:lnTo>
                <a:lnTo>
                  <a:pt x="2730" y="1583"/>
                </a:lnTo>
                <a:lnTo>
                  <a:pt x="2730" y="1585"/>
                </a:lnTo>
                <a:lnTo>
                  <a:pt x="2732" y="1585"/>
                </a:lnTo>
                <a:lnTo>
                  <a:pt x="2734" y="1585"/>
                </a:lnTo>
                <a:lnTo>
                  <a:pt x="2734" y="1583"/>
                </a:lnTo>
                <a:close/>
                <a:moveTo>
                  <a:pt x="4031" y="1440"/>
                </a:moveTo>
                <a:lnTo>
                  <a:pt x="4031" y="1440"/>
                </a:lnTo>
                <a:lnTo>
                  <a:pt x="4031" y="1440"/>
                </a:lnTo>
                <a:lnTo>
                  <a:pt x="4031" y="1443"/>
                </a:lnTo>
                <a:lnTo>
                  <a:pt x="4031" y="1443"/>
                </a:lnTo>
                <a:lnTo>
                  <a:pt x="4031" y="1445"/>
                </a:lnTo>
                <a:lnTo>
                  <a:pt x="4031" y="1443"/>
                </a:lnTo>
                <a:lnTo>
                  <a:pt x="4031" y="1440"/>
                </a:lnTo>
                <a:lnTo>
                  <a:pt x="4031" y="1440"/>
                </a:lnTo>
                <a:close/>
                <a:moveTo>
                  <a:pt x="2713" y="1566"/>
                </a:moveTo>
                <a:lnTo>
                  <a:pt x="2711" y="1568"/>
                </a:lnTo>
                <a:lnTo>
                  <a:pt x="2711" y="1568"/>
                </a:lnTo>
                <a:lnTo>
                  <a:pt x="2713" y="1568"/>
                </a:lnTo>
                <a:lnTo>
                  <a:pt x="2713" y="1566"/>
                </a:lnTo>
                <a:lnTo>
                  <a:pt x="2713" y="1566"/>
                </a:lnTo>
                <a:lnTo>
                  <a:pt x="2713" y="1566"/>
                </a:lnTo>
                <a:close/>
                <a:moveTo>
                  <a:pt x="2703" y="1625"/>
                </a:moveTo>
                <a:lnTo>
                  <a:pt x="2703" y="1627"/>
                </a:lnTo>
                <a:lnTo>
                  <a:pt x="2701" y="1627"/>
                </a:lnTo>
                <a:lnTo>
                  <a:pt x="2701" y="1627"/>
                </a:lnTo>
                <a:lnTo>
                  <a:pt x="2701" y="1629"/>
                </a:lnTo>
                <a:lnTo>
                  <a:pt x="2703" y="1631"/>
                </a:lnTo>
                <a:lnTo>
                  <a:pt x="2703" y="1631"/>
                </a:lnTo>
                <a:lnTo>
                  <a:pt x="2705" y="1629"/>
                </a:lnTo>
                <a:lnTo>
                  <a:pt x="2705" y="1627"/>
                </a:lnTo>
                <a:lnTo>
                  <a:pt x="2705" y="1627"/>
                </a:lnTo>
                <a:lnTo>
                  <a:pt x="2705" y="1625"/>
                </a:lnTo>
                <a:lnTo>
                  <a:pt x="2703" y="1625"/>
                </a:lnTo>
                <a:close/>
                <a:moveTo>
                  <a:pt x="2716" y="1606"/>
                </a:moveTo>
                <a:lnTo>
                  <a:pt x="2716" y="1606"/>
                </a:lnTo>
                <a:lnTo>
                  <a:pt x="2716" y="1606"/>
                </a:lnTo>
                <a:lnTo>
                  <a:pt x="2713" y="1608"/>
                </a:lnTo>
                <a:lnTo>
                  <a:pt x="2713" y="1608"/>
                </a:lnTo>
                <a:lnTo>
                  <a:pt x="2716" y="1608"/>
                </a:lnTo>
                <a:lnTo>
                  <a:pt x="2716" y="1608"/>
                </a:lnTo>
                <a:lnTo>
                  <a:pt x="2716" y="1608"/>
                </a:lnTo>
                <a:lnTo>
                  <a:pt x="2716" y="1608"/>
                </a:lnTo>
                <a:lnTo>
                  <a:pt x="2716" y="1606"/>
                </a:lnTo>
                <a:close/>
                <a:moveTo>
                  <a:pt x="2525" y="1862"/>
                </a:moveTo>
                <a:lnTo>
                  <a:pt x="2525" y="1862"/>
                </a:lnTo>
                <a:lnTo>
                  <a:pt x="2525" y="1862"/>
                </a:lnTo>
                <a:lnTo>
                  <a:pt x="2525" y="1862"/>
                </a:lnTo>
                <a:lnTo>
                  <a:pt x="2525" y="1862"/>
                </a:lnTo>
                <a:lnTo>
                  <a:pt x="2525" y="1862"/>
                </a:lnTo>
                <a:lnTo>
                  <a:pt x="2525" y="1862"/>
                </a:lnTo>
                <a:close/>
                <a:moveTo>
                  <a:pt x="4054" y="1665"/>
                </a:moveTo>
                <a:lnTo>
                  <a:pt x="4052" y="1663"/>
                </a:lnTo>
                <a:lnTo>
                  <a:pt x="4052" y="1661"/>
                </a:lnTo>
                <a:lnTo>
                  <a:pt x="4050" y="1661"/>
                </a:lnTo>
                <a:lnTo>
                  <a:pt x="4050" y="1661"/>
                </a:lnTo>
                <a:lnTo>
                  <a:pt x="4050" y="1661"/>
                </a:lnTo>
                <a:lnTo>
                  <a:pt x="4050" y="1661"/>
                </a:lnTo>
                <a:lnTo>
                  <a:pt x="4050" y="1663"/>
                </a:lnTo>
                <a:lnTo>
                  <a:pt x="4050" y="1663"/>
                </a:lnTo>
                <a:lnTo>
                  <a:pt x="4052" y="1665"/>
                </a:lnTo>
                <a:lnTo>
                  <a:pt x="4054" y="1665"/>
                </a:lnTo>
                <a:lnTo>
                  <a:pt x="4054" y="1665"/>
                </a:lnTo>
                <a:lnTo>
                  <a:pt x="4054" y="1665"/>
                </a:lnTo>
                <a:close/>
                <a:moveTo>
                  <a:pt x="4059" y="1669"/>
                </a:moveTo>
                <a:lnTo>
                  <a:pt x="4056" y="1667"/>
                </a:lnTo>
                <a:lnTo>
                  <a:pt x="4056" y="1667"/>
                </a:lnTo>
                <a:lnTo>
                  <a:pt x="4056" y="1669"/>
                </a:lnTo>
                <a:lnTo>
                  <a:pt x="4056" y="1669"/>
                </a:lnTo>
                <a:lnTo>
                  <a:pt x="4056" y="1669"/>
                </a:lnTo>
                <a:lnTo>
                  <a:pt x="4056" y="1671"/>
                </a:lnTo>
                <a:lnTo>
                  <a:pt x="4056" y="1671"/>
                </a:lnTo>
                <a:lnTo>
                  <a:pt x="4059" y="1671"/>
                </a:lnTo>
                <a:lnTo>
                  <a:pt x="4059" y="1671"/>
                </a:lnTo>
                <a:lnTo>
                  <a:pt x="4059" y="1669"/>
                </a:lnTo>
                <a:close/>
                <a:moveTo>
                  <a:pt x="4088" y="1707"/>
                </a:moveTo>
                <a:lnTo>
                  <a:pt x="4088" y="1707"/>
                </a:lnTo>
                <a:lnTo>
                  <a:pt x="4088" y="1707"/>
                </a:lnTo>
                <a:lnTo>
                  <a:pt x="4088" y="1709"/>
                </a:lnTo>
                <a:lnTo>
                  <a:pt x="4090" y="1711"/>
                </a:lnTo>
                <a:lnTo>
                  <a:pt x="4090" y="1711"/>
                </a:lnTo>
                <a:lnTo>
                  <a:pt x="4092" y="1709"/>
                </a:lnTo>
                <a:lnTo>
                  <a:pt x="4090" y="1709"/>
                </a:lnTo>
                <a:lnTo>
                  <a:pt x="4088" y="1707"/>
                </a:lnTo>
                <a:close/>
                <a:moveTo>
                  <a:pt x="4044" y="1654"/>
                </a:moveTo>
                <a:lnTo>
                  <a:pt x="4044" y="1652"/>
                </a:lnTo>
                <a:lnTo>
                  <a:pt x="4044" y="1652"/>
                </a:lnTo>
                <a:lnTo>
                  <a:pt x="4044" y="1650"/>
                </a:lnTo>
                <a:lnTo>
                  <a:pt x="4044" y="1650"/>
                </a:lnTo>
                <a:lnTo>
                  <a:pt x="4042" y="1648"/>
                </a:lnTo>
                <a:lnTo>
                  <a:pt x="4042" y="1646"/>
                </a:lnTo>
                <a:lnTo>
                  <a:pt x="4042" y="1644"/>
                </a:lnTo>
                <a:lnTo>
                  <a:pt x="4040" y="1644"/>
                </a:lnTo>
                <a:lnTo>
                  <a:pt x="4038" y="1646"/>
                </a:lnTo>
                <a:lnTo>
                  <a:pt x="4036" y="1648"/>
                </a:lnTo>
                <a:lnTo>
                  <a:pt x="4036" y="1650"/>
                </a:lnTo>
                <a:lnTo>
                  <a:pt x="4040" y="1652"/>
                </a:lnTo>
                <a:lnTo>
                  <a:pt x="4040" y="1654"/>
                </a:lnTo>
                <a:lnTo>
                  <a:pt x="4040" y="1654"/>
                </a:lnTo>
                <a:lnTo>
                  <a:pt x="4044" y="1656"/>
                </a:lnTo>
                <a:lnTo>
                  <a:pt x="4044" y="1656"/>
                </a:lnTo>
                <a:lnTo>
                  <a:pt x="4046" y="1656"/>
                </a:lnTo>
                <a:lnTo>
                  <a:pt x="4046" y="1654"/>
                </a:lnTo>
                <a:lnTo>
                  <a:pt x="4044" y="1654"/>
                </a:lnTo>
                <a:close/>
                <a:moveTo>
                  <a:pt x="3922" y="1300"/>
                </a:moveTo>
                <a:lnTo>
                  <a:pt x="3922" y="1298"/>
                </a:lnTo>
                <a:lnTo>
                  <a:pt x="3920" y="1298"/>
                </a:lnTo>
                <a:lnTo>
                  <a:pt x="3920" y="1298"/>
                </a:lnTo>
                <a:lnTo>
                  <a:pt x="3918" y="1298"/>
                </a:lnTo>
                <a:lnTo>
                  <a:pt x="3918" y="1300"/>
                </a:lnTo>
                <a:lnTo>
                  <a:pt x="3920" y="1300"/>
                </a:lnTo>
                <a:lnTo>
                  <a:pt x="3920" y="1300"/>
                </a:lnTo>
                <a:lnTo>
                  <a:pt x="3920" y="1302"/>
                </a:lnTo>
                <a:lnTo>
                  <a:pt x="3920" y="1304"/>
                </a:lnTo>
                <a:lnTo>
                  <a:pt x="3922" y="1306"/>
                </a:lnTo>
                <a:lnTo>
                  <a:pt x="3918" y="1308"/>
                </a:lnTo>
                <a:lnTo>
                  <a:pt x="3920" y="1310"/>
                </a:lnTo>
                <a:lnTo>
                  <a:pt x="3922" y="1308"/>
                </a:lnTo>
                <a:lnTo>
                  <a:pt x="3924" y="1308"/>
                </a:lnTo>
                <a:lnTo>
                  <a:pt x="3924" y="1304"/>
                </a:lnTo>
                <a:lnTo>
                  <a:pt x="3924" y="1302"/>
                </a:lnTo>
                <a:lnTo>
                  <a:pt x="3922" y="1300"/>
                </a:lnTo>
                <a:lnTo>
                  <a:pt x="3922" y="1300"/>
                </a:lnTo>
                <a:close/>
                <a:moveTo>
                  <a:pt x="4033" y="1631"/>
                </a:moveTo>
                <a:lnTo>
                  <a:pt x="4033" y="1631"/>
                </a:lnTo>
                <a:lnTo>
                  <a:pt x="4031" y="1631"/>
                </a:lnTo>
                <a:lnTo>
                  <a:pt x="4033" y="1635"/>
                </a:lnTo>
                <a:lnTo>
                  <a:pt x="4033" y="1635"/>
                </a:lnTo>
                <a:lnTo>
                  <a:pt x="4033" y="1638"/>
                </a:lnTo>
                <a:lnTo>
                  <a:pt x="4031" y="1638"/>
                </a:lnTo>
                <a:lnTo>
                  <a:pt x="4031" y="1640"/>
                </a:lnTo>
                <a:lnTo>
                  <a:pt x="4033" y="1640"/>
                </a:lnTo>
                <a:lnTo>
                  <a:pt x="4033" y="1640"/>
                </a:lnTo>
                <a:lnTo>
                  <a:pt x="4036" y="1638"/>
                </a:lnTo>
                <a:lnTo>
                  <a:pt x="4036" y="1635"/>
                </a:lnTo>
                <a:lnTo>
                  <a:pt x="4033" y="1633"/>
                </a:lnTo>
                <a:lnTo>
                  <a:pt x="4033" y="1631"/>
                </a:lnTo>
                <a:close/>
                <a:moveTo>
                  <a:pt x="4025" y="1614"/>
                </a:moveTo>
                <a:lnTo>
                  <a:pt x="4023" y="1614"/>
                </a:lnTo>
                <a:lnTo>
                  <a:pt x="4021" y="1610"/>
                </a:lnTo>
                <a:lnTo>
                  <a:pt x="4019" y="1608"/>
                </a:lnTo>
                <a:lnTo>
                  <a:pt x="4019" y="1608"/>
                </a:lnTo>
                <a:lnTo>
                  <a:pt x="4017" y="1610"/>
                </a:lnTo>
                <a:lnTo>
                  <a:pt x="4017" y="1610"/>
                </a:lnTo>
                <a:lnTo>
                  <a:pt x="4015" y="1610"/>
                </a:lnTo>
                <a:lnTo>
                  <a:pt x="4017" y="1614"/>
                </a:lnTo>
                <a:lnTo>
                  <a:pt x="4019" y="1617"/>
                </a:lnTo>
                <a:lnTo>
                  <a:pt x="4019" y="1617"/>
                </a:lnTo>
                <a:lnTo>
                  <a:pt x="4019" y="1619"/>
                </a:lnTo>
                <a:lnTo>
                  <a:pt x="4021" y="1619"/>
                </a:lnTo>
                <a:lnTo>
                  <a:pt x="4023" y="1623"/>
                </a:lnTo>
                <a:lnTo>
                  <a:pt x="4023" y="1623"/>
                </a:lnTo>
                <a:lnTo>
                  <a:pt x="4025" y="1623"/>
                </a:lnTo>
                <a:lnTo>
                  <a:pt x="4025" y="1623"/>
                </a:lnTo>
                <a:lnTo>
                  <a:pt x="4025" y="1619"/>
                </a:lnTo>
                <a:lnTo>
                  <a:pt x="4027" y="1617"/>
                </a:lnTo>
                <a:lnTo>
                  <a:pt x="4025" y="1617"/>
                </a:lnTo>
                <a:lnTo>
                  <a:pt x="4025" y="1614"/>
                </a:lnTo>
                <a:close/>
                <a:moveTo>
                  <a:pt x="4004" y="1596"/>
                </a:moveTo>
                <a:lnTo>
                  <a:pt x="4004" y="1596"/>
                </a:lnTo>
                <a:lnTo>
                  <a:pt x="4002" y="1593"/>
                </a:lnTo>
                <a:lnTo>
                  <a:pt x="4000" y="1591"/>
                </a:lnTo>
                <a:lnTo>
                  <a:pt x="4000" y="1591"/>
                </a:lnTo>
                <a:lnTo>
                  <a:pt x="3998" y="1591"/>
                </a:lnTo>
                <a:lnTo>
                  <a:pt x="3998" y="1589"/>
                </a:lnTo>
                <a:lnTo>
                  <a:pt x="3996" y="1589"/>
                </a:lnTo>
                <a:lnTo>
                  <a:pt x="3996" y="1589"/>
                </a:lnTo>
                <a:lnTo>
                  <a:pt x="3994" y="1591"/>
                </a:lnTo>
                <a:lnTo>
                  <a:pt x="3994" y="1591"/>
                </a:lnTo>
                <a:lnTo>
                  <a:pt x="3996" y="1593"/>
                </a:lnTo>
                <a:lnTo>
                  <a:pt x="3996" y="1593"/>
                </a:lnTo>
                <a:lnTo>
                  <a:pt x="3998" y="1593"/>
                </a:lnTo>
                <a:lnTo>
                  <a:pt x="3998" y="1593"/>
                </a:lnTo>
                <a:lnTo>
                  <a:pt x="4002" y="1596"/>
                </a:lnTo>
                <a:lnTo>
                  <a:pt x="4004" y="1598"/>
                </a:lnTo>
                <a:lnTo>
                  <a:pt x="4004" y="1598"/>
                </a:lnTo>
                <a:lnTo>
                  <a:pt x="4006" y="1598"/>
                </a:lnTo>
                <a:lnTo>
                  <a:pt x="4004" y="1596"/>
                </a:lnTo>
                <a:lnTo>
                  <a:pt x="4004" y="1596"/>
                </a:lnTo>
                <a:close/>
                <a:moveTo>
                  <a:pt x="4134" y="1711"/>
                </a:moveTo>
                <a:lnTo>
                  <a:pt x="4134" y="1711"/>
                </a:lnTo>
                <a:lnTo>
                  <a:pt x="4136" y="1713"/>
                </a:lnTo>
                <a:lnTo>
                  <a:pt x="4136" y="1713"/>
                </a:lnTo>
                <a:lnTo>
                  <a:pt x="4138" y="1713"/>
                </a:lnTo>
                <a:lnTo>
                  <a:pt x="4138" y="1715"/>
                </a:lnTo>
                <a:lnTo>
                  <a:pt x="4138" y="1715"/>
                </a:lnTo>
                <a:lnTo>
                  <a:pt x="4140" y="1715"/>
                </a:lnTo>
                <a:lnTo>
                  <a:pt x="4140" y="1713"/>
                </a:lnTo>
                <a:lnTo>
                  <a:pt x="4140" y="1713"/>
                </a:lnTo>
                <a:lnTo>
                  <a:pt x="4142" y="1702"/>
                </a:lnTo>
                <a:lnTo>
                  <a:pt x="4142" y="1700"/>
                </a:lnTo>
                <a:lnTo>
                  <a:pt x="4142" y="1698"/>
                </a:lnTo>
                <a:lnTo>
                  <a:pt x="4142" y="1696"/>
                </a:lnTo>
                <a:lnTo>
                  <a:pt x="4140" y="1690"/>
                </a:lnTo>
                <a:lnTo>
                  <a:pt x="4140" y="1690"/>
                </a:lnTo>
                <a:lnTo>
                  <a:pt x="4142" y="1688"/>
                </a:lnTo>
                <a:lnTo>
                  <a:pt x="4142" y="1686"/>
                </a:lnTo>
                <a:lnTo>
                  <a:pt x="4142" y="1686"/>
                </a:lnTo>
                <a:lnTo>
                  <a:pt x="4140" y="1686"/>
                </a:lnTo>
                <a:lnTo>
                  <a:pt x="4140" y="1684"/>
                </a:lnTo>
                <a:lnTo>
                  <a:pt x="4142" y="1682"/>
                </a:lnTo>
                <a:lnTo>
                  <a:pt x="4142" y="1679"/>
                </a:lnTo>
                <a:lnTo>
                  <a:pt x="4144" y="1677"/>
                </a:lnTo>
                <a:lnTo>
                  <a:pt x="4144" y="1677"/>
                </a:lnTo>
                <a:lnTo>
                  <a:pt x="4144" y="1677"/>
                </a:lnTo>
                <a:lnTo>
                  <a:pt x="4144" y="1675"/>
                </a:lnTo>
                <a:lnTo>
                  <a:pt x="4142" y="1673"/>
                </a:lnTo>
                <a:lnTo>
                  <a:pt x="4138" y="1667"/>
                </a:lnTo>
                <a:lnTo>
                  <a:pt x="4136" y="1667"/>
                </a:lnTo>
                <a:lnTo>
                  <a:pt x="4134" y="1665"/>
                </a:lnTo>
                <a:lnTo>
                  <a:pt x="4134" y="1665"/>
                </a:lnTo>
                <a:lnTo>
                  <a:pt x="4130" y="1665"/>
                </a:lnTo>
                <a:lnTo>
                  <a:pt x="4128" y="1665"/>
                </a:lnTo>
                <a:lnTo>
                  <a:pt x="4128" y="1665"/>
                </a:lnTo>
                <a:lnTo>
                  <a:pt x="4128" y="1667"/>
                </a:lnTo>
                <a:lnTo>
                  <a:pt x="4126" y="1669"/>
                </a:lnTo>
                <a:lnTo>
                  <a:pt x="4124" y="1669"/>
                </a:lnTo>
                <a:lnTo>
                  <a:pt x="4124" y="1669"/>
                </a:lnTo>
                <a:lnTo>
                  <a:pt x="4124" y="1667"/>
                </a:lnTo>
                <a:lnTo>
                  <a:pt x="4124" y="1667"/>
                </a:lnTo>
                <a:lnTo>
                  <a:pt x="4124" y="1665"/>
                </a:lnTo>
                <a:lnTo>
                  <a:pt x="4126" y="1665"/>
                </a:lnTo>
                <a:lnTo>
                  <a:pt x="4126" y="1663"/>
                </a:lnTo>
                <a:lnTo>
                  <a:pt x="4126" y="1663"/>
                </a:lnTo>
                <a:lnTo>
                  <a:pt x="4126" y="1661"/>
                </a:lnTo>
                <a:lnTo>
                  <a:pt x="4126" y="1661"/>
                </a:lnTo>
                <a:lnTo>
                  <a:pt x="4124" y="1661"/>
                </a:lnTo>
                <a:lnTo>
                  <a:pt x="4124" y="1658"/>
                </a:lnTo>
                <a:lnTo>
                  <a:pt x="4121" y="1656"/>
                </a:lnTo>
                <a:lnTo>
                  <a:pt x="4121" y="1656"/>
                </a:lnTo>
                <a:lnTo>
                  <a:pt x="4121" y="1654"/>
                </a:lnTo>
                <a:lnTo>
                  <a:pt x="4121" y="1650"/>
                </a:lnTo>
                <a:lnTo>
                  <a:pt x="4121" y="1650"/>
                </a:lnTo>
                <a:lnTo>
                  <a:pt x="4119" y="1646"/>
                </a:lnTo>
                <a:lnTo>
                  <a:pt x="4119" y="1646"/>
                </a:lnTo>
                <a:lnTo>
                  <a:pt x="4117" y="1646"/>
                </a:lnTo>
                <a:lnTo>
                  <a:pt x="4117" y="1646"/>
                </a:lnTo>
                <a:lnTo>
                  <a:pt x="4115" y="1646"/>
                </a:lnTo>
                <a:lnTo>
                  <a:pt x="4113" y="1646"/>
                </a:lnTo>
                <a:lnTo>
                  <a:pt x="4111" y="1644"/>
                </a:lnTo>
                <a:lnTo>
                  <a:pt x="4109" y="1642"/>
                </a:lnTo>
                <a:lnTo>
                  <a:pt x="4107" y="1642"/>
                </a:lnTo>
                <a:lnTo>
                  <a:pt x="4107" y="1640"/>
                </a:lnTo>
                <a:lnTo>
                  <a:pt x="4107" y="1640"/>
                </a:lnTo>
                <a:lnTo>
                  <a:pt x="4107" y="1638"/>
                </a:lnTo>
                <a:lnTo>
                  <a:pt x="4107" y="1638"/>
                </a:lnTo>
                <a:lnTo>
                  <a:pt x="4107" y="1635"/>
                </a:lnTo>
                <a:lnTo>
                  <a:pt x="4107" y="1635"/>
                </a:lnTo>
                <a:lnTo>
                  <a:pt x="4107" y="1635"/>
                </a:lnTo>
                <a:lnTo>
                  <a:pt x="4107" y="1633"/>
                </a:lnTo>
                <a:lnTo>
                  <a:pt x="4109" y="1631"/>
                </a:lnTo>
                <a:lnTo>
                  <a:pt x="4111" y="1631"/>
                </a:lnTo>
                <a:lnTo>
                  <a:pt x="4111" y="1631"/>
                </a:lnTo>
                <a:lnTo>
                  <a:pt x="4111" y="1629"/>
                </a:lnTo>
                <a:lnTo>
                  <a:pt x="4109" y="1627"/>
                </a:lnTo>
                <a:lnTo>
                  <a:pt x="4109" y="1625"/>
                </a:lnTo>
                <a:lnTo>
                  <a:pt x="4107" y="1625"/>
                </a:lnTo>
                <a:lnTo>
                  <a:pt x="4107" y="1623"/>
                </a:lnTo>
                <a:lnTo>
                  <a:pt x="4105" y="1623"/>
                </a:lnTo>
                <a:lnTo>
                  <a:pt x="4105" y="1625"/>
                </a:lnTo>
                <a:lnTo>
                  <a:pt x="4100" y="1625"/>
                </a:lnTo>
                <a:lnTo>
                  <a:pt x="4100" y="1627"/>
                </a:lnTo>
                <a:lnTo>
                  <a:pt x="4098" y="1627"/>
                </a:lnTo>
                <a:lnTo>
                  <a:pt x="4096" y="1627"/>
                </a:lnTo>
                <a:lnTo>
                  <a:pt x="4094" y="1627"/>
                </a:lnTo>
                <a:lnTo>
                  <a:pt x="4096" y="1627"/>
                </a:lnTo>
                <a:lnTo>
                  <a:pt x="4100" y="1625"/>
                </a:lnTo>
                <a:lnTo>
                  <a:pt x="4100" y="1625"/>
                </a:lnTo>
                <a:lnTo>
                  <a:pt x="4100" y="1623"/>
                </a:lnTo>
                <a:lnTo>
                  <a:pt x="4098" y="1621"/>
                </a:lnTo>
                <a:lnTo>
                  <a:pt x="4098" y="1621"/>
                </a:lnTo>
                <a:lnTo>
                  <a:pt x="4094" y="1621"/>
                </a:lnTo>
                <a:lnTo>
                  <a:pt x="4092" y="1621"/>
                </a:lnTo>
                <a:lnTo>
                  <a:pt x="4090" y="1619"/>
                </a:lnTo>
                <a:lnTo>
                  <a:pt x="4088" y="1617"/>
                </a:lnTo>
                <a:lnTo>
                  <a:pt x="4088" y="1617"/>
                </a:lnTo>
                <a:lnTo>
                  <a:pt x="4088" y="1614"/>
                </a:lnTo>
                <a:lnTo>
                  <a:pt x="4088" y="1612"/>
                </a:lnTo>
                <a:lnTo>
                  <a:pt x="4086" y="1612"/>
                </a:lnTo>
                <a:lnTo>
                  <a:pt x="4086" y="1610"/>
                </a:lnTo>
                <a:lnTo>
                  <a:pt x="4082" y="1608"/>
                </a:lnTo>
                <a:lnTo>
                  <a:pt x="4082" y="1608"/>
                </a:lnTo>
                <a:lnTo>
                  <a:pt x="4080" y="1608"/>
                </a:lnTo>
                <a:lnTo>
                  <a:pt x="4077" y="1606"/>
                </a:lnTo>
                <a:lnTo>
                  <a:pt x="4077" y="1606"/>
                </a:lnTo>
                <a:lnTo>
                  <a:pt x="4075" y="1604"/>
                </a:lnTo>
                <a:lnTo>
                  <a:pt x="4075" y="1602"/>
                </a:lnTo>
                <a:lnTo>
                  <a:pt x="4073" y="1602"/>
                </a:lnTo>
                <a:lnTo>
                  <a:pt x="4071" y="1600"/>
                </a:lnTo>
                <a:lnTo>
                  <a:pt x="4069" y="1598"/>
                </a:lnTo>
                <a:lnTo>
                  <a:pt x="4069" y="1598"/>
                </a:lnTo>
                <a:lnTo>
                  <a:pt x="4069" y="1600"/>
                </a:lnTo>
                <a:lnTo>
                  <a:pt x="4069" y="1600"/>
                </a:lnTo>
                <a:lnTo>
                  <a:pt x="4069" y="1600"/>
                </a:lnTo>
                <a:lnTo>
                  <a:pt x="4069" y="1602"/>
                </a:lnTo>
                <a:lnTo>
                  <a:pt x="4069" y="1604"/>
                </a:lnTo>
                <a:lnTo>
                  <a:pt x="4069" y="1602"/>
                </a:lnTo>
                <a:lnTo>
                  <a:pt x="4067" y="1600"/>
                </a:lnTo>
                <a:lnTo>
                  <a:pt x="4065" y="1600"/>
                </a:lnTo>
                <a:lnTo>
                  <a:pt x="4065" y="1600"/>
                </a:lnTo>
                <a:lnTo>
                  <a:pt x="4063" y="1600"/>
                </a:lnTo>
                <a:lnTo>
                  <a:pt x="4063" y="1598"/>
                </a:lnTo>
                <a:lnTo>
                  <a:pt x="4061" y="1596"/>
                </a:lnTo>
                <a:lnTo>
                  <a:pt x="4061" y="1596"/>
                </a:lnTo>
                <a:lnTo>
                  <a:pt x="4059" y="1593"/>
                </a:lnTo>
                <a:lnTo>
                  <a:pt x="4056" y="1591"/>
                </a:lnTo>
                <a:lnTo>
                  <a:pt x="4056" y="1589"/>
                </a:lnTo>
                <a:lnTo>
                  <a:pt x="4054" y="1587"/>
                </a:lnTo>
                <a:lnTo>
                  <a:pt x="4052" y="1585"/>
                </a:lnTo>
                <a:lnTo>
                  <a:pt x="4050" y="1583"/>
                </a:lnTo>
                <a:lnTo>
                  <a:pt x="4044" y="1579"/>
                </a:lnTo>
                <a:lnTo>
                  <a:pt x="4040" y="1579"/>
                </a:lnTo>
                <a:lnTo>
                  <a:pt x="4040" y="1577"/>
                </a:lnTo>
                <a:lnTo>
                  <a:pt x="4038" y="1577"/>
                </a:lnTo>
                <a:lnTo>
                  <a:pt x="4038" y="1575"/>
                </a:lnTo>
                <a:lnTo>
                  <a:pt x="4038" y="1575"/>
                </a:lnTo>
                <a:lnTo>
                  <a:pt x="4036" y="1575"/>
                </a:lnTo>
                <a:lnTo>
                  <a:pt x="4031" y="1573"/>
                </a:lnTo>
                <a:lnTo>
                  <a:pt x="4031" y="1570"/>
                </a:lnTo>
                <a:lnTo>
                  <a:pt x="4031" y="1568"/>
                </a:lnTo>
                <a:lnTo>
                  <a:pt x="4031" y="1568"/>
                </a:lnTo>
                <a:lnTo>
                  <a:pt x="4027" y="1564"/>
                </a:lnTo>
                <a:lnTo>
                  <a:pt x="4027" y="1564"/>
                </a:lnTo>
                <a:lnTo>
                  <a:pt x="4027" y="1562"/>
                </a:lnTo>
                <a:lnTo>
                  <a:pt x="4025" y="1562"/>
                </a:lnTo>
                <a:lnTo>
                  <a:pt x="4023" y="1558"/>
                </a:lnTo>
                <a:lnTo>
                  <a:pt x="4021" y="1558"/>
                </a:lnTo>
                <a:lnTo>
                  <a:pt x="4021" y="1556"/>
                </a:lnTo>
                <a:lnTo>
                  <a:pt x="4021" y="1556"/>
                </a:lnTo>
                <a:lnTo>
                  <a:pt x="4019" y="1556"/>
                </a:lnTo>
                <a:lnTo>
                  <a:pt x="4017" y="1556"/>
                </a:lnTo>
                <a:lnTo>
                  <a:pt x="4015" y="1556"/>
                </a:lnTo>
                <a:lnTo>
                  <a:pt x="4012" y="1556"/>
                </a:lnTo>
                <a:lnTo>
                  <a:pt x="4010" y="1556"/>
                </a:lnTo>
                <a:lnTo>
                  <a:pt x="4008" y="1556"/>
                </a:lnTo>
                <a:lnTo>
                  <a:pt x="4006" y="1556"/>
                </a:lnTo>
                <a:lnTo>
                  <a:pt x="4002" y="1556"/>
                </a:lnTo>
                <a:lnTo>
                  <a:pt x="4000" y="1556"/>
                </a:lnTo>
                <a:lnTo>
                  <a:pt x="3998" y="1554"/>
                </a:lnTo>
                <a:lnTo>
                  <a:pt x="3996" y="1552"/>
                </a:lnTo>
                <a:lnTo>
                  <a:pt x="3994" y="1552"/>
                </a:lnTo>
                <a:lnTo>
                  <a:pt x="3994" y="1552"/>
                </a:lnTo>
                <a:lnTo>
                  <a:pt x="3992" y="1549"/>
                </a:lnTo>
                <a:lnTo>
                  <a:pt x="3989" y="1549"/>
                </a:lnTo>
                <a:lnTo>
                  <a:pt x="3987" y="1552"/>
                </a:lnTo>
                <a:lnTo>
                  <a:pt x="3987" y="1552"/>
                </a:lnTo>
                <a:lnTo>
                  <a:pt x="3987" y="1552"/>
                </a:lnTo>
                <a:lnTo>
                  <a:pt x="3987" y="1554"/>
                </a:lnTo>
                <a:lnTo>
                  <a:pt x="3987" y="1554"/>
                </a:lnTo>
                <a:lnTo>
                  <a:pt x="3987" y="1554"/>
                </a:lnTo>
                <a:lnTo>
                  <a:pt x="3987" y="1556"/>
                </a:lnTo>
                <a:lnTo>
                  <a:pt x="3989" y="1560"/>
                </a:lnTo>
                <a:lnTo>
                  <a:pt x="3989" y="1562"/>
                </a:lnTo>
                <a:lnTo>
                  <a:pt x="3992" y="1562"/>
                </a:lnTo>
                <a:lnTo>
                  <a:pt x="3992" y="1564"/>
                </a:lnTo>
                <a:lnTo>
                  <a:pt x="3998" y="1570"/>
                </a:lnTo>
                <a:lnTo>
                  <a:pt x="4002" y="1573"/>
                </a:lnTo>
                <a:lnTo>
                  <a:pt x="4002" y="1575"/>
                </a:lnTo>
                <a:lnTo>
                  <a:pt x="4004" y="1577"/>
                </a:lnTo>
                <a:lnTo>
                  <a:pt x="4006" y="1577"/>
                </a:lnTo>
                <a:lnTo>
                  <a:pt x="4010" y="1579"/>
                </a:lnTo>
                <a:lnTo>
                  <a:pt x="4010" y="1579"/>
                </a:lnTo>
                <a:lnTo>
                  <a:pt x="4012" y="1579"/>
                </a:lnTo>
                <a:lnTo>
                  <a:pt x="4017" y="1585"/>
                </a:lnTo>
                <a:lnTo>
                  <a:pt x="4017" y="1585"/>
                </a:lnTo>
                <a:lnTo>
                  <a:pt x="4017" y="1587"/>
                </a:lnTo>
                <a:lnTo>
                  <a:pt x="4019" y="1589"/>
                </a:lnTo>
                <a:lnTo>
                  <a:pt x="4021" y="1589"/>
                </a:lnTo>
                <a:lnTo>
                  <a:pt x="4021" y="1591"/>
                </a:lnTo>
                <a:lnTo>
                  <a:pt x="4023" y="1593"/>
                </a:lnTo>
                <a:lnTo>
                  <a:pt x="4023" y="1596"/>
                </a:lnTo>
                <a:lnTo>
                  <a:pt x="4023" y="1598"/>
                </a:lnTo>
                <a:lnTo>
                  <a:pt x="4025" y="1598"/>
                </a:lnTo>
                <a:lnTo>
                  <a:pt x="4027" y="1598"/>
                </a:lnTo>
                <a:lnTo>
                  <a:pt x="4027" y="1600"/>
                </a:lnTo>
                <a:lnTo>
                  <a:pt x="4029" y="1600"/>
                </a:lnTo>
                <a:lnTo>
                  <a:pt x="4036" y="1604"/>
                </a:lnTo>
                <a:lnTo>
                  <a:pt x="4036" y="1604"/>
                </a:lnTo>
                <a:lnTo>
                  <a:pt x="4038" y="1606"/>
                </a:lnTo>
                <a:lnTo>
                  <a:pt x="4040" y="1610"/>
                </a:lnTo>
                <a:lnTo>
                  <a:pt x="4042" y="1617"/>
                </a:lnTo>
                <a:lnTo>
                  <a:pt x="4042" y="1621"/>
                </a:lnTo>
                <a:lnTo>
                  <a:pt x="4044" y="1625"/>
                </a:lnTo>
                <a:lnTo>
                  <a:pt x="4044" y="1627"/>
                </a:lnTo>
                <a:lnTo>
                  <a:pt x="4046" y="1627"/>
                </a:lnTo>
                <a:lnTo>
                  <a:pt x="4046" y="1629"/>
                </a:lnTo>
                <a:lnTo>
                  <a:pt x="4050" y="1629"/>
                </a:lnTo>
                <a:lnTo>
                  <a:pt x="4052" y="1631"/>
                </a:lnTo>
                <a:lnTo>
                  <a:pt x="4052" y="1631"/>
                </a:lnTo>
                <a:lnTo>
                  <a:pt x="4054" y="1635"/>
                </a:lnTo>
                <a:lnTo>
                  <a:pt x="4054" y="1638"/>
                </a:lnTo>
                <a:lnTo>
                  <a:pt x="4056" y="1638"/>
                </a:lnTo>
                <a:lnTo>
                  <a:pt x="4059" y="1640"/>
                </a:lnTo>
                <a:lnTo>
                  <a:pt x="4061" y="1642"/>
                </a:lnTo>
                <a:lnTo>
                  <a:pt x="4061" y="1644"/>
                </a:lnTo>
                <a:lnTo>
                  <a:pt x="4063" y="1648"/>
                </a:lnTo>
                <a:lnTo>
                  <a:pt x="4063" y="1650"/>
                </a:lnTo>
                <a:lnTo>
                  <a:pt x="4069" y="1658"/>
                </a:lnTo>
                <a:lnTo>
                  <a:pt x="4069" y="1663"/>
                </a:lnTo>
                <a:lnTo>
                  <a:pt x="4069" y="1663"/>
                </a:lnTo>
                <a:lnTo>
                  <a:pt x="4069" y="1665"/>
                </a:lnTo>
                <a:lnTo>
                  <a:pt x="4073" y="1669"/>
                </a:lnTo>
                <a:lnTo>
                  <a:pt x="4073" y="1669"/>
                </a:lnTo>
                <a:lnTo>
                  <a:pt x="4075" y="1671"/>
                </a:lnTo>
                <a:lnTo>
                  <a:pt x="4075" y="1671"/>
                </a:lnTo>
                <a:lnTo>
                  <a:pt x="4077" y="1673"/>
                </a:lnTo>
                <a:lnTo>
                  <a:pt x="4080" y="1677"/>
                </a:lnTo>
                <a:lnTo>
                  <a:pt x="4080" y="1677"/>
                </a:lnTo>
                <a:lnTo>
                  <a:pt x="4084" y="1679"/>
                </a:lnTo>
                <a:lnTo>
                  <a:pt x="4088" y="1684"/>
                </a:lnTo>
                <a:lnTo>
                  <a:pt x="4088" y="1684"/>
                </a:lnTo>
                <a:lnTo>
                  <a:pt x="4090" y="1688"/>
                </a:lnTo>
                <a:lnTo>
                  <a:pt x="4094" y="1690"/>
                </a:lnTo>
                <a:lnTo>
                  <a:pt x="4098" y="1696"/>
                </a:lnTo>
                <a:lnTo>
                  <a:pt x="4103" y="1696"/>
                </a:lnTo>
                <a:lnTo>
                  <a:pt x="4103" y="1698"/>
                </a:lnTo>
                <a:lnTo>
                  <a:pt x="4105" y="1700"/>
                </a:lnTo>
                <a:lnTo>
                  <a:pt x="4107" y="1700"/>
                </a:lnTo>
                <a:lnTo>
                  <a:pt x="4111" y="1702"/>
                </a:lnTo>
                <a:lnTo>
                  <a:pt x="4111" y="1705"/>
                </a:lnTo>
                <a:lnTo>
                  <a:pt x="4115" y="1709"/>
                </a:lnTo>
                <a:lnTo>
                  <a:pt x="4117" y="1709"/>
                </a:lnTo>
                <a:lnTo>
                  <a:pt x="4117" y="1711"/>
                </a:lnTo>
                <a:lnTo>
                  <a:pt x="4119" y="1713"/>
                </a:lnTo>
                <a:lnTo>
                  <a:pt x="4121" y="1715"/>
                </a:lnTo>
                <a:lnTo>
                  <a:pt x="4124" y="1715"/>
                </a:lnTo>
                <a:lnTo>
                  <a:pt x="4124" y="1715"/>
                </a:lnTo>
                <a:lnTo>
                  <a:pt x="4124" y="1715"/>
                </a:lnTo>
                <a:lnTo>
                  <a:pt x="4124" y="1715"/>
                </a:lnTo>
                <a:lnTo>
                  <a:pt x="4124" y="1713"/>
                </a:lnTo>
                <a:lnTo>
                  <a:pt x="4124" y="1711"/>
                </a:lnTo>
                <a:lnTo>
                  <a:pt x="4124" y="1711"/>
                </a:lnTo>
                <a:lnTo>
                  <a:pt x="4128" y="1713"/>
                </a:lnTo>
                <a:lnTo>
                  <a:pt x="4130" y="1713"/>
                </a:lnTo>
                <a:lnTo>
                  <a:pt x="4130" y="1713"/>
                </a:lnTo>
                <a:lnTo>
                  <a:pt x="4130" y="1713"/>
                </a:lnTo>
                <a:lnTo>
                  <a:pt x="4134" y="1711"/>
                </a:lnTo>
                <a:close/>
                <a:moveTo>
                  <a:pt x="4019" y="1602"/>
                </a:moveTo>
                <a:lnTo>
                  <a:pt x="4017" y="1600"/>
                </a:lnTo>
                <a:lnTo>
                  <a:pt x="4017" y="1600"/>
                </a:lnTo>
                <a:lnTo>
                  <a:pt x="4017" y="1600"/>
                </a:lnTo>
                <a:lnTo>
                  <a:pt x="4015" y="1600"/>
                </a:lnTo>
                <a:lnTo>
                  <a:pt x="4015" y="1600"/>
                </a:lnTo>
                <a:lnTo>
                  <a:pt x="4017" y="1600"/>
                </a:lnTo>
                <a:lnTo>
                  <a:pt x="4017" y="1602"/>
                </a:lnTo>
                <a:lnTo>
                  <a:pt x="4019" y="1602"/>
                </a:lnTo>
                <a:close/>
                <a:moveTo>
                  <a:pt x="4036" y="1461"/>
                </a:moveTo>
                <a:lnTo>
                  <a:pt x="4033" y="1461"/>
                </a:lnTo>
                <a:lnTo>
                  <a:pt x="4033" y="1461"/>
                </a:lnTo>
                <a:lnTo>
                  <a:pt x="4033" y="1463"/>
                </a:lnTo>
                <a:lnTo>
                  <a:pt x="4033" y="1463"/>
                </a:lnTo>
                <a:lnTo>
                  <a:pt x="4033" y="1463"/>
                </a:lnTo>
                <a:lnTo>
                  <a:pt x="4036" y="1466"/>
                </a:lnTo>
                <a:lnTo>
                  <a:pt x="4036" y="1461"/>
                </a:lnTo>
                <a:lnTo>
                  <a:pt x="4036" y="1461"/>
                </a:lnTo>
                <a:close/>
                <a:moveTo>
                  <a:pt x="4033" y="1449"/>
                </a:moveTo>
                <a:lnTo>
                  <a:pt x="4033" y="1449"/>
                </a:lnTo>
                <a:lnTo>
                  <a:pt x="4031" y="1449"/>
                </a:lnTo>
                <a:lnTo>
                  <a:pt x="4031" y="1449"/>
                </a:lnTo>
                <a:lnTo>
                  <a:pt x="4031" y="1451"/>
                </a:lnTo>
                <a:lnTo>
                  <a:pt x="4031" y="1453"/>
                </a:lnTo>
                <a:lnTo>
                  <a:pt x="4031" y="1453"/>
                </a:lnTo>
                <a:lnTo>
                  <a:pt x="4033" y="1453"/>
                </a:lnTo>
                <a:lnTo>
                  <a:pt x="4033" y="1451"/>
                </a:lnTo>
                <a:lnTo>
                  <a:pt x="4033" y="1449"/>
                </a:lnTo>
                <a:lnTo>
                  <a:pt x="4033" y="1449"/>
                </a:lnTo>
                <a:lnTo>
                  <a:pt x="4033" y="1449"/>
                </a:lnTo>
                <a:close/>
                <a:moveTo>
                  <a:pt x="4036" y="1459"/>
                </a:moveTo>
                <a:lnTo>
                  <a:pt x="4036" y="1457"/>
                </a:lnTo>
                <a:lnTo>
                  <a:pt x="4033" y="1457"/>
                </a:lnTo>
                <a:lnTo>
                  <a:pt x="4033" y="1457"/>
                </a:lnTo>
                <a:lnTo>
                  <a:pt x="4033" y="1459"/>
                </a:lnTo>
                <a:lnTo>
                  <a:pt x="4036" y="1459"/>
                </a:lnTo>
                <a:lnTo>
                  <a:pt x="4036" y="1459"/>
                </a:lnTo>
                <a:lnTo>
                  <a:pt x="4036" y="1459"/>
                </a:lnTo>
                <a:close/>
                <a:moveTo>
                  <a:pt x="4031" y="1501"/>
                </a:moveTo>
                <a:lnTo>
                  <a:pt x="4031" y="1499"/>
                </a:lnTo>
                <a:lnTo>
                  <a:pt x="4031" y="1499"/>
                </a:lnTo>
                <a:lnTo>
                  <a:pt x="4031" y="1501"/>
                </a:lnTo>
                <a:lnTo>
                  <a:pt x="4031" y="1501"/>
                </a:lnTo>
                <a:lnTo>
                  <a:pt x="4031" y="1501"/>
                </a:lnTo>
                <a:lnTo>
                  <a:pt x="4031" y="1501"/>
                </a:lnTo>
                <a:close/>
                <a:moveTo>
                  <a:pt x="4031" y="1487"/>
                </a:moveTo>
                <a:lnTo>
                  <a:pt x="4031" y="1487"/>
                </a:lnTo>
                <a:lnTo>
                  <a:pt x="4029" y="1487"/>
                </a:lnTo>
                <a:lnTo>
                  <a:pt x="4029" y="1489"/>
                </a:lnTo>
                <a:lnTo>
                  <a:pt x="4029" y="1489"/>
                </a:lnTo>
                <a:lnTo>
                  <a:pt x="4029" y="1489"/>
                </a:lnTo>
                <a:lnTo>
                  <a:pt x="4031" y="1489"/>
                </a:lnTo>
                <a:lnTo>
                  <a:pt x="4031" y="1487"/>
                </a:lnTo>
                <a:lnTo>
                  <a:pt x="4031" y="1487"/>
                </a:lnTo>
                <a:close/>
                <a:moveTo>
                  <a:pt x="4021" y="1396"/>
                </a:moveTo>
                <a:lnTo>
                  <a:pt x="4021" y="1394"/>
                </a:lnTo>
                <a:lnTo>
                  <a:pt x="4021" y="1392"/>
                </a:lnTo>
                <a:lnTo>
                  <a:pt x="4021" y="1392"/>
                </a:lnTo>
                <a:lnTo>
                  <a:pt x="4021" y="1392"/>
                </a:lnTo>
                <a:lnTo>
                  <a:pt x="4021" y="1392"/>
                </a:lnTo>
                <a:lnTo>
                  <a:pt x="4021" y="1392"/>
                </a:lnTo>
                <a:lnTo>
                  <a:pt x="4019" y="1392"/>
                </a:lnTo>
                <a:lnTo>
                  <a:pt x="4021" y="1394"/>
                </a:lnTo>
                <a:lnTo>
                  <a:pt x="4021" y="1396"/>
                </a:lnTo>
                <a:lnTo>
                  <a:pt x="4021" y="1396"/>
                </a:lnTo>
                <a:close/>
                <a:moveTo>
                  <a:pt x="4029" y="1453"/>
                </a:moveTo>
                <a:lnTo>
                  <a:pt x="4029" y="1453"/>
                </a:lnTo>
                <a:lnTo>
                  <a:pt x="4029" y="1453"/>
                </a:lnTo>
                <a:lnTo>
                  <a:pt x="4029" y="1453"/>
                </a:lnTo>
                <a:lnTo>
                  <a:pt x="4027" y="1455"/>
                </a:lnTo>
                <a:lnTo>
                  <a:pt x="4029" y="1455"/>
                </a:lnTo>
                <a:lnTo>
                  <a:pt x="4029" y="1455"/>
                </a:lnTo>
                <a:lnTo>
                  <a:pt x="4029" y="1455"/>
                </a:lnTo>
                <a:lnTo>
                  <a:pt x="4029" y="1455"/>
                </a:lnTo>
                <a:lnTo>
                  <a:pt x="4029" y="1455"/>
                </a:lnTo>
                <a:lnTo>
                  <a:pt x="4029" y="1455"/>
                </a:lnTo>
                <a:lnTo>
                  <a:pt x="4029" y="1455"/>
                </a:lnTo>
                <a:lnTo>
                  <a:pt x="4029" y="1453"/>
                </a:lnTo>
                <a:close/>
                <a:moveTo>
                  <a:pt x="3989" y="1547"/>
                </a:moveTo>
                <a:lnTo>
                  <a:pt x="3989" y="1547"/>
                </a:lnTo>
                <a:lnTo>
                  <a:pt x="3989" y="1547"/>
                </a:lnTo>
                <a:lnTo>
                  <a:pt x="3989" y="1547"/>
                </a:lnTo>
                <a:lnTo>
                  <a:pt x="3987" y="1547"/>
                </a:lnTo>
                <a:lnTo>
                  <a:pt x="3987" y="1545"/>
                </a:lnTo>
                <a:lnTo>
                  <a:pt x="3987" y="1547"/>
                </a:lnTo>
                <a:lnTo>
                  <a:pt x="3987" y="1547"/>
                </a:lnTo>
                <a:lnTo>
                  <a:pt x="3989" y="1547"/>
                </a:lnTo>
                <a:close/>
                <a:moveTo>
                  <a:pt x="3981" y="1403"/>
                </a:moveTo>
                <a:lnTo>
                  <a:pt x="3981" y="1403"/>
                </a:lnTo>
                <a:lnTo>
                  <a:pt x="3981" y="1403"/>
                </a:lnTo>
                <a:lnTo>
                  <a:pt x="3981" y="1403"/>
                </a:lnTo>
                <a:lnTo>
                  <a:pt x="3981" y="1401"/>
                </a:lnTo>
                <a:lnTo>
                  <a:pt x="3981" y="1401"/>
                </a:lnTo>
                <a:lnTo>
                  <a:pt x="3981" y="1403"/>
                </a:lnTo>
                <a:close/>
                <a:moveTo>
                  <a:pt x="4033" y="1472"/>
                </a:moveTo>
                <a:lnTo>
                  <a:pt x="4036" y="1474"/>
                </a:lnTo>
                <a:lnTo>
                  <a:pt x="4036" y="1474"/>
                </a:lnTo>
                <a:lnTo>
                  <a:pt x="4036" y="1474"/>
                </a:lnTo>
                <a:lnTo>
                  <a:pt x="4036" y="1472"/>
                </a:lnTo>
                <a:lnTo>
                  <a:pt x="4033" y="1472"/>
                </a:lnTo>
                <a:close/>
                <a:moveTo>
                  <a:pt x="4063" y="1675"/>
                </a:moveTo>
                <a:lnTo>
                  <a:pt x="4063" y="1675"/>
                </a:lnTo>
                <a:lnTo>
                  <a:pt x="4063" y="1675"/>
                </a:lnTo>
                <a:lnTo>
                  <a:pt x="4061" y="1671"/>
                </a:lnTo>
                <a:lnTo>
                  <a:pt x="4059" y="1671"/>
                </a:lnTo>
                <a:lnTo>
                  <a:pt x="4059" y="1671"/>
                </a:lnTo>
                <a:lnTo>
                  <a:pt x="4059" y="1673"/>
                </a:lnTo>
                <a:lnTo>
                  <a:pt x="4061" y="1675"/>
                </a:lnTo>
                <a:lnTo>
                  <a:pt x="4061" y="1675"/>
                </a:lnTo>
                <a:lnTo>
                  <a:pt x="4061" y="1677"/>
                </a:lnTo>
                <a:lnTo>
                  <a:pt x="4061" y="1677"/>
                </a:lnTo>
                <a:lnTo>
                  <a:pt x="4063" y="1679"/>
                </a:lnTo>
                <a:lnTo>
                  <a:pt x="4063" y="1677"/>
                </a:lnTo>
                <a:lnTo>
                  <a:pt x="4063" y="1675"/>
                </a:lnTo>
                <a:lnTo>
                  <a:pt x="4063" y="1675"/>
                </a:lnTo>
                <a:close/>
                <a:moveTo>
                  <a:pt x="3948" y="1474"/>
                </a:moveTo>
                <a:lnTo>
                  <a:pt x="3948" y="1474"/>
                </a:lnTo>
                <a:lnTo>
                  <a:pt x="3945" y="1476"/>
                </a:lnTo>
                <a:lnTo>
                  <a:pt x="3945" y="1476"/>
                </a:lnTo>
                <a:lnTo>
                  <a:pt x="3945" y="1478"/>
                </a:lnTo>
                <a:lnTo>
                  <a:pt x="3945" y="1478"/>
                </a:lnTo>
                <a:lnTo>
                  <a:pt x="3948" y="1480"/>
                </a:lnTo>
                <a:lnTo>
                  <a:pt x="3948" y="1478"/>
                </a:lnTo>
                <a:lnTo>
                  <a:pt x="3950" y="1476"/>
                </a:lnTo>
                <a:lnTo>
                  <a:pt x="3948" y="1476"/>
                </a:lnTo>
                <a:lnTo>
                  <a:pt x="3948" y="1474"/>
                </a:lnTo>
                <a:close/>
                <a:moveTo>
                  <a:pt x="3950" y="1466"/>
                </a:moveTo>
                <a:lnTo>
                  <a:pt x="3950" y="1466"/>
                </a:lnTo>
                <a:lnTo>
                  <a:pt x="3950" y="1466"/>
                </a:lnTo>
                <a:lnTo>
                  <a:pt x="3950" y="1468"/>
                </a:lnTo>
                <a:lnTo>
                  <a:pt x="3950" y="1468"/>
                </a:lnTo>
                <a:lnTo>
                  <a:pt x="3950" y="1468"/>
                </a:lnTo>
                <a:lnTo>
                  <a:pt x="3950" y="1466"/>
                </a:lnTo>
                <a:lnTo>
                  <a:pt x="3950" y="1466"/>
                </a:lnTo>
                <a:close/>
                <a:moveTo>
                  <a:pt x="3954" y="1451"/>
                </a:moveTo>
                <a:lnTo>
                  <a:pt x="3954" y="1447"/>
                </a:lnTo>
                <a:lnTo>
                  <a:pt x="3954" y="1445"/>
                </a:lnTo>
                <a:lnTo>
                  <a:pt x="3954" y="1445"/>
                </a:lnTo>
                <a:lnTo>
                  <a:pt x="3954" y="1443"/>
                </a:lnTo>
                <a:lnTo>
                  <a:pt x="3956" y="1443"/>
                </a:lnTo>
                <a:lnTo>
                  <a:pt x="3956" y="1440"/>
                </a:lnTo>
                <a:lnTo>
                  <a:pt x="3956" y="1440"/>
                </a:lnTo>
                <a:lnTo>
                  <a:pt x="3956" y="1440"/>
                </a:lnTo>
                <a:lnTo>
                  <a:pt x="3956" y="1438"/>
                </a:lnTo>
                <a:lnTo>
                  <a:pt x="3956" y="1438"/>
                </a:lnTo>
                <a:lnTo>
                  <a:pt x="3956" y="1436"/>
                </a:lnTo>
                <a:lnTo>
                  <a:pt x="3956" y="1436"/>
                </a:lnTo>
                <a:lnTo>
                  <a:pt x="3956" y="1436"/>
                </a:lnTo>
                <a:lnTo>
                  <a:pt x="3954" y="1436"/>
                </a:lnTo>
                <a:lnTo>
                  <a:pt x="3954" y="1438"/>
                </a:lnTo>
                <a:lnTo>
                  <a:pt x="3954" y="1440"/>
                </a:lnTo>
                <a:lnTo>
                  <a:pt x="3952" y="1443"/>
                </a:lnTo>
                <a:lnTo>
                  <a:pt x="3952" y="1443"/>
                </a:lnTo>
                <a:lnTo>
                  <a:pt x="3952" y="1445"/>
                </a:lnTo>
                <a:lnTo>
                  <a:pt x="3952" y="1447"/>
                </a:lnTo>
                <a:lnTo>
                  <a:pt x="3952" y="1447"/>
                </a:lnTo>
                <a:lnTo>
                  <a:pt x="3952" y="1449"/>
                </a:lnTo>
                <a:lnTo>
                  <a:pt x="3952" y="1449"/>
                </a:lnTo>
                <a:lnTo>
                  <a:pt x="3952" y="1451"/>
                </a:lnTo>
                <a:lnTo>
                  <a:pt x="3952" y="1453"/>
                </a:lnTo>
                <a:lnTo>
                  <a:pt x="3952" y="1453"/>
                </a:lnTo>
                <a:lnTo>
                  <a:pt x="3952" y="1453"/>
                </a:lnTo>
                <a:lnTo>
                  <a:pt x="3952" y="1455"/>
                </a:lnTo>
                <a:lnTo>
                  <a:pt x="3952" y="1455"/>
                </a:lnTo>
                <a:lnTo>
                  <a:pt x="3950" y="1455"/>
                </a:lnTo>
                <a:lnTo>
                  <a:pt x="3950" y="1455"/>
                </a:lnTo>
                <a:lnTo>
                  <a:pt x="3950" y="1457"/>
                </a:lnTo>
                <a:lnTo>
                  <a:pt x="3950" y="1457"/>
                </a:lnTo>
                <a:lnTo>
                  <a:pt x="3950" y="1459"/>
                </a:lnTo>
                <a:lnTo>
                  <a:pt x="3950" y="1459"/>
                </a:lnTo>
                <a:lnTo>
                  <a:pt x="3948" y="1459"/>
                </a:lnTo>
                <a:lnTo>
                  <a:pt x="3950" y="1461"/>
                </a:lnTo>
                <a:lnTo>
                  <a:pt x="3950" y="1461"/>
                </a:lnTo>
                <a:lnTo>
                  <a:pt x="3950" y="1466"/>
                </a:lnTo>
                <a:lnTo>
                  <a:pt x="3950" y="1466"/>
                </a:lnTo>
                <a:lnTo>
                  <a:pt x="3952" y="1466"/>
                </a:lnTo>
                <a:lnTo>
                  <a:pt x="3952" y="1463"/>
                </a:lnTo>
                <a:lnTo>
                  <a:pt x="3952" y="1461"/>
                </a:lnTo>
                <a:lnTo>
                  <a:pt x="3952" y="1459"/>
                </a:lnTo>
                <a:lnTo>
                  <a:pt x="3952" y="1459"/>
                </a:lnTo>
                <a:lnTo>
                  <a:pt x="3952" y="1459"/>
                </a:lnTo>
                <a:lnTo>
                  <a:pt x="3952" y="1457"/>
                </a:lnTo>
                <a:lnTo>
                  <a:pt x="3952" y="1457"/>
                </a:lnTo>
                <a:lnTo>
                  <a:pt x="3952" y="1457"/>
                </a:lnTo>
                <a:lnTo>
                  <a:pt x="3954" y="1455"/>
                </a:lnTo>
                <a:lnTo>
                  <a:pt x="3954" y="1455"/>
                </a:lnTo>
                <a:lnTo>
                  <a:pt x="3954" y="1451"/>
                </a:lnTo>
                <a:lnTo>
                  <a:pt x="3954" y="1451"/>
                </a:lnTo>
                <a:lnTo>
                  <a:pt x="3954" y="1451"/>
                </a:lnTo>
                <a:close/>
                <a:moveTo>
                  <a:pt x="3939" y="1315"/>
                </a:moveTo>
                <a:lnTo>
                  <a:pt x="3939" y="1315"/>
                </a:lnTo>
                <a:lnTo>
                  <a:pt x="3939" y="1315"/>
                </a:lnTo>
                <a:lnTo>
                  <a:pt x="3939" y="1317"/>
                </a:lnTo>
                <a:lnTo>
                  <a:pt x="3939" y="1317"/>
                </a:lnTo>
                <a:lnTo>
                  <a:pt x="3939" y="1317"/>
                </a:lnTo>
                <a:lnTo>
                  <a:pt x="3939" y="1317"/>
                </a:lnTo>
                <a:lnTo>
                  <a:pt x="3939" y="1317"/>
                </a:lnTo>
                <a:lnTo>
                  <a:pt x="3939" y="1315"/>
                </a:lnTo>
                <a:lnTo>
                  <a:pt x="3939" y="1315"/>
                </a:lnTo>
                <a:close/>
                <a:moveTo>
                  <a:pt x="3952" y="1497"/>
                </a:moveTo>
                <a:lnTo>
                  <a:pt x="3952" y="1499"/>
                </a:lnTo>
                <a:lnTo>
                  <a:pt x="3952" y="1499"/>
                </a:lnTo>
                <a:lnTo>
                  <a:pt x="3952" y="1499"/>
                </a:lnTo>
                <a:lnTo>
                  <a:pt x="3952" y="1499"/>
                </a:lnTo>
                <a:lnTo>
                  <a:pt x="3952" y="1499"/>
                </a:lnTo>
                <a:lnTo>
                  <a:pt x="3952" y="1499"/>
                </a:lnTo>
                <a:lnTo>
                  <a:pt x="3952" y="1499"/>
                </a:lnTo>
                <a:lnTo>
                  <a:pt x="3952" y="1497"/>
                </a:lnTo>
                <a:close/>
                <a:moveTo>
                  <a:pt x="3927" y="1302"/>
                </a:moveTo>
                <a:lnTo>
                  <a:pt x="3927" y="1308"/>
                </a:lnTo>
                <a:lnTo>
                  <a:pt x="3929" y="1308"/>
                </a:lnTo>
                <a:lnTo>
                  <a:pt x="3929" y="1306"/>
                </a:lnTo>
                <a:lnTo>
                  <a:pt x="3929" y="1304"/>
                </a:lnTo>
                <a:lnTo>
                  <a:pt x="3927" y="1302"/>
                </a:lnTo>
                <a:close/>
                <a:moveTo>
                  <a:pt x="3952" y="1445"/>
                </a:moveTo>
                <a:lnTo>
                  <a:pt x="3952" y="1445"/>
                </a:lnTo>
                <a:lnTo>
                  <a:pt x="3950" y="1445"/>
                </a:lnTo>
                <a:lnTo>
                  <a:pt x="3950" y="1445"/>
                </a:lnTo>
                <a:lnTo>
                  <a:pt x="3950" y="1447"/>
                </a:lnTo>
                <a:lnTo>
                  <a:pt x="3952" y="1445"/>
                </a:lnTo>
                <a:lnTo>
                  <a:pt x="3952" y="1445"/>
                </a:lnTo>
                <a:close/>
                <a:moveTo>
                  <a:pt x="3920" y="1296"/>
                </a:moveTo>
                <a:lnTo>
                  <a:pt x="3920" y="1296"/>
                </a:lnTo>
                <a:lnTo>
                  <a:pt x="3920" y="1294"/>
                </a:lnTo>
                <a:lnTo>
                  <a:pt x="3920" y="1296"/>
                </a:lnTo>
                <a:lnTo>
                  <a:pt x="3920" y="1296"/>
                </a:lnTo>
                <a:lnTo>
                  <a:pt x="3920" y="1296"/>
                </a:lnTo>
                <a:lnTo>
                  <a:pt x="3920" y="1296"/>
                </a:lnTo>
                <a:close/>
                <a:moveTo>
                  <a:pt x="3933" y="1302"/>
                </a:moveTo>
                <a:lnTo>
                  <a:pt x="3933" y="1302"/>
                </a:lnTo>
                <a:lnTo>
                  <a:pt x="3933" y="1300"/>
                </a:lnTo>
                <a:lnTo>
                  <a:pt x="3933" y="1302"/>
                </a:lnTo>
                <a:lnTo>
                  <a:pt x="3933" y="1302"/>
                </a:lnTo>
                <a:lnTo>
                  <a:pt x="3933" y="1304"/>
                </a:lnTo>
                <a:lnTo>
                  <a:pt x="3933" y="1304"/>
                </a:lnTo>
                <a:lnTo>
                  <a:pt x="3935" y="1304"/>
                </a:lnTo>
                <a:lnTo>
                  <a:pt x="3935" y="1304"/>
                </a:lnTo>
                <a:lnTo>
                  <a:pt x="3933" y="1302"/>
                </a:lnTo>
                <a:close/>
                <a:moveTo>
                  <a:pt x="3977" y="1396"/>
                </a:moveTo>
                <a:lnTo>
                  <a:pt x="3977" y="1399"/>
                </a:lnTo>
                <a:lnTo>
                  <a:pt x="3975" y="1401"/>
                </a:lnTo>
                <a:lnTo>
                  <a:pt x="3975" y="1403"/>
                </a:lnTo>
                <a:lnTo>
                  <a:pt x="3977" y="1401"/>
                </a:lnTo>
                <a:lnTo>
                  <a:pt x="3977" y="1399"/>
                </a:lnTo>
                <a:lnTo>
                  <a:pt x="3979" y="1396"/>
                </a:lnTo>
                <a:lnTo>
                  <a:pt x="3979" y="1396"/>
                </a:lnTo>
                <a:lnTo>
                  <a:pt x="3977" y="1396"/>
                </a:lnTo>
                <a:close/>
                <a:moveTo>
                  <a:pt x="3939" y="1313"/>
                </a:moveTo>
                <a:lnTo>
                  <a:pt x="3939" y="1310"/>
                </a:lnTo>
                <a:lnTo>
                  <a:pt x="3939" y="1310"/>
                </a:lnTo>
                <a:lnTo>
                  <a:pt x="3939" y="1313"/>
                </a:lnTo>
                <a:lnTo>
                  <a:pt x="3937" y="1313"/>
                </a:lnTo>
                <a:lnTo>
                  <a:pt x="3939" y="1315"/>
                </a:lnTo>
                <a:lnTo>
                  <a:pt x="3939" y="1313"/>
                </a:lnTo>
                <a:lnTo>
                  <a:pt x="3939" y="1313"/>
                </a:lnTo>
                <a:close/>
                <a:moveTo>
                  <a:pt x="3964" y="1361"/>
                </a:moveTo>
                <a:lnTo>
                  <a:pt x="3966" y="1359"/>
                </a:lnTo>
                <a:lnTo>
                  <a:pt x="3966" y="1359"/>
                </a:lnTo>
                <a:lnTo>
                  <a:pt x="3966" y="1357"/>
                </a:lnTo>
                <a:lnTo>
                  <a:pt x="3964" y="1357"/>
                </a:lnTo>
                <a:lnTo>
                  <a:pt x="3962" y="1357"/>
                </a:lnTo>
                <a:lnTo>
                  <a:pt x="3962" y="1359"/>
                </a:lnTo>
                <a:lnTo>
                  <a:pt x="3964" y="1361"/>
                </a:lnTo>
                <a:lnTo>
                  <a:pt x="3964" y="1361"/>
                </a:lnTo>
                <a:close/>
                <a:moveTo>
                  <a:pt x="3964" y="1524"/>
                </a:moveTo>
                <a:lnTo>
                  <a:pt x="3964" y="1524"/>
                </a:lnTo>
                <a:lnTo>
                  <a:pt x="3964" y="1524"/>
                </a:lnTo>
                <a:lnTo>
                  <a:pt x="3964" y="1526"/>
                </a:lnTo>
                <a:lnTo>
                  <a:pt x="3964" y="1526"/>
                </a:lnTo>
                <a:lnTo>
                  <a:pt x="3966" y="1526"/>
                </a:lnTo>
                <a:lnTo>
                  <a:pt x="3964" y="1524"/>
                </a:lnTo>
                <a:close/>
                <a:moveTo>
                  <a:pt x="3962" y="1514"/>
                </a:moveTo>
                <a:lnTo>
                  <a:pt x="3962" y="1514"/>
                </a:lnTo>
                <a:lnTo>
                  <a:pt x="3962" y="1514"/>
                </a:lnTo>
                <a:lnTo>
                  <a:pt x="3962" y="1514"/>
                </a:lnTo>
                <a:lnTo>
                  <a:pt x="3962" y="1516"/>
                </a:lnTo>
                <a:lnTo>
                  <a:pt x="3962" y="1516"/>
                </a:lnTo>
                <a:lnTo>
                  <a:pt x="3962" y="1516"/>
                </a:lnTo>
                <a:lnTo>
                  <a:pt x="3962" y="1516"/>
                </a:lnTo>
                <a:lnTo>
                  <a:pt x="3962" y="1516"/>
                </a:lnTo>
                <a:lnTo>
                  <a:pt x="3962" y="1514"/>
                </a:lnTo>
                <a:lnTo>
                  <a:pt x="3962" y="1514"/>
                </a:lnTo>
                <a:close/>
                <a:moveTo>
                  <a:pt x="3966" y="1526"/>
                </a:moveTo>
                <a:lnTo>
                  <a:pt x="3964" y="1528"/>
                </a:lnTo>
                <a:lnTo>
                  <a:pt x="3964" y="1528"/>
                </a:lnTo>
                <a:lnTo>
                  <a:pt x="3964" y="1531"/>
                </a:lnTo>
                <a:lnTo>
                  <a:pt x="3964" y="1531"/>
                </a:lnTo>
                <a:lnTo>
                  <a:pt x="3966" y="1535"/>
                </a:lnTo>
                <a:lnTo>
                  <a:pt x="3968" y="1533"/>
                </a:lnTo>
                <a:lnTo>
                  <a:pt x="3968" y="1531"/>
                </a:lnTo>
                <a:lnTo>
                  <a:pt x="3966" y="1528"/>
                </a:lnTo>
                <a:lnTo>
                  <a:pt x="3966" y="1526"/>
                </a:lnTo>
                <a:close/>
                <a:moveTo>
                  <a:pt x="3956" y="1512"/>
                </a:moveTo>
                <a:lnTo>
                  <a:pt x="3956" y="1512"/>
                </a:lnTo>
                <a:lnTo>
                  <a:pt x="3956" y="1512"/>
                </a:lnTo>
                <a:lnTo>
                  <a:pt x="3956" y="1514"/>
                </a:lnTo>
                <a:lnTo>
                  <a:pt x="3958" y="1514"/>
                </a:lnTo>
                <a:lnTo>
                  <a:pt x="3958" y="1512"/>
                </a:lnTo>
                <a:lnTo>
                  <a:pt x="3956" y="1512"/>
                </a:lnTo>
                <a:close/>
                <a:moveTo>
                  <a:pt x="3962" y="1344"/>
                </a:moveTo>
                <a:lnTo>
                  <a:pt x="3962" y="1342"/>
                </a:lnTo>
                <a:lnTo>
                  <a:pt x="3960" y="1342"/>
                </a:lnTo>
                <a:lnTo>
                  <a:pt x="3960" y="1342"/>
                </a:lnTo>
                <a:lnTo>
                  <a:pt x="3962" y="1344"/>
                </a:lnTo>
                <a:lnTo>
                  <a:pt x="3962" y="1344"/>
                </a:lnTo>
                <a:close/>
                <a:moveTo>
                  <a:pt x="3956" y="1457"/>
                </a:moveTo>
                <a:lnTo>
                  <a:pt x="3954" y="1457"/>
                </a:lnTo>
                <a:lnTo>
                  <a:pt x="3954" y="1459"/>
                </a:lnTo>
                <a:lnTo>
                  <a:pt x="3956" y="1459"/>
                </a:lnTo>
                <a:lnTo>
                  <a:pt x="3956" y="1457"/>
                </a:lnTo>
                <a:lnTo>
                  <a:pt x="3956" y="1457"/>
                </a:lnTo>
                <a:close/>
                <a:moveTo>
                  <a:pt x="3956" y="1342"/>
                </a:moveTo>
                <a:lnTo>
                  <a:pt x="3956" y="1342"/>
                </a:lnTo>
                <a:lnTo>
                  <a:pt x="3954" y="1340"/>
                </a:lnTo>
                <a:lnTo>
                  <a:pt x="3954" y="1340"/>
                </a:lnTo>
                <a:lnTo>
                  <a:pt x="3954" y="1340"/>
                </a:lnTo>
                <a:lnTo>
                  <a:pt x="3954" y="1342"/>
                </a:lnTo>
                <a:lnTo>
                  <a:pt x="3956" y="1342"/>
                </a:lnTo>
                <a:close/>
                <a:moveTo>
                  <a:pt x="3960" y="1516"/>
                </a:moveTo>
                <a:lnTo>
                  <a:pt x="3960" y="1516"/>
                </a:lnTo>
                <a:lnTo>
                  <a:pt x="3960" y="1516"/>
                </a:lnTo>
                <a:lnTo>
                  <a:pt x="3960" y="1518"/>
                </a:lnTo>
                <a:lnTo>
                  <a:pt x="3960" y="1518"/>
                </a:lnTo>
                <a:lnTo>
                  <a:pt x="3962" y="1518"/>
                </a:lnTo>
                <a:lnTo>
                  <a:pt x="3962" y="1518"/>
                </a:lnTo>
                <a:lnTo>
                  <a:pt x="3962" y="1516"/>
                </a:lnTo>
                <a:lnTo>
                  <a:pt x="3960" y="1516"/>
                </a:lnTo>
                <a:close/>
                <a:moveTo>
                  <a:pt x="3765" y="1493"/>
                </a:moveTo>
                <a:lnTo>
                  <a:pt x="3765" y="1491"/>
                </a:lnTo>
                <a:lnTo>
                  <a:pt x="3765" y="1491"/>
                </a:lnTo>
                <a:lnTo>
                  <a:pt x="3765" y="1491"/>
                </a:lnTo>
                <a:lnTo>
                  <a:pt x="3765" y="1491"/>
                </a:lnTo>
                <a:lnTo>
                  <a:pt x="3765" y="1491"/>
                </a:lnTo>
                <a:lnTo>
                  <a:pt x="3765" y="1491"/>
                </a:lnTo>
                <a:lnTo>
                  <a:pt x="3765" y="1493"/>
                </a:lnTo>
                <a:lnTo>
                  <a:pt x="3765" y="1493"/>
                </a:lnTo>
                <a:close/>
                <a:moveTo>
                  <a:pt x="4488" y="1658"/>
                </a:moveTo>
                <a:lnTo>
                  <a:pt x="4490" y="1661"/>
                </a:lnTo>
                <a:lnTo>
                  <a:pt x="4492" y="1661"/>
                </a:lnTo>
                <a:lnTo>
                  <a:pt x="4492" y="1661"/>
                </a:lnTo>
                <a:lnTo>
                  <a:pt x="4494" y="1661"/>
                </a:lnTo>
                <a:lnTo>
                  <a:pt x="4494" y="1661"/>
                </a:lnTo>
                <a:lnTo>
                  <a:pt x="4497" y="1661"/>
                </a:lnTo>
                <a:lnTo>
                  <a:pt x="4497" y="1661"/>
                </a:lnTo>
                <a:lnTo>
                  <a:pt x="4497" y="1658"/>
                </a:lnTo>
                <a:lnTo>
                  <a:pt x="4497" y="1658"/>
                </a:lnTo>
                <a:lnTo>
                  <a:pt x="4497" y="1658"/>
                </a:lnTo>
                <a:lnTo>
                  <a:pt x="4497" y="1658"/>
                </a:lnTo>
                <a:lnTo>
                  <a:pt x="4497" y="1656"/>
                </a:lnTo>
                <a:lnTo>
                  <a:pt x="4497" y="1656"/>
                </a:lnTo>
                <a:lnTo>
                  <a:pt x="4497" y="1656"/>
                </a:lnTo>
                <a:lnTo>
                  <a:pt x="4497" y="1656"/>
                </a:lnTo>
                <a:lnTo>
                  <a:pt x="4494" y="1656"/>
                </a:lnTo>
                <a:lnTo>
                  <a:pt x="4492" y="1656"/>
                </a:lnTo>
                <a:lnTo>
                  <a:pt x="4490" y="1656"/>
                </a:lnTo>
                <a:lnTo>
                  <a:pt x="4488" y="1658"/>
                </a:lnTo>
                <a:lnTo>
                  <a:pt x="4488" y="1658"/>
                </a:lnTo>
                <a:close/>
                <a:moveTo>
                  <a:pt x="4484" y="1633"/>
                </a:moveTo>
                <a:lnTo>
                  <a:pt x="4484" y="1633"/>
                </a:lnTo>
                <a:lnTo>
                  <a:pt x="4484" y="1633"/>
                </a:lnTo>
                <a:lnTo>
                  <a:pt x="4484" y="1633"/>
                </a:lnTo>
                <a:lnTo>
                  <a:pt x="4482" y="1631"/>
                </a:lnTo>
                <a:lnTo>
                  <a:pt x="4482" y="1631"/>
                </a:lnTo>
                <a:lnTo>
                  <a:pt x="4484" y="1633"/>
                </a:lnTo>
                <a:close/>
                <a:moveTo>
                  <a:pt x="4490" y="1151"/>
                </a:moveTo>
                <a:lnTo>
                  <a:pt x="4490" y="1153"/>
                </a:lnTo>
                <a:lnTo>
                  <a:pt x="4492" y="1151"/>
                </a:lnTo>
                <a:lnTo>
                  <a:pt x="4494" y="1151"/>
                </a:lnTo>
                <a:lnTo>
                  <a:pt x="4494" y="1147"/>
                </a:lnTo>
                <a:lnTo>
                  <a:pt x="4494" y="1147"/>
                </a:lnTo>
                <a:lnTo>
                  <a:pt x="4490" y="1147"/>
                </a:lnTo>
                <a:lnTo>
                  <a:pt x="4492" y="1149"/>
                </a:lnTo>
                <a:lnTo>
                  <a:pt x="4490" y="1151"/>
                </a:lnTo>
                <a:lnTo>
                  <a:pt x="4490" y="1151"/>
                </a:lnTo>
                <a:lnTo>
                  <a:pt x="4492" y="1151"/>
                </a:lnTo>
                <a:lnTo>
                  <a:pt x="4490" y="1151"/>
                </a:lnTo>
                <a:lnTo>
                  <a:pt x="4490" y="1151"/>
                </a:lnTo>
                <a:close/>
                <a:moveTo>
                  <a:pt x="4499" y="1183"/>
                </a:moveTo>
                <a:lnTo>
                  <a:pt x="4501" y="1183"/>
                </a:lnTo>
                <a:lnTo>
                  <a:pt x="4501" y="1183"/>
                </a:lnTo>
                <a:lnTo>
                  <a:pt x="4501" y="1180"/>
                </a:lnTo>
                <a:lnTo>
                  <a:pt x="4499" y="1180"/>
                </a:lnTo>
                <a:lnTo>
                  <a:pt x="4497" y="1180"/>
                </a:lnTo>
                <a:lnTo>
                  <a:pt x="4497" y="1183"/>
                </a:lnTo>
                <a:lnTo>
                  <a:pt x="4499" y="1183"/>
                </a:lnTo>
                <a:close/>
                <a:moveTo>
                  <a:pt x="4494" y="1633"/>
                </a:moveTo>
                <a:lnTo>
                  <a:pt x="4494" y="1633"/>
                </a:lnTo>
                <a:lnTo>
                  <a:pt x="4494" y="1633"/>
                </a:lnTo>
                <a:lnTo>
                  <a:pt x="4497" y="1635"/>
                </a:lnTo>
                <a:lnTo>
                  <a:pt x="4499" y="1635"/>
                </a:lnTo>
                <a:lnTo>
                  <a:pt x="4499" y="1635"/>
                </a:lnTo>
                <a:lnTo>
                  <a:pt x="4499" y="1635"/>
                </a:lnTo>
                <a:lnTo>
                  <a:pt x="4501" y="1635"/>
                </a:lnTo>
                <a:lnTo>
                  <a:pt x="4501" y="1635"/>
                </a:lnTo>
                <a:lnTo>
                  <a:pt x="4501" y="1638"/>
                </a:lnTo>
                <a:lnTo>
                  <a:pt x="4503" y="1638"/>
                </a:lnTo>
                <a:lnTo>
                  <a:pt x="4505" y="1638"/>
                </a:lnTo>
                <a:lnTo>
                  <a:pt x="4505" y="1635"/>
                </a:lnTo>
                <a:lnTo>
                  <a:pt x="4503" y="1635"/>
                </a:lnTo>
                <a:lnTo>
                  <a:pt x="4503" y="1635"/>
                </a:lnTo>
                <a:lnTo>
                  <a:pt x="4503" y="1635"/>
                </a:lnTo>
                <a:lnTo>
                  <a:pt x="4501" y="1633"/>
                </a:lnTo>
                <a:lnTo>
                  <a:pt x="4501" y="1633"/>
                </a:lnTo>
                <a:lnTo>
                  <a:pt x="4501" y="1633"/>
                </a:lnTo>
                <a:lnTo>
                  <a:pt x="4501" y="1633"/>
                </a:lnTo>
                <a:lnTo>
                  <a:pt x="4503" y="1635"/>
                </a:lnTo>
                <a:lnTo>
                  <a:pt x="4505" y="1635"/>
                </a:lnTo>
                <a:lnTo>
                  <a:pt x="4505" y="1635"/>
                </a:lnTo>
                <a:lnTo>
                  <a:pt x="4505" y="1635"/>
                </a:lnTo>
                <a:lnTo>
                  <a:pt x="4507" y="1635"/>
                </a:lnTo>
                <a:lnTo>
                  <a:pt x="4509" y="1635"/>
                </a:lnTo>
                <a:lnTo>
                  <a:pt x="4509" y="1638"/>
                </a:lnTo>
                <a:lnTo>
                  <a:pt x="4509" y="1635"/>
                </a:lnTo>
                <a:lnTo>
                  <a:pt x="4511" y="1635"/>
                </a:lnTo>
                <a:lnTo>
                  <a:pt x="4509" y="1635"/>
                </a:lnTo>
                <a:lnTo>
                  <a:pt x="4509" y="1633"/>
                </a:lnTo>
                <a:lnTo>
                  <a:pt x="4509" y="1633"/>
                </a:lnTo>
                <a:lnTo>
                  <a:pt x="4505" y="1631"/>
                </a:lnTo>
                <a:lnTo>
                  <a:pt x="4505" y="1631"/>
                </a:lnTo>
                <a:lnTo>
                  <a:pt x="4503" y="1631"/>
                </a:lnTo>
                <a:lnTo>
                  <a:pt x="4501" y="1631"/>
                </a:lnTo>
                <a:lnTo>
                  <a:pt x="4499" y="1631"/>
                </a:lnTo>
                <a:lnTo>
                  <a:pt x="4499" y="1631"/>
                </a:lnTo>
                <a:lnTo>
                  <a:pt x="4499" y="1631"/>
                </a:lnTo>
                <a:lnTo>
                  <a:pt x="4497" y="1633"/>
                </a:lnTo>
                <a:lnTo>
                  <a:pt x="4497" y="1631"/>
                </a:lnTo>
                <a:lnTo>
                  <a:pt x="4494" y="1633"/>
                </a:lnTo>
                <a:close/>
                <a:moveTo>
                  <a:pt x="4461" y="1675"/>
                </a:moveTo>
                <a:lnTo>
                  <a:pt x="4461" y="1675"/>
                </a:lnTo>
                <a:lnTo>
                  <a:pt x="4461" y="1673"/>
                </a:lnTo>
                <a:lnTo>
                  <a:pt x="4461" y="1673"/>
                </a:lnTo>
                <a:lnTo>
                  <a:pt x="4459" y="1675"/>
                </a:lnTo>
                <a:lnTo>
                  <a:pt x="4461" y="1675"/>
                </a:lnTo>
                <a:close/>
                <a:moveTo>
                  <a:pt x="4505" y="1178"/>
                </a:moveTo>
                <a:lnTo>
                  <a:pt x="4507" y="1176"/>
                </a:lnTo>
                <a:lnTo>
                  <a:pt x="4507" y="1174"/>
                </a:lnTo>
                <a:lnTo>
                  <a:pt x="4507" y="1174"/>
                </a:lnTo>
                <a:lnTo>
                  <a:pt x="4507" y="1174"/>
                </a:lnTo>
                <a:lnTo>
                  <a:pt x="4505" y="1174"/>
                </a:lnTo>
                <a:lnTo>
                  <a:pt x="4505" y="1176"/>
                </a:lnTo>
                <a:lnTo>
                  <a:pt x="4505" y="1178"/>
                </a:lnTo>
                <a:lnTo>
                  <a:pt x="4503" y="1180"/>
                </a:lnTo>
                <a:lnTo>
                  <a:pt x="4503" y="1180"/>
                </a:lnTo>
                <a:lnTo>
                  <a:pt x="4505" y="1180"/>
                </a:lnTo>
                <a:lnTo>
                  <a:pt x="4505" y="1178"/>
                </a:lnTo>
                <a:close/>
                <a:moveTo>
                  <a:pt x="4480" y="1216"/>
                </a:moveTo>
                <a:lnTo>
                  <a:pt x="4480" y="1216"/>
                </a:lnTo>
                <a:lnTo>
                  <a:pt x="4480" y="1216"/>
                </a:lnTo>
                <a:lnTo>
                  <a:pt x="4480" y="1216"/>
                </a:lnTo>
                <a:lnTo>
                  <a:pt x="4482" y="1218"/>
                </a:lnTo>
                <a:lnTo>
                  <a:pt x="4482" y="1216"/>
                </a:lnTo>
                <a:lnTo>
                  <a:pt x="4480" y="1216"/>
                </a:lnTo>
                <a:close/>
                <a:moveTo>
                  <a:pt x="4455" y="1740"/>
                </a:moveTo>
                <a:lnTo>
                  <a:pt x="4455" y="1740"/>
                </a:lnTo>
                <a:lnTo>
                  <a:pt x="4455" y="1740"/>
                </a:lnTo>
                <a:lnTo>
                  <a:pt x="4455" y="1740"/>
                </a:lnTo>
                <a:lnTo>
                  <a:pt x="4453" y="1738"/>
                </a:lnTo>
                <a:lnTo>
                  <a:pt x="4453" y="1740"/>
                </a:lnTo>
                <a:lnTo>
                  <a:pt x="4453" y="1740"/>
                </a:lnTo>
                <a:lnTo>
                  <a:pt x="4455" y="1740"/>
                </a:lnTo>
                <a:close/>
                <a:moveTo>
                  <a:pt x="4463" y="1751"/>
                </a:moveTo>
                <a:lnTo>
                  <a:pt x="4463" y="1749"/>
                </a:lnTo>
                <a:lnTo>
                  <a:pt x="4463" y="1749"/>
                </a:lnTo>
                <a:lnTo>
                  <a:pt x="4463" y="1749"/>
                </a:lnTo>
                <a:lnTo>
                  <a:pt x="4459" y="1749"/>
                </a:lnTo>
                <a:lnTo>
                  <a:pt x="4459" y="1749"/>
                </a:lnTo>
                <a:lnTo>
                  <a:pt x="4459" y="1749"/>
                </a:lnTo>
                <a:lnTo>
                  <a:pt x="4463" y="1751"/>
                </a:lnTo>
                <a:close/>
                <a:moveTo>
                  <a:pt x="4501" y="1640"/>
                </a:moveTo>
                <a:lnTo>
                  <a:pt x="4501" y="1638"/>
                </a:lnTo>
                <a:lnTo>
                  <a:pt x="4501" y="1638"/>
                </a:lnTo>
                <a:lnTo>
                  <a:pt x="4501" y="1638"/>
                </a:lnTo>
                <a:lnTo>
                  <a:pt x="4501" y="1638"/>
                </a:lnTo>
                <a:lnTo>
                  <a:pt x="4499" y="1638"/>
                </a:lnTo>
                <a:lnTo>
                  <a:pt x="4499" y="1638"/>
                </a:lnTo>
                <a:lnTo>
                  <a:pt x="4499" y="1638"/>
                </a:lnTo>
                <a:lnTo>
                  <a:pt x="4499" y="1640"/>
                </a:lnTo>
                <a:lnTo>
                  <a:pt x="4501" y="1640"/>
                </a:lnTo>
                <a:close/>
                <a:moveTo>
                  <a:pt x="4503" y="1751"/>
                </a:moveTo>
                <a:lnTo>
                  <a:pt x="4503" y="1751"/>
                </a:lnTo>
                <a:lnTo>
                  <a:pt x="4505" y="1751"/>
                </a:lnTo>
                <a:lnTo>
                  <a:pt x="4507" y="1749"/>
                </a:lnTo>
                <a:lnTo>
                  <a:pt x="4509" y="1749"/>
                </a:lnTo>
                <a:lnTo>
                  <a:pt x="4507" y="1749"/>
                </a:lnTo>
                <a:lnTo>
                  <a:pt x="4505" y="1747"/>
                </a:lnTo>
                <a:lnTo>
                  <a:pt x="4503" y="1751"/>
                </a:lnTo>
                <a:lnTo>
                  <a:pt x="4503" y="1751"/>
                </a:lnTo>
                <a:close/>
                <a:moveTo>
                  <a:pt x="4505" y="1803"/>
                </a:moveTo>
                <a:lnTo>
                  <a:pt x="4509" y="1801"/>
                </a:lnTo>
                <a:lnTo>
                  <a:pt x="4511" y="1799"/>
                </a:lnTo>
                <a:lnTo>
                  <a:pt x="4511" y="1799"/>
                </a:lnTo>
                <a:lnTo>
                  <a:pt x="4513" y="1797"/>
                </a:lnTo>
                <a:lnTo>
                  <a:pt x="4513" y="1797"/>
                </a:lnTo>
                <a:lnTo>
                  <a:pt x="4513" y="1795"/>
                </a:lnTo>
                <a:lnTo>
                  <a:pt x="4513" y="1795"/>
                </a:lnTo>
                <a:lnTo>
                  <a:pt x="4511" y="1795"/>
                </a:lnTo>
                <a:lnTo>
                  <a:pt x="4511" y="1793"/>
                </a:lnTo>
                <a:lnTo>
                  <a:pt x="4509" y="1793"/>
                </a:lnTo>
                <a:lnTo>
                  <a:pt x="4509" y="1793"/>
                </a:lnTo>
                <a:lnTo>
                  <a:pt x="4507" y="1793"/>
                </a:lnTo>
                <a:lnTo>
                  <a:pt x="4505" y="1795"/>
                </a:lnTo>
                <a:lnTo>
                  <a:pt x="4505" y="1795"/>
                </a:lnTo>
                <a:lnTo>
                  <a:pt x="4505" y="1795"/>
                </a:lnTo>
                <a:lnTo>
                  <a:pt x="4503" y="1795"/>
                </a:lnTo>
                <a:lnTo>
                  <a:pt x="4501" y="1795"/>
                </a:lnTo>
                <a:lnTo>
                  <a:pt x="4499" y="1795"/>
                </a:lnTo>
                <a:lnTo>
                  <a:pt x="4499" y="1795"/>
                </a:lnTo>
                <a:lnTo>
                  <a:pt x="4497" y="1793"/>
                </a:lnTo>
                <a:lnTo>
                  <a:pt x="4497" y="1793"/>
                </a:lnTo>
                <a:lnTo>
                  <a:pt x="4497" y="1793"/>
                </a:lnTo>
                <a:lnTo>
                  <a:pt x="4497" y="1793"/>
                </a:lnTo>
                <a:lnTo>
                  <a:pt x="4497" y="1795"/>
                </a:lnTo>
                <a:lnTo>
                  <a:pt x="4497" y="1797"/>
                </a:lnTo>
                <a:lnTo>
                  <a:pt x="4499" y="1799"/>
                </a:lnTo>
                <a:lnTo>
                  <a:pt x="4501" y="1801"/>
                </a:lnTo>
                <a:lnTo>
                  <a:pt x="4505" y="1803"/>
                </a:lnTo>
                <a:close/>
                <a:moveTo>
                  <a:pt x="4492" y="1801"/>
                </a:moveTo>
                <a:lnTo>
                  <a:pt x="4497" y="1801"/>
                </a:lnTo>
                <a:lnTo>
                  <a:pt x="4499" y="1801"/>
                </a:lnTo>
                <a:lnTo>
                  <a:pt x="4501" y="1801"/>
                </a:lnTo>
                <a:lnTo>
                  <a:pt x="4501" y="1801"/>
                </a:lnTo>
                <a:lnTo>
                  <a:pt x="4499" y="1801"/>
                </a:lnTo>
                <a:lnTo>
                  <a:pt x="4499" y="1799"/>
                </a:lnTo>
                <a:lnTo>
                  <a:pt x="4499" y="1799"/>
                </a:lnTo>
                <a:lnTo>
                  <a:pt x="4497" y="1799"/>
                </a:lnTo>
                <a:lnTo>
                  <a:pt x="4497" y="1797"/>
                </a:lnTo>
                <a:lnTo>
                  <a:pt x="4497" y="1795"/>
                </a:lnTo>
                <a:lnTo>
                  <a:pt x="4497" y="1795"/>
                </a:lnTo>
                <a:lnTo>
                  <a:pt x="4494" y="1795"/>
                </a:lnTo>
                <a:lnTo>
                  <a:pt x="4494" y="1795"/>
                </a:lnTo>
                <a:lnTo>
                  <a:pt x="4492" y="1797"/>
                </a:lnTo>
                <a:lnTo>
                  <a:pt x="4494" y="1797"/>
                </a:lnTo>
                <a:lnTo>
                  <a:pt x="4494" y="1799"/>
                </a:lnTo>
                <a:lnTo>
                  <a:pt x="4492" y="1799"/>
                </a:lnTo>
                <a:lnTo>
                  <a:pt x="4492" y="1799"/>
                </a:lnTo>
                <a:lnTo>
                  <a:pt x="4492" y="1801"/>
                </a:lnTo>
                <a:lnTo>
                  <a:pt x="4492" y="1801"/>
                </a:lnTo>
                <a:lnTo>
                  <a:pt x="4492" y="1801"/>
                </a:lnTo>
                <a:close/>
                <a:moveTo>
                  <a:pt x="4520" y="1134"/>
                </a:moveTo>
                <a:lnTo>
                  <a:pt x="4522" y="1134"/>
                </a:lnTo>
                <a:lnTo>
                  <a:pt x="4524" y="1132"/>
                </a:lnTo>
                <a:lnTo>
                  <a:pt x="4526" y="1132"/>
                </a:lnTo>
                <a:lnTo>
                  <a:pt x="4526" y="1132"/>
                </a:lnTo>
                <a:lnTo>
                  <a:pt x="4526" y="1134"/>
                </a:lnTo>
                <a:lnTo>
                  <a:pt x="4526" y="1134"/>
                </a:lnTo>
                <a:lnTo>
                  <a:pt x="4528" y="1134"/>
                </a:lnTo>
                <a:lnTo>
                  <a:pt x="4528" y="1136"/>
                </a:lnTo>
                <a:lnTo>
                  <a:pt x="4528" y="1136"/>
                </a:lnTo>
                <a:lnTo>
                  <a:pt x="4528" y="1136"/>
                </a:lnTo>
                <a:lnTo>
                  <a:pt x="4528" y="1139"/>
                </a:lnTo>
                <a:lnTo>
                  <a:pt x="4526" y="1139"/>
                </a:lnTo>
                <a:lnTo>
                  <a:pt x="4528" y="1141"/>
                </a:lnTo>
                <a:lnTo>
                  <a:pt x="4528" y="1141"/>
                </a:lnTo>
                <a:lnTo>
                  <a:pt x="4528" y="1141"/>
                </a:lnTo>
                <a:lnTo>
                  <a:pt x="4530" y="1141"/>
                </a:lnTo>
                <a:lnTo>
                  <a:pt x="4530" y="1143"/>
                </a:lnTo>
                <a:lnTo>
                  <a:pt x="4530" y="1143"/>
                </a:lnTo>
                <a:lnTo>
                  <a:pt x="4532" y="1143"/>
                </a:lnTo>
                <a:lnTo>
                  <a:pt x="4532" y="1143"/>
                </a:lnTo>
                <a:lnTo>
                  <a:pt x="4534" y="1143"/>
                </a:lnTo>
                <a:lnTo>
                  <a:pt x="4534" y="1141"/>
                </a:lnTo>
                <a:lnTo>
                  <a:pt x="4534" y="1139"/>
                </a:lnTo>
                <a:lnTo>
                  <a:pt x="4536" y="1139"/>
                </a:lnTo>
                <a:lnTo>
                  <a:pt x="4536" y="1139"/>
                </a:lnTo>
                <a:lnTo>
                  <a:pt x="4538" y="1136"/>
                </a:lnTo>
                <a:lnTo>
                  <a:pt x="4538" y="1134"/>
                </a:lnTo>
                <a:lnTo>
                  <a:pt x="4543" y="1132"/>
                </a:lnTo>
                <a:lnTo>
                  <a:pt x="4545" y="1132"/>
                </a:lnTo>
                <a:lnTo>
                  <a:pt x="4547" y="1132"/>
                </a:lnTo>
                <a:lnTo>
                  <a:pt x="4549" y="1132"/>
                </a:lnTo>
                <a:lnTo>
                  <a:pt x="4551" y="1134"/>
                </a:lnTo>
                <a:lnTo>
                  <a:pt x="4551" y="1136"/>
                </a:lnTo>
                <a:lnTo>
                  <a:pt x="4551" y="1134"/>
                </a:lnTo>
                <a:lnTo>
                  <a:pt x="4553" y="1132"/>
                </a:lnTo>
                <a:lnTo>
                  <a:pt x="4553" y="1132"/>
                </a:lnTo>
                <a:lnTo>
                  <a:pt x="4555" y="1130"/>
                </a:lnTo>
                <a:lnTo>
                  <a:pt x="4557" y="1128"/>
                </a:lnTo>
                <a:lnTo>
                  <a:pt x="4559" y="1126"/>
                </a:lnTo>
                <a:lnTo>
                  <a:pt x="4559" y="1126"/>
                </a:lnTo>
                <a:lnTo>
                  <a:pt x="4559" y="1124"/>
                </a:lnTo>
                <a:lnTo>
                  <a:pt x="4559" y="1124"/>
                </a:lnTo>
                <a:lnTo>
                  <a:pt x="4557" y="1124"/>
                </a:lnTo>
                <a:lnTo>
                  <a:pt x="4557" y="1120"/>
                </a:lnTo>
                <a:lnTo>
                  <a:pt x="4555" y="1120"/>
                </a:lnTo>
                <a:lnTo>
                  <a:pt x="4555" y="1120"/>
                </a:lnTo>
                <a:lnTo>
                  <a:pt x="4553" y="1118"/>
                </a:lnTo>
                <a:lnTo>
                  <a:pt x="4551" y="1118"/>
                </a:lnTo>
                <a:lnTo>
                  <a:pt x="4549" y="1118"/>
                </a:lnTo>
                <a:lnTo>
                  <a:pt x="4547" y="1120"/>
                </a:lnTo>
                <a:lnTo>
                  <a:pt x="4545" y="1120"/>
                </a:lnTo>
                <a:lnTo>
                  <a:pt x="4545" y="1120"/>
                </a:lnTo>
                <a:lnTo>
                  <a:pt x="4543" y="1120"/>
                </a:lnTo>
                <a:lnTo>
                  <a:pt x="4545" y="1122"/>
                </a:lnTo>
                <a:lnTo>
                  <a:pt x="4543" y="1122"/>
                </a:lnTo>
                <a:lnTo>
                  <a:pt x="4543" y="1124"/>
                </a:lnTo>
                <a:lnTo>
                  <a:pt x="4541" y="1124"/>
                </a:lnTo>
                <a:lnTo>
                  <a:pt x="4541" y="1124"/>
                </a:lnTo>
                <a:lnTo>
                  <a:pt x="4538" y="1124"/>
                </a:lnTo>
                <a:lnTo>
                  <a:pt x="4536" y="1124"/>
                </a:lnTo>
                <a:lnTo>
                  <a:pt x="4536" y="1124"/>
                </a:lnTo>
                <a:lnTo>
                  <a:pt x="4534" y="1124"/>
                </a:lnTo>
                <a:lnTo>
                  <a:pt x="4534" y="1122"/>
                </a:lnTo>
                <a:lnTo>
                  <a:pt x="4534" y="1122"/>
                </a:lnTo>
                <a:lnTo>
                  <a:pt x="4532" y="1124"/>
                </a:lnTo>
                <a:lnTo>
                  <a:pt x="4532" y="1124"/>
                </a:lnTo>
                <a:lnTo>
                  <a:pt x="4530" y="1126"/>
                </a:lnTo>
                <a:lnTo>
                  <a:pt x="4530" y="1126"/>
                </a:lnTo>
                <a:lnTo>
                  <a:pt x="4530" y="1128"/>
                </a:lnTo>
                <a:lnTo>
                  <a:pt x="4530" y="1128"/>
                </a:lnTo>
                <a:lnTo>
                  <a:pt x="4528" y="1130"/>
                </a:lnTo>
                <a:lnTo>
                  <a:pt x="4526" y="1132"/>
                </a:lnTo>
                <a:lnTo>
                  <a:pt x="4524" y="1132"/>
                </a:lnTo>
                <a:lnTo>
                  <a:pt x="4522" y="1134"/>
                </a:lnTo>
                <a:lnTo>
                  <a:pt x="4520" y="1134"/>
                </a:lnTo>
                <a:close/>
                <a:moveTo>
                  <a:pt x="4497" y="1644"/>
                </a:moveTo>
                <a:lnTo>
                  <a:pt x="4497" y="1644"/>
                </a:lnTo>
                <a:lnTo>
                  <a:pt x="4503" y="1644"/>
                </a:lnTo>
                <a:lnTo>
                  <a:pt x="4503" y="1644"/>
                </a:lnTo>
                <a:lnTo>
                  <a:pt x="4505" y="1642"/>
                </a:lnTo>
                <a:lnTo>
                  <a:pt x="4503" y="1642"/>
                </a:lnTo>
                <a:lnTo>
                  <a:pt x="4503" y="1644"/>
                </a:lnTo>
                <a:lnTo>
                  <a:pt x="4501" y="1644"/>
                </a:lnTo>
                <a:lnTo>
                  <a:pt x="4501" y="1644"/>
                </a:lnTo>
                <a:lnTo>
                  <a:pt x="4499" y="1644"/>
                </a:lnTo>
                <a:lnTo>
                  <a:pt x="4499" y="1644"/>
                </a:lnTo>
                <a:lnTo>
                  <a:pt x="4499" y="1644"/>
                </a:lnTo>
                <a:lnTo>
                  <a:pt x="4499" y="1644"/>
                </a:lnTo>
                <a:lnTo>
                  <a:pt x="4499" y="1644"/>
                </a:lnTo>
                <a:lnTo>
                  <a:pt x="4499" y="1644"/>
                </a:lnTo>
                <a:lnTo>
                  <a:pt x="4497" y="1644"/>
                </a:lnTo>
                <a:close/>
                <a:moveTo>
                  <a:pt x="4509" y="1587"/>
                </a:moveTo>
                <a:lnTo>
                  <a:pt x="4509" y="1587"/>
                </a:lnTo>
                <a:lnTo>
                  <a:pt x="4507" y="1587"/>
                </a:lnTo>
                <a:lnTo>
                  <a:pt x="4507" y="1587"/>
                </a:lnTo>
                <a:lnTo>
                  <a:pt x="4507" y="1587"/>
                </a:lnTo>
                <a:lnTo>
                  <a:pt x="4507" y="1587"/>
                </a:lnTo>
                <a:lnTo>
                  <a:pt x="4507" y="1587"/>
                </a:lnTo>
                <a:lnTo>
                  <a:pt x="4507" y="1587"/>
                </a:lnTo>
                <a:lnTo>
                  <a:pt x="4509" y="1587"/>
                </a:lnTo>
                <a:close/>
                <a:moveTo>
                  <a:pt x="4455" y="1631"/>
                </a:moveTo>
                <a:lnTo>
                  <a:pt x="4455" y="1629"/>
                </a:lnTo>
                <a:lnTo>
                  <a:pt x="4455" y="1629"/>
                </a:lnTo>
                <a:lnTo>
                  <a:pt x="4455" y="1629"/>
                </a:lnTo>
                <a:lnTo>
                  <a:pt x="4453" y="1631"/>
                </a:lnTo>
                <a:lnTo>
                  <a:pt x="4455" y="1631"/>
                </a:lnTo>
                <a:lnTo>
                  <a:pt x="4455" y="1631"/>
                </a:lnTo>
                <a:lnTo>
                  <a:pt x="4455" y="1631"/>
                </a:lnTo>
                <a:close/>
                <a:moveTo>
                  <a:pt x="4501" y="1648"/>
                </a:moveTo>
                <a:lnTo>
                  <a:pt x="4501" y="1648"/>
                </a:lnTo>
                <a:lnTo>
                  <a:pt x="4503" y="1650"/>
                </a:lnTo>
                <a:lnTo>
                  <a:pt x="4503" y="1650"/>
                </a:lnTo>
                <a:lnTo>
                  <a:pt x="4505" y="1650"/>
                </a:lnTo>
                <a:lnTo>
                  <a:pt x="4505" y="1650"/>
                </a:lnTo>
                <a:lnTo>
                  <a:pt x="4507" y="1648"/>
                </a:lnTo>
                <a:lnTo>
                  <a:pt x="4507" y="1646"/>
                </a:lnTo>
                <a:lnTo>
                  <a:pt x="4507" y="1644"/>
                </a:lnTo>
                <a:lnTo>
                  <a:pt x="4505" y="1644"/>
                </a:lnTo>
                <a:lnTo>
                  <a:pt x="4505" y="1644"/>
                </a:lnTo>
                <a:lnTo>
                  <a:pt x="4501" y="1646"/>
                </a:lnTo>
                <a:lnTo>
                  <a:pt x="4501" y="1646"/>
                </a:lnTo>
                <a:lnTo>
                  <a:pt x="4501" y="1646"/>
                </a:lnTo>
                <a:lnTo>
                  <a:pt x="4501" y="1648"/>
                </a:lnTo>
                <a:close/>
                <a:moveTo>
                  <a:pt x="4486" y="1160"/>
                </a:moveTo>
                <a:lnTo>
                  <a:pt x="4486" y="1162"/>
                </a:lnTo>
                <a:lnTo>
                  <a:pt x="4486" y="1162"/>
                </a:lnTo>
                <a:lnTo>
                  <a:pt x="4488" y="1160"/>
                </a:lnTo>
                <a:lnTo>
                  <a:pt x="4488" y="1160"/>
                </a:lnTo>
                <a:lnTo>
                  <a:pt x="4486" y="1160"/>
                </a:lnTo>
                <a:close/>
                <a:moveTo>
                  <a:pt x="4388" y="1700"/>
                </a:moveTo>
                <a:lnTo>
                  <a:pt x="4388" y="1702"/>
                </a:lnTo>
                <a:lnTo>
                  <a:pt x="4388" y="1702"/>
                </a:lnTo>
                <a:lnTo>
                  <a:pt x="4388" y="1705"/>
                </a:lnTo>
                <a:lnTo>
                  <a:pt x="4385" y="1705"/>
                </a:lnTo>
                <a:lnTo>
                  <a:pt x="4385" y="1707"/>
                </a:lnTo>
                <a:lnTo>
                  <a:pt x="4385" y="1707"/>
                </a:lnTo>
                <a:lnTo>
                  <a:pt x="4385" y="1707"/>
                </a:lnTo>
                <a:lnTo>
                  <a:pt x="4385" y="1709"/>
                </a:lnTo>
                <a:lnTo>
                  <a:pt x="4385" y="1709"/>
                </a:lnTo>
                <a:lnTo>
                  <a:pt x="4383" y="1711"/>
                </a:lnTo>
                <a:lnTo>
                  <a:pt x="4383" y="1711"/>
                </a:lnTo>
                <a:lnTo>
                  <a:pt x="4385" y="1713"/>
                </a:lnTo>
                <a:lnTo>
                  <a:pt x="4385" y="1713"/>
                </a:lnTo>
                <a:lnTo>
                  <a:pt x="4385" y="1713"/>
                </a:lnTo>
                <a:lnTo>
                  <a:pt x="4388" y="1713"/>
                </a:lnTo>
                <a:lnTo>
                  <a:pt x="4388" y="1713"/>
                </a:lnTo>
                <a:lnTo>
                  <a:pt x="4388" y="1711"/>
                </a:lnTo>
                <a:lnTo>
                  <a:pt x="4388" y="1709"/>
                </a:lnTo>
                <a:lnTo>
                  <a:pt x="4390" y="1709"/>
                </a:lnTo>
                <a:lnTo>
                  <a:pt x="4390" y="1709"/>
                </a:lnTo>
                <a:lnTo>
                  <a:pt x="4390" y="1709"/>
                </a:lnTo>
                <a:lnTo>
                  <a:pt x="4390" y="1709"/>
                </a:lnTo>
                <a:lnTo>
                  <a:pt x="4392" y="1709"/>
                </a:lnTo>
                <a:lnTo>
                  <a:pt x="4392" y="1709"/>
                </a:lnTo>
                <a:lnTo>
                  <a:pt x="4392" y="1707"/>
                </a:lnTo>
                <a:lnTo>
                  <a:pt x="4392" y="1707"/>
                </a:lnTo>
                <a:lnTo>
                  <a:pt x="4390" y="1705"/>
                </a:lnTo>
                <a:lnTo>
                  <a:pt x="4390" y="1705"/>
                </a:lnTo>
                <a:lnTo>
                  <a:pt x="4390" y="1705"/>
                </a:lnTo>
                <a:lnTo>
                  <a:pt x="4390" y="1705"/>
                </a:lnTo>
                <a:lnTo>
                  <a:pt x="4390" y="1702"/>
                </a:lnTo>
                <a:lnTo>
                  <a:pt x="4390" y="1702"/>
                </a:lnTo>
                <a:lnTo>
                  <a:pt x="4390" y="1700"/>
                </a:lnTo>
                <a:lnTo>
                  <a:pt x="4390" y="1698"/>
                </a:lnTo>
                <a:lnTo>
                  <a:pt x="4392" y="1700"/>
                </a:lnTo>
                <a:lnTo>
                  <a:pt x="4392" y="1698"/>
                </a:lnTo>
                <a:lnTo>
                  <a:pt x="4392" y="1698"/>
                </a:lnTo>
                <a:lnTo>
                  <a:pt x="4392" y="1698"/>
                </a:lnTo>
                <a:lnTo>
                  <a:pt x="4392" y="1700"/>
                </a:lnTo>
                <a:lnTo>
                  <a:pt x="4392" y="1700"/>
                </a:lnTo>
                <a:lnTo>
                  <a:pt x="4392" y="1696"/>
                </a:lnTo>
                <a:lnTo>
                  <a:pt x="4390" y="1694"/>
                </a:lnTo>
                <a:lnTo>
                  <a:pt x="4390" y="1694"/>
                </a:lnTo>
                <a:lnTo>
                  <a:pt x="4390" y="1694"/>
                </a:lnTo>
                <a:lnTo>
                  <a:pt x="4390" y="1694"/>
                </a:lnTo>
                <a:lnTo>
                  <a:pt x="4388" y="1698"/>
                </a:lnTo>
                <a:lnTo>
                  <a:pt x="4388" y="1700"/>
                </a:lnTo>
                <a:close/>
                <a:moveTo>
                  <a:pt x="4396" y="1778"/>
                </a:moveTo>
                <a:lnTo>
                  <a:pt x="4396" y="1778"/>
                </a:lnTo>
                <a:lnTo>
                  <a:pt x="4396" y="1778"/>
                </a:lnTo>
                <a:lnTo>
                  <a:pt x="4394" y="1778"/>
                </a:lnTo>
                <a:lnTo>
                  <a:pt x="4394" y="1780"/>
                </a:lnTo>
                <a:lnTo>
                  <a:pt x="4396" y="1780"/>
                </a:lnTo>
                <a:lnTo>
                  <a:pt x="4396" y="1778"/>
                </a:lnTo>
                <a:lnTo>
                  <a:pt x="4396" y="1778"/>
                </a:lnTo>
                <a:lnTo>
                  <a:pt x="4396" y="1778"/>
                </a:lnTo>
                <a:close/>
                <a:moveTo>
                  <a:pt x="4402" y="1658"/>
                </a:moveTo>
                <a:lnTo>
                  <a:pt x="4400" y="1658"/>
                </a:lnTo>
                <a:lnTo>
                  <a:pt x="4400" y="1658"/>
                </a:lnTo>
                <a:lnTo>
                  <a:pt x="4402" y="1661"/>
                </a:lnTo>
                <a:lnTo>
                  <a:pt x="4402" y="1661"/>
                </a:lnTo>
                <a:lnTo>
                  <a:pt x="4402" y="1658"/>
                </a:lnTo>
                <a:close/>
                <a:moveTo>
                  <a:pt x="4404" y="1717"/>
                </a:moveTo>
                <a:lnTo>
                  <a:pt x="4404" y="1715"/>
                </a:lnTo>
                <a:lnTo>
                  <a:pt x="4404" y="1715"/>
                </a:lnTo>
                <a:lnTo>
                  <a:pt x="4404" y="1717"/>
                </a:lnTo>
                <a:lnTo>
                  <a:pt x="4404" y="1717"/>
                </a:lnTo>
                <a:lnTo>
                  <a:pt x="4404" y="1717"/>
                </a:lnTo>
                <a:lnTo>
                  <a:pt x="4404" y="1717"/>
                </a:lnTo>
                <a:close/>
                <a:moveTo>
                  <a:pt x="4402" y="1753"/>
                </a:moveTo>
                <a:lnTo>
                  <a:pt x="4404" y="1753"/>
                </a:lnTo>
                <a:lnTo>
                  <a:pt x="4404" y="1755"/>
                </a:lnTo>
                <a:lnTo>
                  <a:pt x="4406" y="1755"/>
                </a:lnTo>
                <a:lnTo>
                  <a:pt x="4406" y="1753"/>
                </a:lnTo>
                <a:lnTo>
                  <a:pt x="4406" y="1753"/>
                </a:lnTo>
                <a:lnTo>
                  <a:pt x="4409" y="1751"/>
                </a:lnTo>
                <a:lnTo>
                  <a:pt x="4409" y="1749"/>
                </a:lnTo>
                <a:lnTo>
                  <a:pt x="4409" y="1749"/>
                </a:lnTo>
                <a:lnTo>
                  <a:pt x="4409" y="1749"/>
                </a:lnTo>
                <a:lnTo>
                  <a:pt x="4409" y="1749"/>
                </a:lnTo>
                <a:lnTo>
                  <a:pt x="4406" y="1751"/>
                </a:lnTo>
                <a:lnTo>
                  <a:pt x="4406" y="1751"/>
                </a:lnTo>
                <a:lnTo>
                  <a:pt x="4404" y="1751"/>
                </a:lnTo>
                <a:lnTo>
                  <a:pt x="4404" y="1751"/>
                </a:lnTo>
                <a:lnTo>
                  <a:pt x="4404" y="1751"/>
                </a:lnTo>
                <a:lnTo>
                  <a:pt x="4402" y="1753"/>
                </a:lnTo>
                <a:close/>
                <a:moveTo>
                  <a:pt x="4388" y="1788"/>
                </a:moveTo>
                <a:lnTo>
                  <a:pt x="4390" y="1788"/>
                </a:lnTo>
                <a:lnTo>
                  <a:pt x="4390" y="1788"/>
                </a:lnTo>
                <a:lnTo>
                  <a:pt x="4392" y="1786"/>
                </a:lnTo>
                <a:lnTo>
                  <a:pt x="4394" y="1784"/>
                </a:lnTo>
                <a:lnTo>
                  <a:pt x="4396" y="1784"/>
                </a:lnTo>
                <a:lnTo>
                  <a:pt x="4396" y="1784"/>
                </a:lnTo>
                <a:lnTo>
                  <a:pt x="4396" y="1784"/>
                </a:lnTo>
                <a:lnTo>
                  <a:pt x="4396" y="1782"/>
                </a:lnTo>
                <a:lnTo>
                  <a:pt x="4394" y="1782"/>
                </a:lnTo>
                <a:lnTo>
                  <a:pt x="4394" y="1782"/>
                </a:lnTo>
                <a:lnTo>
                  <a:pt x="4394" y="1782"/>
                </a:lnTo>
                <a:lnTo>
                  <a:pt x="4392" y="1784"/>
                </a:lnTo>
                <a:lnTo>
                  <a:pt x="4390" y="1784"/>
                </a:lnTo>
                <a:lnTo>
                  <a:pt x="4388" y="1786"/>
                </a:lnTo>
                <a:lnTo>
                  <a:pt x="4388" y="1786"/>
                </a:lnTo>
                <a:lnTo>
                  <a:pt x="4388" y="1788"/>
                </a:lnTo>
                <a:lnTo>
                  <a:pt x="4388" y="1788"/>
                </a:lnTo>
                <a:close/>
                <a:moveTo>
                  <a:pt x="4390" y="1690"/>
                </a:moveTo>
                <a:lnTo>
                  <a:pt x="4390" y="1690"/>
                </a:lnTo>
                <a:lnTo>
                  <a:pt x="4390" y="1690"/>
                </a:lnTo>
                <a:lnTo>
                  <a:pt x="4392" y="1692"/>
                </a:lnTo>
                <a:lnTo>
                  <a:pt x="4392" y="1692"/>
                </a:lnTo>
                <a:lnTo>
                  <a:pt x="4394" y="1690"/>
                </a:lnTo>
                <a:lnTo>
                  <a:pt x="4394" y="1690"/>
                </a:lnTo>
                <a:lnTo>
                  <a:pt x="4392" y="1688"/>
                </a:lnTo>
                <a:lnTo>
                  <a:pt x="4390" y="1688"/>
                </a:lnTo>
                <a:lnTo>
                  <a:pt x="4390" y="1690"/>
                </a:lnTo>
                <a:close/>
                <a:moveTo>
                  <a:pt x="4526" y="1126"/>
                </a:moveTo>
                <a:lnTo>
                  <a:pt x="4526" y="1126"/>
                </a:lnTo>
                <a:lnTo>
                  <a:pt x="4526" y="1126"/>
                </a:lnTo>
                <a:lnTo>
                  <a:pt x="4526" y="1124"/>
                </a:lnTo>
                <a:lnTo>
                  <a:pt x="4524" y="1126"/>
                </a:lnTo>
                <a:lnTo>
                  <a:pt x="4524" y="1124"/>
                </a:lnTo>
                <a:lnTo>
                  <a:pt x="4524" y="1124"/>
                </a:lnTo>
                <a:lnTo>
                  <a:pt x="4524" y="1124"/>
                </a:lnTo>
                <a:lnTo>
                  <a:pt x="4524" y="1126"/>
                </a:lnTo>
                <a:lnTo>
                  <a:pt x="4524" y="1126"/>
                </a:lnTo>
                <a:lnTo>
                  <a:pt x="4526" y="1126"/>
                </a:lnTo>
                <a:close/>
                <a:moveTo>
                  <a:pt x="4455" y="1640"/>
                </a:moveTo>
                <a:lnTo>
                  <a:pt x="4455" y="1642"/>
                </a:lnTo>
                <a:lnTo>
                  <a:pt x="4455" y="1642"/>
                </a:lnTo>
                <a:lnTo>
                  <a:pt x="4455" y="1642"/>
                </a:lnTo>
                <a:lnTo>
                  <a:pt x="4457" y="1642"/>
                </a:lnTo>
                <a:lnTo>
                  <a:pt x="4457" y="1642"/>
                </a:lnTo>
                <a:lnTo>
                  <a:pt x="4457" y="1644"/>
                </a:lnTo>
                <a:lnTo>
                  <a:pt x="4459" y="1644"/>
                </a:lnTo>
                <a:lnTo>
                  <a:pt x="4459" y="1644"/>
                </a:lnTo>
                <a:lnTo>
                  <a:pt x="4461" y="1642"/>
                </a:lnTo>
                <a:lnTo>
                  <a:pt x="4461" y="1642"/>
                </a:lnTo>
                <a:lnTo>
                  <a:pt x="4459" y="1642"/>
                </a:lnTo>
                <a:lnTo>
                  <a:pt x="4459" y="1642"/>
                </a:lnTo>
                <a:lnTo>
                  <a:pt x="4457" y="1642"/>
                </a:lnTo>
                <a:lnTo>
                  <a:pt x="4457" y="1640"/>
                </a:lnTo>
                <a:lnTo>
                  <a:pt x="4457" y="1638"/>
                </a:lnTo>
                <a:lnTo>
                  <a:pt x="4457" y="1635"/>
                </a:lnTo>
                <a:lnTo>
                  <a:pt x="4455" y="1635"/>
                </a:lnTo>
                <a:lnTo>
                  <a:pt x="4455" y="1635"/>
                </a:lnTo>
                <a:lnTo>
                  <a:pt x="4455" y="1638"/>
                </a:lnTo>
                <a:lnTo>
                  <a:pt x="4453" y="1635"/>
                </a:lnTo>
                <a:lnTo>
                  <a:pt x="4453" y="1635"/>
                </a:lnTo>
                <a:lnTo>
                  <a:pt x="4453" y="1638"/>
                </a:lnTo>
                <a:lnTo>
                  <a:pt x="4453" y="1638"/>
                </a:lnTo>
                <a:lnTo>
                  <a:pt x="4453" y="1638"/>
                </a:lnTo>
                <a:lnTo>
                  <a:pt x="4453" y="1640"/>
                </a:lnTo>
                <a:lnTo>
                  <a:pt x="4455" y="1640"/>
                </a:lnTo>
                <a:close/>
                <a:moveTo>
                  <a:pt x="4390" y="1753"/>
                </a:moveTo>
                <a:lnTo>
                  <a:pt x="4390" y="1753"/>
                </a:lnTo>
                <a:lnTo>
                  <a:pt x="4388" y="1755"/>
                </a:lnTo>
                <a:lnTo>
                  <a:pt x="4388" y="1755"/>
                </a:lnTo>
                <a:lnTo>
                  <a:pt x="4390" y="1755"/>
                </a:lnTo>
                <a:lnTo>
                  <a:pt x="4390" y="1755"/>
                </a:lnTo>
                <a:lnTo>
                  <a:pt x="4390" y="1753"/>
                </a:lnTo>
                <a:lnTo>
                  <a:pt x="4392" y="1753"/>
                </a:lnTo>
                <a:lnTo>
                  <a:pt x="4392" y="1753"/>
                </a:lnTo>
                <a:lnTo>
                  <a:pt x="4392" y="1753"/>
                </a:lnTo>
                <a:lnTo>
                  <a:pt x="4390" y="1753"/>
                </a:lnTo>
                <a:close/>
                <a:moveTo>
                  <a:pt x="4392" y="1656"/>
                </a:moveTo>
                <a:lnTo>
                  <a:pt x="4392" y="1656"/>
                </a:lnTo>
                <a:lnTo>
                  <a:pt x="4392" y="1656"/>
                </a:lnTo>
                <a:lnTo>
                  <a:pt x="4390" y="1658"/>
                </a:lnTo>
                <a:lnTo>
                  <a:pt x="4392" y="1658"/>
                </a:lnTo>
                <a:lnTo>
                  <a:pt x="4392" y="1656"/>
                </a:lnTo>
                <a:lnTo>
                  <a:pt x="4392" y="1656"/>
                </a:lnTo>
                <a:close/>
                <a:moveTo>
                  <a:pt x="4411" y="1753"/>
                </a:moveTo>
                <a:lnTo>
                  <a:pt x="4411" y="1753"/>
                </a:lnTo>
                <a:lnTo>
                  <a:pt x="4419" y="1751"/>
                </a:lnTo>
                <a:lnTo>
                  <a:pt x="4421" y="1751"/>
                </a:lnTo>
                <a:lnTo>
                  <a:pt x="4421" y="1749"/>
                </a:lnTo>
                <a:lnTo>
                  <a:pt x="4419" y="1749"/>
                </a:lnTo>
                <a:lnTo>
                  <a:pt x="4417" y="1749"/>
                </a:lnTo>
                <a:lnTo>
                  <a:pt x="4415" y="1749"/>
                </a:lnTo>
                <a:lnTo>
                  <a:pt x="4415" y="1749"/>
                </a:lnTo>
                <a:lnTo>
                  <a:pt x="4413" y="1749"/>
                </a:lnTo>
                <a:lnTo>
                  <a:pt x="4413" y="1749"/>
                </a:lnTo>
                <a:lnTo>
                  <a:pt x="4411" y="1749"/>
                </a:lnTo>
                <a:lnTo>
                  <a:pt x="4411" y="1749"/>
                </a:lnTo>
                <a:lnTo>
                  <a:pt x="4411" y="1751"/>
                </a:lnTo>
                <a:lnTo>
                  <a:pt x="4411" y="1751"/>
                </a:lnTo>
                <a:lnTo>
                  <a:pt x="4409" y="1753"/>
                </a:lnTo>
                <a:lnTo>
                  <a:pt x="4411" y="1753"/>
                </a:lnTo>
                <a:close/>
                <a:moveTo>
                  <a:pt x="4425" y="1591"/>
                </a:moveTo>
                <a:lnTo>
                  <a:pt x="4423" y="1591"/>
                </a:lnTo>
                <a:lnTo>
                  <a:pt x="4425" y="1593"/>
                </a:lnTo>
                <a:lnTo>
                  <a:pt x="4425" y="1593"/>
                </a:lnTo>
                <a:lnTo>
                  <a:pt x="4425" y="1591"/>
                </a:lnTo>
                <a:lnTo>
                  <a:pt x="4425" y="1591"/>
                </a:lnTo>
                <a:lnTo>
                  <a:pt x="4425" y="1591"/>
                </a:lnTo>
                <a:lnTo>
                  <a:pt x="4425" y="1591"/>
                </a:lnTo>
                <a:close/>
                <a:moveTo>
                  <a:pt x="4429" y="1744"/>
                </a:moveTo>
                <a:lnTo>
                  <a:pt x="4429" y="1747"/>
                </a:lnTo>
                <a:lnTo>
                  <a:pt x="4432" y="1747"/>
                </a:lnTo>
                <a:lnTo>
                  <a:pt x="4432" y="1744"/>
                </a:lnTo>
                <a:lnTo>
                  <a:pt x="4434" y="1744"/>
                </a:lnTo>
                <a:lnTo>
                  <a:pt x="4434" y="1744"/>
                </a:lnTo>
                <a:lnTo>
                  <a:pt x="4436" y="1744"/>
                </a:lnTo>
                <a:lnTo>
                  <a:pt x="4438" y="1744"/>
                </a:lnTo>
                <a:lnTo>
                  <a:pt x="4440" y="1747"/>
                </a:lnTo>
                <a:lnTo>
                  <a:pt x="4440" y="1744"/>
                </a:lnTo>
                <a:lnTo>
                  <a:pt x="4442" y="1744"/>
                </a:lnTo>
                <a:lnTo>
                  <a:pt x="4444" y="1742"/>
                </a:lnTo>
                <a:lnTo>
                  <a:pt x="4444" y="1742"/>
                </a:lnTo>
                <a:lnTo>
                  <a:pt x="4444" y="1742"/>
                </a:lnTo>
                <a:lnTo>
                  <a:pt x="4444" y="1742"/>
                </a:lnTo>
                <a:lnTo>
                  <a:pt x="4444" y="1742"/>
                </a:lnTo>
                <a:lnTo>
                  <a:pt x="4442" y="1740"/>
                </a:lnTo>
                <a:lnTo>
                  <a:pt x="4440" y="1740"/>
                </a:lnTo>
                <a:lnTo>
                  <a:pt x="4438" y="1742"/>
                </a:lnTo>
                <a:lnTo>
                  <a:pt x="4436" y="1742"/>
                </a:lnTo>
                <a:lnTo>
                  <a:pt x="4434" y="1742"/>
                </a:lnTo>
                <a:lnTo>
                  <a:pt x="4434" y="1742"/>
                </a:lnTo>
                <a:lnTo>
                  <a:pt x="4432" y="1744"/>
                </a:lnTo>
                <a:lnTo>
                  <a:pt x="4429" y="1744"/>
                </a:lnTo>
                <a:close/>
                <a:moveTo>
                  <a:pt x="4425" y="1751"/>
                </a:moveTo>
                <a:lnTo>
                  <a:pt x="4427" y="1751"/>
                </a:lnTo>
                <a:lnTo>
                  <a:pt x="4427" y="1749"/>
                </a:lnTo>
                <a:lnTo>
                  <a:pt x="4427" y="1749"/>
                </a:lnTo>
                <a:lnTo>
                  <a:pt x="4427" y="1749"/>
                </a:lnTo>
                <a:lnTo>
                  <a:pt x="4425" y="1751"/>
                </a:lnTo>
                <a:close/>
                <a:moveTo>
                  <a:pt x="4453" y="1642"/>
                </a:moveTo>
                <a:lnTo>
                  <a:pt x="4450" y="1640"/>
                </a:lnTo>
                <a:lnTo>
                  <a:pt x="4450" y="1640"/>
                </a:lnTo>
                <a:lnTo>
                  <a:pt x="4450" y="1642"/>
                </a:lnTo>
                <a:lnTo>
                  <a:pt x="4450" y="1642"/>
                </a:lnTo>
                <a:lnTo>
                  <a:pt x="4453" y="1642"/>
                </a:lnTo>
                <a:lnTo>
                  <a:pt x="4453" y="1642"/>
                </a:lnTo>
                <a:lnTo>
                  <a:pt x="4453" y="1642"/>
                </a:lnTo>
                <a:close/>
                <a:moveTo>
                  <a:pt x="4427" y="1583"/>
                </a:moveTo>
                <a:lnTo>
                  <a:pt x="4427" y="1581"/>
                </a:lnTo>
                <a:lnTo>
                  <a:pt x="4427" y="1581"/>
                </a:lnTo>
                <a:lnTo>
                  <a:pt x="4427" y="1581"/>
                </a:lnTo>
                <a:lnTo>
                  <a:pt x="4427" y="1579"/>
                </a:lnTo>
                <a:lnTo>
                  <a:pt x="4425" y="1577"/>
                </a:lnTo>
                <a:lnTo>
                  <a:pt x="4425" y="1579"/>
                </a:lnTo>
                <a:lnTo>
                  <a:pt x="4425" y="1579"/>
                </a:lnTo>
                <a:lnTo>
                  <a:pt x="4425" y="1579"/>
                </a:lnTo>
                <a:lnTo>
                  <a:pt x="4425" y="1581"/>
                </a:lnTo>
                <a:lnTo>
                  <a:pt x="4425" y="1581"/>
                </a:lnTo>
                <a:lnTo>
                  <a:pt x="4427" y="1583"/>
                </a:lnTo>
                <a:close/>
                <a:moveTo>
                  <a:pt x="4423" y="1658"/>
                </a:moveTo>
                <a:lnTo>
                  <a:pt x="4423" y="1656"/>
                </a:lnTo>
                <a:lnTo>
                  <a:pt x="4423" y="1656"/>
                </a:lnTo>
                <a:lnTo>
                  <a:pt x="4423" y="1656"/>
                </a:lnTo>
                <a:lnTo>
                  <a:pt x="4421" y="1656"/>
                </a:lnTo>
                <a:lnTo>
                  <a:pt x="4421" y="1656"/>
                </a:lnTo>
                <a:lnTo>
                  <a:pt x="4421" y="1656"/>
                </a:lnTo>
                <a:lnTo>
                  <a:pt x="4421" y="1656"/>
                </a:lnTo>
                <a:lnTo>
                  <a:pt x="4419" y="1656"/>
                </a:lnTo>
                <a:lnTo>
                  <a:pt x="4419" y="1656"/>
                </a:lnTo>
                <a:lnTo>
                  <a:pt x="4419" y="1656"/>
                </a:lnTo>
                <a:lnTo>
                  <a:pt x="4413" y="1654"/>
                </a:lnTo>
                <a:lnTo>
                  <a:pt x="4411" y="1654"/>
                </a:lnTo>
                <a:lnTo>
                  <a:pt x="4411" y="1654"/>
                </a:lnTo>
                <a:lnTo>
                  <a:pt x="4411" y="1656"/>
                </a:lnTo>
                <a:lnTo>
                  <a:pt x="4409" y="1658"/>
                </a:lnTo>
                <a:lnTo>
                  <a:pt x="4411" y="1661"/>
                </a:lnTo>
                <a:lnTo>
                  <a:pt x="4411" y="1661"/>
                </a:lnTo>
                <a:lnTo>
                  <a:pt x="4413" y="1661"/>
                </a:lnTo>
                <a:lnTo>
                  <a:pt x="4417" y="1658"/>
                </a:lnTo>
                <a:lnTo>
                  <a:pt x="4419" y="1658"/>
                </a:lnTo>
                <a:lnTo>
                  <a:pt x="4421" y="1658"/>
                </a:lnTo>
                <a:lnTo>
                  <a:pt x="4423" y="1658"/>
                </a:lnTo>
                <a:close/>
                <a:moveTo>
                  <a:pt x="4423" y="1658"/>
                </a:moveTo>
                <a:lnTo>
                  <a:pt x="4425" y="1658"/>
                </a:lnTo>
                <a:lnTo>
                  <a:pt x="4425" y="1658"/>
                </a:lnTo>
                <a:lnTo>
                  <a:pt x="4425" y="1658"/>
                </a:lnTo>
                <a:lnTo>
                  <a:pt x="4432" y="1658"/>
                </a:lnTo>
                <a:lnTo>
                  <a:pt x="4432" y="1658"/>
                </a:lnTo>
                <a:lnTo>
                  <a:pt x="4438" y="1658"/>
                </a:lnTo>
                <a:lnTo>
                  <a:pt x="4438" y="1656"/>
                </a:lnTo>
                <a:lnTo>
                  <a:pt x="4434" y="1656"/>
                </a:lnTo>
                <a:lnTo>
                  <a:pt x="4429" y="1656"/>
                </a:lnTo>
                <a:lnTo>
                  <a:pt x="4425" y="1656"/>
                </a:lnTo>
                <a:lnTo>
                  <a:pt x="4425" y="1656"/>
                </a:lnTo>
                <a:lnTo>
                  <a:pt x="4423" y="1658"/>
                </a:lnTo>
                <a:close/>
                <a:moveTo>
                  <a:pt x="4429" y="1531"/>
                </a:moveTo>
                <a:lnTo>
                  <a:pt x="4429" y="1528"/>
                </a:lnTo>
                <a:lnTo>
                  <a:pt x="4429" y="1528"/>
                </a:lnTo>
                <a:lnTo>
                  <a:pt x="4429" y="1528"/>
                </a:lnTo>
                <a:lnTo>
                  <a:pt x="4429" y="1531"/>
                </a:lnTo>
                <a:lnTo>
                  <a:pt x="4429" y="1533"/>
                </a:lnTo>
                <a:lnTo>
                  <a:pt x="4429" y="1531"/>
                </a:lnTo>
                <a:close/>
                <a:moveTo>
                  <a:pt x="4434" y="1667"/>
                </a:moveTo>
                <a:lnTo>
                  <a:pt x="4434" y="1665"/>
                </a:lnTo>
                <a:lnTo>
                  <a:pt x="4434" y="1663"/>
                </a:lnTo>
                <a:lnTo>
                  <a:pt x="4434" y="1661"/>
                </a:lnTo>
                <a:lnTo>
                  <a:pt x="4432" y="1658"/>
                </a:lnTo>
                <a:lnTo>
                  <a:pt x="4432" y="1658"/>
                </a:lnTo>
                <a:lnTo>
                  <a:pt x="4432" y="1661"/>
                </a:lnTo>
                <a:lnTo>
                  <a:pt x="4432" y="1661"/>
                </a:lnTo>
                <a:lnTo>
                  <a:pt x="4432" y="1663"/>
                </a:lnTo>
                <a:lnTo>
                  <a:pt x="4432" y="1663"/>
                </a:lnTo>
                <a:lnTo>
                  <a:pt x="4434" y="1667"/>
                </a:lnTo>
                <a:lnTo>
                  <a:pt x="4434" y="1667"/>
                </a:lnTo>
                <a:lnTo>
                  <a:pt x="4434" y="1667"/>
                </a:lnTo>
                <a:close/>
                <a:moveTo>
                  <a:pt x="4735" y="958"/>
                </a:moveTo>
                <a:lnTo>
                  <a:pt x="4731" y="958"/>
                </a:lnTo>
                <a:lnTo>
                  <a:pt x="4731" y="958"/>
                </a:lnTo>
                <a:lnTo>
                  <a:pt x="4731" y="960"/>
                </a:lnTo>
                <a:lnTo>
                  <a:pt x="4733" y="960"/>
                </a:lnTo>
                <a:lnTo>
                  <a:pt x="4733" y="960"/>
                </a:lnTo>
                <a:lnTo>
                  <a:pt x="4735" y="958"/>
                </a:lnTo>
                <a:lnTo>
                  <a:pt x="4735" y="958"/>
                </a:lnTo>
                <a:lnTo>
                  <a:pt x="4735" y="958"/>
                </a:lnTo>
                <a:close/>
                <a:moveTo>
                  <a:pt x="4794" y="1770"/>
                </a:moveTo>
                <a:lnTo>
                  <a:pt x="4794" y="1770"/>
                </a:lnTo>
                <a:lnTo>
                  <a:pt x="4794" y="1770"/>
                </a:lnTo>
                <a:lnTo>
                  <a:pt x="4794" y="1767"/>
                </a:lnTo>
                <a:lnTo>
                  <a:pt x="4792" y="1767"/>
                </a:lnTo>
                <a:lnTo>
                  <a:pt x="4792" y="1767"/>
                </a:lnTo>
                <a:lnTo>
                  <a:pt x="4790" y="1767"/>
                </a:lnTo>
                <a:lnTo>
                  <a:pt x="4788" y="1765"/>
                </a:lnTo>
                <a:lnTo>
                  <a:pt x="4788" y="1765"/>
                </a:lnTo>
                <a:lnTo>
                  <a:pt x="4788" y="1765"/>
                </a:lnTo>
                <a:lnTo>
                  <a:pt x="4788" y="1765"/>
                </a:lnTo>
                <a:lnTo>
                  <a:pt x="4788" y="1767"/>
                </a:lnTo>
                <a:lnTo>
                  <a:pt x="4788" y="1767"/>
                </a:lnTo>
                <a:lnTo>
                  <a:pt x="4788" y="1770"/>
                </a:lnTo>
                <a:lnTo>
                  <a:pt x="4788" y="1770"/>
                </a:lnTo>
                <a:lnTo>
                  <a:pt x="4790" y="1770"/>
                </a:lnTo>
                <a:lnTo>
                  <a:pt x="4790" y="1770"/>
                </a:lnTo>
                <a:lnTo>
                  <a:pt x="4792" y="1770"/>
                </a:lnTo>
                <a:lnTo>
                  <a:pt x="4794" y="1770"/>
                </a:lnTo>
                <a:lnTo>
                  <a:pt x="4794" y="1772"/>
                </a:lnTo>
                <a:lnTo>
                  <a:pt x="4794" y="1770"/>
                </a:lnTo>
                <a:close/>
                <a:moveTo>
                  <a:pt x="4786" y="1767"/>
                </a:moveTo>
                <a:lnTo>
                  <a:pt x="4786" y="1767"/>
                </a:lnTo>
                <a:lnTo>
                  <a:pt x="4786" y="1765"/>
                </a:lnTo>
                <a:lnTo>
                  <a:pt x="4786" y="1765"/>
                </a:lnTo>
                <a:lnTo>
                  <a:pt x="4786" y="1765"/>
                </a:lnTo>
                <a:lnTo>
                  <a:pt x="4784" y="1763"/>
                </a:lnTo>
                <a:lnTo>
                  <a:pt x="4784" y="1765"/>
                </a:lnTo>
                <a:lnTo>
                  <a:pt x="4781" y="1765"/>
                </a:lnTo>
                <a:lnTo>
                  <a:pt x="4786" y="1767"/>
                </a:lnTo>
                <a:lnTo>
                  <a:pt x="4786" y="1767"/>
                </a:lnTo>
                <a:close/>
                <a:moveTo>
                  <a:pt x="4794" y="1784"/>
                </a:moveTo>
                <a:lnTo>
                  <a:pt x="4794" y="1784"/>
                </a:lnTo>
                <a:lnTo>
                  <a:pt x="4794" y="1782"/>
                </a:lnTo>
                <a:lnTo>
                  <a:pt x="4792" y="1782"/>
                </a:lnTo>
                <a:lnTo>
                  <a:pt x="4792" y="1784"/>
                </a:lnTo>
                <a:lnTo>
                  <a:pt x="4792" y="1784"/>
                </a:lnTo>
                <a:lnTo>
                  <a:pt x="4794" y="1784"/>
                </a:lnTo>
                <a:close/>
                <a:moveTo>
                  <a:pt x="4394" y="1751"/>
                </a:moveTo>
                <a:lnTo>
                  <a:pt x="4394" y="1751"/>
                </a:lnTo>
                <a:lnTo>
                  <a:pt x="4392" y="1749"/>
                </a:lnTo>
                <a:lnTo>
                  <a:pt x="4392" y="1751"/>
                </a:lnTo>
                <a:lnTo>
                  <a:pt x="4392" y="1751"/>
                </a:lnTo>
                <a:lnTo>
                  <a:pt x="4390" y="1751"/>
                </a:lnTo>
                <a:lnTo>
                  <a:pt x="4390" y="1753"/>
                </a:lnTo>
                <a:lnTo>
                  <a:pt x="4394" y="1753"/>
                </a:lnTo>
                <a:lnTo>
                  <a:pt x="4394" y="1751"/>
                </a:lnTo>
                <a:close/>
                <a:moveTo>
                  <a:pt x="4723" y="965"/>
                </a:moveTo>
                <a:lnTo>
                  <a:pt x="4721" y="965"/>
                </a:lnTo>
                <a:lnTo>
                  <a:pt x="4721" y="965"/>
                </a:lnTo>
                <a:lnTo>
                  <a:pt x="4721" y="965"/>
                </a:lnTo>
                <a:lnTo>
                  <a:pt x="4721" y="965"/>
                </a:lnTo>
                <a:lnTo>
                  <a:pt x="4721" y="965"/>
                </a:lnTo>
                <a:lnTo>
                  <a:pt x="4721" y="965"/>
                </a:lnTo>
                <a:lnTo>
                  <a:pt x="4721" y="965"/>
                </a:lnTo>
                <a:lnTo>
                  <a:pt x="4721" y="967"/>
                </a:lnTo>
                <a:lnTo>
                  <a:pt x="4721" y="967"/>
                </a:lnTo>
                <a:lnTo>
                  <a:pt x="4723" y="967"/>
                </a:lnTo>
                <a:lnTo>
                  <a:pt x="4723" y="967"/>
                </a:lnTo>
                <a:lnTo>
                  <a:pt x="4723" y="965"/>
                </a:lnTo>
                <a:lnTo>
                  <a:pt x="4723" y="965"/>
                </a:lnTo>
                <a:close/>
                <a:moveTo>
                  <a:pt x="4727" y="962"/>
                </a:moveTo>
                <a:lnTo>
                  <a:pt x="4727" y="962"/>
                </a:lnTo>
                <a:lnTo>
                  <a:pt x="4727" y="962"/>
                </a:lnTo>
                <a:lnTo>
                  <a:pt x="4727" y="962"/>
                </a:lnTo>
                <a:lnTo>
                  <a:pt x="4727" y="962"/>
                </a:lnTo>
                <a:lnTo>
                  <a:pt x="4727" y="962"/>
                </a:lnTo>
                <a:lnTo>
                  <a:pt x="4727" y="962"/>
                </a:lnTo>
                <a:lnTo>
                  <a:pt x="4727" y="962"/>
                </a:lnTo>
                <a:lnTo>
                  <a:pt x="4727" y="962"/>
                </a:lnTo>
                <a:close/>
                <a:moveTo>
                  <a:pt x="4740" y="1709"/>
                </a:moveTo>
                <a:lnTo>
                  <a:pt x="4740" y="1709"/>
                </a:lnTo>
                <a:lnTo>
                  <a:pt x="4740" y="1707"/>
                </a:lnTo>
                <a:lnTo>
                  <a:pt x="4740" y="1707"/>
                </a:lnTo>
                <a:lnTo>
                  <a:pt x="4737" y="1707"/>
                </a:lnTo>
                <a:lnTo>
                  <a:pt x="4737" y="1707"/>
                </a:lnTo>
                <a:lnTo>
                  <a:pt x="4737" y="1709"/>
                </a:lnTo>
                <a:lnTo>
                  <a:pt x="4740" y="1709"/>
                </a:lnTo>
                <a:lnTo>
                  <a:pt x="4740" y="1709"/>
                </a:lnTo>
                <a:close/>
                <a:moveTo>
                  <a:pt x="4725" y="948"/>
                </a:moveTo>
                <a:lnTo>
                  <a:pt x="4725" y="948"/>
                </a:lnTo>
                <a:lnTo>
                  <a:pt x="4723" y="950"/>
                </a:lnTo>
                <a:lnTo>
                  <a:pt x="4721" y="952"/>
                </a:lnTo>
                <a:lnTo>
                  <a:pt x="4721" y="952"/>
                </a:lnTo>
                <a:lnTo>
                  <a:pt x="4719" y="954"/>
                </a:lnTo>
                <a:lnTo>
                  <a:pt x="4719" y="954"/>
                </a:lnTo>
                <a:lnTo>
                  <a:pt x="4719" y="956"/>
                </a:lnTo>
                <a:lnTo>
                  <a:pt x="4714" y="958"/>
                </a:lnTo>
                <a:lnTo>
                  <a:pt x="4714" y="958"/>
                </a:lnTo>
                <a:lnTo>
                  <a:pt x="4714" y="960"/>
                </a:lnTo>
                <a:lnTo>
                  <a:pt x="4717" y="962"/>
                </a:lnTo>
                <a:lnTo>
                  <a:pt x="4717" y="958"/>
                </a:lnTo>
                <a:lnTo>
                  <a:pt x="4719" y="956"/>
                </a:lnTo>
                <a:lnTo>
                  <a:pt x="4721" y="954"/>
                </a:lnTo>
                <a:lnTo>
                  <a:pt x="4721" y="954"/>
                </a:lnTo>
                <a:lnTo>
                  <a:pt x="4725" y="952"/>
                </a:lnTo>
                <a:lnTo>
                  <a:pt x="4725" y="950"/>
                </a:lnTo>
                <a:lnTo>
                  <a:pt x="4727" y="950"/>
                </a:lnTo>
                <a:lnTo>
                  <a:pt x="4729" y="950"/>
                </a:lnTo>
                <a:lnTo>
                  <a:pt x="4731" y="950"/>
                </a:lnTo>
                <a:lnTo>
                  <a:pt x="4731" y="948"/>
                </a:lnTo>
                <a:lnTo>
                  <a:pt x="4727" y="948"/>
                </a:lnTo>
                <a:lnTo>
                  <a:pt x="4725" y="948"/>
                </a:lnTo>
                <a:close/>
                <a:moveTo>
                  <a:pt x="4748" y="1711"/>
                </a:moveTo>
                <a:lnTo>
                  <a:pt x="4748" y="1713"/>
                </a:lnTo>
                <a:lnTo>
                  <a:pt x="4750" y="1713"/>
                </a:lnTo>
                <a:lnTo>
                  <a:pt x="4752" y="1715"/>
                </a:lnTo>
                <a:lnTo>
                  <a:pt x="4752" y="1715"/>
                </a:lnTo>
                <a:lnTo>
                  <a:pt x="4752" y="1715"/>
                </a:lnTo>
                <a:lnTo>
                  <a:pt x="4752" y="1713"/>
                </a:lnTo>
                <a:lnTo>
                  <a:pt x="4752" y="1713"/>
                </a:lnTo>
                <a:lnTo>
                  <a:pt x="4752" y="1711"/>
                </a:lnTo>
                <a:lnTo>
                  <a:pt x="4750" y="1711"/>
                </a:lnTo>
                <a:lnTo>
                  <a:pt x="4748" y="1711"/>
                </a:lnTo>
                <a:lnTo>
                  <a:pt x="4748" y="1711"/>
                </a:lnTo>
                <a:close/>
                <a:moveTo>
                  <a:pt x="4750" y="1663"/>
                </a:moveTo>
                <a:lnTo>
                  <a:pt x="4748" y="1665"/>
                </a:lnTo>
                <a:lnTo>
                  <a:pt x="4748" y="1665"/>
                </a:lnTo>
                <a:lnTo>
                  <a:pt x="4748" y="1665"/>
                </a:lnTo>
                <a:lnTo>
                  <a:pt x="4750" y="1665"/>
                </a:lnTo>
                <a:lnTo>
                  <a:pt x="4750" y="1665"/>
                </a:lnTo>
                <a:lnTo>
                  <a:pt x="4750" y="1663"/>
                </a:lnTo>
                <a:lnTo>
                  <a:pt x="4750" y="1663"/>
                </a:lnTo>
                <a:close/>
                <a:moveTo>
                  <a:pt x="4796" y="1753"/>
                </a:moveTo>
                <a:lnTo>
                  <a:pt x="4796" y="1753"/>
                </a:lnTo>
                <a:lnTo>
                  <a:pt x="4796" y="1753"/>
                </a:lnTo>
                <a:lnTo>
                  <a:pt x="4796" y="1755"/>
                </a:lnTo>
                <a:lnTo>
                  <a:pt x="4796" y="1755"/>
                </a:lnTo>
                <a:lnTo>
                  <a:pt x="4796" y="1755"/>
                </a:lnTo>
                <a:lnTo>
                  <a:pt x="4796" y="1757"/>
                </a:lnTo>
                <a:lnTo>
                  <a:pt x="4796" y="1757"/>
                </a:lnTo>
                <a:lnTo>
                  <a:pt x="4796" y="1757"/>
                </a:lnTo>
                <a:lnTo>
                  <a:pt x="4798" y="1755"/>
                </a:lnTo>
                <a:lnTo>
                  <a:pt x="4796" y="1753"/>
                </a:lnTo>
                <a:lnTo>
                  <a:pt x="4796" y="1753"/>
                </a:lnTo>
                <a:lnTo>
                  <a:pt x="4796" y="1753"/>
                </a:lnTo>
                <a:close/>
                <a:moveTo>
                  <a:pt x="4471" y="1107"/>
                </a:moveTo>
                <a:lnTo>
                  <a:pt x="4471" y="1109"/>
                </a:lnTo>
                <a:lnTo>
                  <a:pt x="4469" y="1109"/>
                </a:lnTo>
                <a:lnTo>
                  <a:pt x="4469" y="1111"/>
                </a:lnTo>
                <a:lnTo>
                  <a:pt x="4471" y="1111"/>
                </a:lnTo>
                <a:lnTo>
                  <a:pt x="4473" y="1111"/>
                </a:lnTo>
                <a:lnTo>
                  <a:pt x="4473" y="1107"/>
                </a:lnTo>
                <a:lnTo>
                  <a:pt x="4471" y="1107"/>
                </a:lnTo>
                <a:close/>
                <a:moveTo>
                  <a:pt x="4453" y="1621"/>
                </a:moveTo>
                <a:lnTo>
                  <a:pt x="4453" y="1623"/>
                </a:lnTo>
                <a:lnTo>
                  <a:pt x="4453" y="1623"/>
                </a:lnTo>
                <a:lnTo>
                  <a:pt x="4455" y="1623"/>
                </a:lnTo>
                <a:lnTo>
                  <a:pt x="4455" y="1621"/>
                </a:lnTo>
                <a:lnTo>
                  <a:pt x="4455" y="1621"/>
                </a:lnTo>
                <a:lnTo>
                  <a:pt x="4455" y="1621"/>
                </a:lnTo>
                <a:lnTo>
                  <a:pt x="4453" y="1621"/>
                </a:lnTo>
                <a:lnTo>
                  <a:pt x="4453" y="1621"/>
                </a:lnTo>
                <a:close/>
                <a:moveTo>
                  <a:pt x="4467" y="1596"/>
                </a:moveTo>
                <a:lnTo>
                  <a:pt x="4465" y="1598"/>
                </a:lnTo>
                <a:lnTo>
                  <a:pt x="4465" y="1602"/>
                </a:lnTo>
                <a:lnTo>
                  <a:pt x="4467" y="1602"/>
                </a:lnTo>
                <a:lnTo>
                  <a:pt x="4469" y="1602"/>
                </a:lnTo>
                <a:lnTo>
                  <a:pt x="4469" y="1602"/>
                </a:lnTo>
                <a:lnTo>
                  <a:pt x="4471" y="1600"/>
                </a:lnTo>
                <a:lnTo>
                  <a:pt x="4471" y="1596"/>
                </a:lnTo>
                <a:lnTo>
                  <a:pt x="4471" y="1593"/>
                </a:lnTo>
                <a:lnTo>
                  <a:pt x="4469" y="1593"/>
                </a:lnTo>
                <a:lnTo>
                  <a:pt x="4469" y="1593"/>
                </a:lnTo>
                <a:lnTo>
                  <a:pt x="4467" y="1596"/>
                </a:lnTo>
                <a:close/>
                <a:moveTo>
                  <a:pt x="4453" y="1619"/>
                </a:moveTo>
                <a:lnTo>
                  <a:pt x="4453" y="1619"/>
                </a:lnTo>
                <a:lnTo>
                  <a:pt x="4453" y="1619"/>
                </a:lnTo>
                <a:lnTo>
                  <a:pt x="4453" y="1621"/>
                </a:lnTo>
                <a:lnTo>
                  <a:pt x="4453" y="1621"/>
                </a:lnTo>
                <a:lnTo>
                  <a:pt x="4453" y="1621"/>
                </a:lnTo>
                <a:lnTo>
                  <a:pt x="4453" y="1619"/>
                </a:lnTo>
                <a:lnTo>
                  <a:pt x="4453" y="1619"/>
                </a:lnTo>
                <a:close/>
                <a:moveTo>
                  <a:pt x="4503" y="1065"/>
                </a:moveTo>
                <a:lnTo>
                  <a:pt x="4503" y="1067"/>
                </a:lnTo>
                <a:lnTo>
                  <a:pt x="4503" y="1067"/>
                </a:lnTo>
                <a:lnTo>
                  <a:pt x="4503" y="1067"/>
                </a:lnTo>
                <a:lnTo>
                  <a:pt x="4505" y="1067"/>
                </a:lnTo>
                <a:lnTo>
                  <a:pt x="4505" y="1065"/>
                </a:lnTo>
                <a:lnTo>
                  <a:pt x="4505" y="1065"/>
                </a:lnTo>
                <a:lnTo>
                  <a:pt x="4503" y="1065"/>
                </a:lnTo>
                <a:close/>
                <a:moveTo>
                  <a:pt x="4497" y="1149"/>
                </a:moveTo>
                <a:lnTo>
                  <a:pt x="4497" y="1149"/>
                </a:lnTo>
                <a:lnTo>
                  <a:pt x="4499" y="1147"/>
                </a:lnTo>
                <a:lnTo>
                  <a:pt x="4497" y="1147"/>
                </a:lnTo>
                <a:lnTo>
                  <a:pt x="4494" y="1149"/>
                </a:lnTo>
                <a:lnTo>
                  <a:pt x="4494" y="1149"/>
                </a:lnTo>
                <a:lnTo>
                  <a:pt x="4494" y="1149"/>
                </a:lnTo>
                <a:lnTo>
                  <a:pt x="4497" y="1149"/>
                </a:lnTo>
                <a:close/>
                <a:moveTo>
                  <a:pt x="4478" y="1139"/>
                </a:moveTo>
                <a:lnTo>
                  <a:pt x="4478" y="1139"/>
                </a:lnTo>
                <a:lnTo>
                  <a:pt x="4478" y="1141"/>
                </a:lnTo>
                <a:lnTo>
                  <a:pt x="4476" y="1141"/>
                </a:lnTo>
                <a:lnTo>
                  <a:pt x="4478" y="1141"/>
                </a:lnTo>
                <a:lnTo>
                  <a:pt x="4478" y="1143"/>
                </a:lnTo>
                <a:lnTo>
                  <a:pt x="4478" y="1143"/>
                </a:lnTo>
                <a:lnTo>
                  <a:pt x="4478" y="1141"/>
                </a:lnTo>
                <a:lnTo>
                  <a:pt x="4480" y="1141"/>
                </a:lnTo>
                <a:lnTo>
                  <a:pt x="4480" y="1141"/>
                </a:lnTo>
                <a:lnTo>
                  <a:pt x="4480" y="1141"/>
                </a:lnTo>
                <a:lnTo>
                  <a:pt x="4478" y="1139"/>
                </a:lnTo>
                <a:close/>
                <a:moveTo>
                  <a:pt x="4473" y="1143"/>
                </a:moveTo>
                <a:lnTo>
                  <a:pt x="4473" y="1143"/>
                </a:lnTo>
                <a:lnTo>
                  <a:pt x="4473" y="1143"/>
                </a:lnTo>
                <a:lnTo>
                  <a:pt x="4471" y="1143"/>
                </a:lnTo>
                <a:lnTo>
                  <a:pt x="4471" y="1143"/>
                </a:lnTo>
                <a:lnTo>
                  <a:pt x="4471" y="1145"/>
                </a:lnTo>
                <a:lnTo>
                  <a:pt x="4471" y="1145"/>
                </a:lnTo>
                <a:lnTo>
                  <a:pt x="4471" y="1147"/>
                </a:lnTo>
                <a:lnTo>
                  <a:pt x="4473" y="1147"/>
                </a:lnTo>
                <a:lnTo>
                  <a:pt x="4473" y="1145"/>
                </a:lnTo>
                <a:lnTo>
                  <a:pt x="4473" y="1145"/>
                </a:lnTo>
                <a:lnTo>
                  <a:pt x="4476" y="1145"/>
                </a:lnTo>
                <a:lnTo>
                  <a:pt x="4476" y="1145"/>
                </a:lnTo>
                <a:lnTo>
                  <a:pt x="4473" y="1143"/>
                </a:lnTo>
                <a:close/>
                <a:moveTo>
                  <a:pt x="4476" y="1220"/>
                </a:moveTo>
                <a:lnTo>
                  <a:pt x="4476" y="1220"/>
                </a:lnTo>
                <a:lnTo>
                  <a:pt x="4476" y="1220"/>
                </a:lnTo>
                <a:lnTo>
                  <a:pt x="4476" y="1222"/>
                </a:lnTo>
                <a:lnTo>
                  <a:pt x="4476" y="1222"/>
                </a:lnTo>
                <a:lnTo>
                  <a:pt x="4476" y="1222"/>
                </a:lnTo>
                <a:lnTo>
                  <a:pt x="4478" y="1222"/>
                </a:lnTo>
                <a:lnTo>
                  <a:pt x="4476" y="1222"/>
                </a:lnTo>
                <a:lnTo>
                  <a:pt x="4476" y="1220"/>
                </a:lnTo>
                <a:close/>
                <a:moveTo>
                  <a:pt x="4723" y="967"/>
                </a:moveTo>
                <a:lnTo>
                  <a:pt x="4725" y="967"/>
                </a:lnTo>
                <a:lnTo>
                  <a:pt x="4725" y="965"/>
                </a:lnTo>
                <a:lnTo>
                  <a:pt x="4725" y="965"/>
                </a:lnTo>
                <a:lnTo>
                  <a:pt x="4723" y="965"/>
                </a:lnTo>
                <a:lnTo>
                  <a:pt x="4723" y="967"/>
                </a:lnTo>
                <a:lnTo>
                  <a:pt x="4723" y="967"/>
                </a:lnTo>
                <a:lnTo>
                  <a:pt x="4723" y="967"/>
                </a:lnTo>
                <a:lnTo>
                  <a:pt x="4723" y="967"/>
                </a:lnTo>
                <a:close/>
                <a:moveTo>
                  <a:pt x="4578" y="1654"/>
                </a:moveTo>
                <a:lnTo>
                  <a:pt x="4576" y="1654"/>
                </a:lnTo>
                <a:lnTo>
                  <a:pt x="4570" y="1654"/>
                </a:lnTo>
                <a:lnTo>
                  <a:pt x="4570" y="1654"/>
                </a:lnTo>
                <a:lnTo>
                  <a:pt x="4570" y="1654"/>
                </a:lnTo>
                <a:lnTo>
                  <a:pt x="4576" y="1656"/>
                </a:lnTo>
                <a:lnTo>
                  <a:pt x="4578" y="1656"/>
                </a:lnTo>
                <a:lnTo>
                  <a:pt x="4580" y="1658"/>
                </a:lnTo>
                <a:lnTo>
                  <a:pt x="4580" y="1658"/>
                </a:lnTo>
                <a:lnTo>
                  <a:pt x="4582" y="1658"/>
                </a:lnTo>
                <a:lnTo>
                  <a:pt x="4585" y="1658"/>
                </a:lnTo>
                <a:lnTo>
                  <a:pt x="4587" y="1658"/>
                </a:lnTo>
                <a:lnTo>
                  <a:pt x="4589" y="1658"/>
                </a:lnTo>
                <a:lnTo>
                  <a:pt x="4591" y="1656"/>
                </a:lnTo>
                <a:lnTo>
                  <a:pt x="4591" y="1656"/>
                </a:lnTo>
                <a:lnTo>
                  <a:pt x="4589" y="1656"/>
                </a:lnTo>
                <a:lnTo>
                  <a:pt x="4585" y="1656"/>
                </a:lnTo>
                <a:lnTo>
                  <a:pt x="4580" y="1654"/>
                </a:lnTo>
                <a:lnTo>
                  <a:pt x="4578" y="1654"/>
                </a:lnTo>
                <a:close/>
                <a:moveTo>
                  <a:pt x="4580" y="1646"/>
                </a:moveTo>
                <a:lnTo>
                  <a:pt x="4578" y="1644"/>
                </a:lnTo>
                <a:lnTo>
                  <a:pt x="4576" y="1642"/>
                </a:lnTo>
                <a:lnTo>
                  <a:pt x="4576" y="1642"/>
                </a:lnTo>
                <a:lnTo>
                  <a:pt x="4574" y="1642"/>
                </a:lnTo>
                <a:lnTo>
                  <a:pt x="4574" y="1642"/>
                </a:lnTo>
                <a:lnTo>
                  <a:pt x="4572" y="1642"/>
                </a:lnTo>
                <a:lnTo>
                  <a:pt x="4570" y="1640"/>
                </a:lnTo>
                <a:lnTo>
                  <a:pt x="4570" y="1642"/>
                </a:lnTo>
                <a:lnTo>
                  <a:pt x="4570" y="1642"/>
                </a:lnTo>
                <a:lnTo>
                  <a:pt x="4570" y="1642"/>
                </a:lnTo>
                <a:lnTo>
                  <a:pt x="4570" y="1642"/>
                </a:lnTo>
                <a:lnTo>
                  <a:pt x="4572" y="1642"/>
                </a:lnTo>
                <a:lnTo>
                  <a:pt x="4572" y="1644"/>
                </a:lnTo>
                <a:lnTo>
                  <a:pt x="4574" y="1644"/>
                </a:lnTo>
                <a:lnTo>
                  <a:pt x="4576" y="1646"/>
                </a:lnTo>
                <a:lnTo>
                  <a:pt x="4576" y="1648"/>
                </a:lnTo>
                <a:lnTo>
                  <a:pt x="4576" y="1648"/>
                </a:lnTo>
                <a:lnTo>
                  <a:pt x="4578" y="1648"/>
                </a:lnTo>
                <a:lnTo>
                  <a:pt x="4580" y="1648"/>
                </a:lnTo>
                <a:lnTo>
                  <a:pt x="4580" y="1648"/>
                </a:lnTo>
                <a:lnTo>
                  <a:pt x="4582" y="1648"/>
                </a:lnTo>
                <a:lnTo>
                  <a:pt x="4582" y="1646"/>
                </a:lnTo>
                <a:lnTo>
                  <a:pt x="4582" y="1646"/>
                </a:lnTo>
                <a:lnTo>
                  <a:pt x="4580" y="1646"/>
                </a:lnTo>
                <a:close/>
                <a:moveTo>
                  <a:pt x="4629" y="1111"/>
                </a:moveTo>
                <a:lnTo>
                  <a:pt x="4629" y="1111"/>
                </a:lnTo>
                <a:lnTo>
                  <a:pt x="4626" y="1111"/>
                </a:lnTo>
                <a:lnTo>
                  <a:pt x="4626" y="1111"/>
                </a:lnTo>
                <a:lnTo>
                  <a:pt x="4626" y="1113"/>
                </a:lnTo>
                <a:lnTo>
                  <a:pt x="4629" y="1113"/>
                </a:lnTo>
                <a:lnTo>
                  <a:pt x="4629" y="1111"/>
                </a:lnTo>
                <a:close/>
                <a:moveTo>
                  <a:pt x="4610" y="1495"/>
                </a:moveTo>
                <a:lnTo>
                  <a:pt x="4610" y="1493"/>
                </a:lnTo>
                <a:lnTo>
                  <a:pt x="4610" y="1493"/>
                </a:lnTo>
                <a:lnTo>
                  <a:pt x="4610" y="1493"/>
                </a:lnTo>
                <a:lnTo>
                  <a:pt x="4610" y="1493"/>
                </a:lnTo>
                <a:lnTo>
                  <a:pt x="4608" y="1495"/>
                </a:lnTo>
                <a:lnTo>
                  <a:pt x="4608" y="1495"/>
                </a:lnTo>
                <a:lnTo>
                  <a:pt x="4608" y="1495"/>
                </a:lnTo>
                <a:lnTo>
                  <a:pt x="4610" y="1495"/>
                </a:lnTo>
                <a:lnTo>
                  <a:pt x="4610" y="1495"/>
                </a:lnTo>
                <a:close/>
                <a:moveTo>
                  <a:pt x="4553" y="1661"/>
                </a:moveTo>
                <a:lnTo>
                  <a:pt x="4553" y="1661"/>
                </a:lnTo>
                <a:lnTo>
                  <a:pt x="4553" y="1663"/>
                </a:lnTo>
                <a:lnTo>
                  <a:pt x="4555" y="1663"/>
                </a:lnTo>
                <a:lnTo>
                  <a:pt x="4555" y="1661"/>
                </a:lnTo>
                <a:lnTo>
                  <a:pt x="4555" y="1661"/>
                </a:lnTo>
                <a:lnTo>
                  <a:pt x="4555" y="1661"/>
                </a:lnTo>
                <a:lnTo>
                  <a:pt x="4553" y="1661"/>
                </a:lnTo>
                <a:close/>
                <a:moveTo>
                  <a:pt x="4528" y="1122"/>
                </a:moveTo>
                <a:lnTo>
                  <a:pt x="4528" y="1122"/>
                </a:lnTo>
                <a:lnTo>
                  <a:pt x="4528" y="1122"/>
                </a:lnTo>
                <a:lnTo>
                  <a:pt x="4528" y="1122"/>
                </a:lnTo>
                <a:lnTo>
                  <a:pt x="4528" y="1122"/>
                </a:lnTo>
                <a:lnTo>
                  <a:pt x="4526" y="1122"/>
                </a:lnTo>
                <a:lnTo>
                  <a:pt x="4528" y="1122"/>
                </a:lnTo>
                <a:lnTo>
                  <a:pt x="4528" y="1122"/>
                </a:lnTo>
                <a:close/>
                <a:moveTo>
                  <a:pt x="4553" y="1118"/>
                </a:moveTo>
                <a:lnTo>
                  <a:pt x="4553" y="1115"/>
                </a:lnTo>
                <a:lnTo>
                  <a:pt x="4553" y="1115"/>
                </a:lnTo>
                <a:lnTo>
                  <a:pt x="4553" y="1115"/>
                </a:lnTo>
                <a:lnTo>
                  <a:pt x="4555" y="1115"/>
                </a:lnTo>
                <a:lnTo>
                  <a:pt x="4553" y="1115"/>
                </a:lnTo>
                <a:lnTo>
                  <a:pt x="4551" y="1115"/>
                </a:lnTo>
                <a:lnTo>
                  <a:pt x="4551" y="1115"/>
                </a:lnTo>
                <a:lnTo>
                  <a:pt x="4553" y="1115"/>
                </a:lnTo>
                <a:lnTo>
                  <a:pt x="4553" y="1118"/>
                </a:lnTo>
                <a:close/>
                <a:moveTo>
                  <a:pt x="4564" y="1115"/>
                </a:moveTo>
                <a:lnTo>
                  <a:pt x="4561" y="1115"/>
                </a:lnTo>
                <a:lnTo>
                  <a:pt x="4561" y="1115"/>
                </a:lnTo>
                <a:lnTo>
                  <a:pt x="4559" y="1118"/>
                </a:lnTo>
                <a:lnTo>
                  <a:pt x="4559" y="1120"/>
                </a:lnTo>
                <a:lnTo>
                  <a:pt x="4559" y="1120"/>
                </a:lnTo>
                <a:lnTo>
                  <a:pt x="4559" y="1120"/>
                </a:lnTo>
                <a:lnTo>
                  <a:pt x="4561" y="1120"/>
                </a:lnTo>
                <a:lnTo>
                  <a:pt x="4561" y="1120"/>
                </a:lnTo>
                <a:lnTo>
                  <a:pt x="4561" y="1118"/>
                </a:lnTo>
                <a:lnTo>
                  <a:pt x="4564" y="1115"/>
                </a:lnTo>
                <a:lnTo>
                  <a:pt x="4564" y="1115"/>
                </a:lnTo>
                <a:close/>
                <a:moveTo>
                  <a:pt x="4561" y="1644"/>
                </a:moveTo>
                <a:lnTo>
                  <a:pt x="4561" y="1646"/>
                </a:lnTo>
                <a:lnTo>
                  <a:pt x="4561" y="1646"/>
                </a:lnTo>
                <a:lnTo>
                  <a:pt x="4561" y="1648"/>
                </a:lnTo>
                <a:lnTo>
                  <a:pt x="4561" y="1648"/>
                </a:lnTo>
                <a:lnTo>
                  <a:pt x="4564" y="1648"/>
                </a:lnTo>
                <a:lnTo>
                  <a:pt x="4564" y="1646"/>
                </a:lnTo>
                <a:lnTo>
                  <a:pt x="4564" y="1646"/>
                </a:lnTo>
                <a:lnTo>
                  <a:pt x="4564" y="1646"/>
                </a:lnTo>
                <a:lnTo>
                  <a:pt x="4561" y="1644"/>
                </a:lnTo>
                <a:close/>
                <a:moveTo>
                  <a:pt x="4633" y="1139"/>
                </a:moveTo>
                <a:lnTo>
                  <a:pt x="4635" y="1139"/>
                </a:lnTo>
                <a:lnTo>
                  <a:pt x="4633" y="1139"/>
                </a:lnTo>
                <a:lnTo>
                  <a:pt x="4633" y="1139"/>
                </a:lnTo>
                <a:lnTo>
                  <a:pt x="4633" y="1139"/>
                </a:lnTo>
                <a:lnTo>
                  <a:pt x="4633" y="1139"/>
                </a:lnTo>
                <a:lnTo>
                  <a:pt x="4633" y="1139"/>
                </a:lnTo>
                <a:lnTo>
                  <a:pt x="4633" y="1139"/>
                </a:lnTo>
                <a:close/>
                <a:moveTo>
                  <a:pt x="4557" y="1522"/>
                </a:moveTo>
                <a:lnTo>
                  <a:pt x="4557" y="1522"/>
                </a:lnTo>
                <a:lnTo>
                  <a:pt x="4557" y="1522"/>
                </a:lnTo>
                <a:lnTo>
                  <a:pt x="4557" y="1524"/>
                </a:lnTo>
                <a:lnTo>
                  <a:pt x="4557" y="1524"/>
                </a:lnTo>
                <a:lnTo>
                  <a:pt x="4557" y="1524"/>
                </a:lnTo>
                <a:lnTo>
                  <a:pt x="4557" y="1524"/>
                </a:lnTo>
                <a:lnTo>
                  <a:pt x="4557" y="1524"/>
                </a:lnTo>
                <a:lnTo>
                  <a:pt x="4559" y="1520"/>
                </a:lnTo>
                <a:lnTo>
                  <a:pt x="4559" y="1520"/>
                </a:lnTo>
                <a:lnTo>
                  <a:pt x="4557" y="1522"/>
                </a:lnTo>
                <a:lnTo>
                  <a:pt x="4557" y="1522"/>
                </a:lnTo>
                <a:close/>
                <a:moveTo>
                  <a:pt x="4668" y="1239"/>
                </a:moveTo>
                <a:lnTo>
                  <a:pt x="4666" y="1239"/>
                </a:lnTo>
                <a:lnTo>
                  <a:pt x="4666" y="1239"/>
                </a:lnTo>
                <a:lnTo>
                  <a:pt x="4666" y="1239"/>
                </a:lnTo>
                <a:lnTo>
                  <a:pt x="4668" y="1239"/>
                </a:lnTo>
                <a:lnTo>
                  <a:pt x="4668" y="1239"/>
                </a:lnTo>
                <a:lnTo>
                  <a:pt x="4668" y="1239"/>
                </a:lnTo>
                <a:close/>
                <a:moveTo>
                  <a:pt x="4721" y="1367"/>
                </a:moveTo>
                <a:lnTo>
                  <a:pt x="4721" y="1367"/>
                </a:lnTo>
                <a:lnTo>
                  <a:pt x="4719" y="1369"/>
                </a:lnTo>
                <a:lnTo>
                  <a:pt x="4719" y="1369"/>
                </a:lnTo>
                <a:lnTo>
                  <a:pt x="4721" y="1367"/>
                </a:lnTo>
                <a:lnTo>
                  <a:pt x="4721" y="1367"/>
                </a:lnTo>
                <a:close/>
                <a:moveTo>
                  <a:pt x="4717" y="1413"/>
                </a:moveTo>
                <a:lnTo>
                  <a:pt x="4717" y="1415"/>
                </a:lnTo>
                <a:lnTo>
                  <a:pt x="4717" y="1415"/>
                </a:lnTo>
                <a:lnTo>
                  <a:pt x="4719" y="1415"/>
                </a:lnTo>
                <a:lnTo>
                  <a:pt x="4719" y="1413"/>
                </a:lnTo>
                <a:lnTo>
                  <a:pt x="4717" y="1413"/>
                </a:lnTo>
                <a:lnTo>
                  <a:pt x="4717" y="1413"/>
                </a:lnTo>
                <a:close/>
                <a:moveTo>
                  <a:pt x="4723" y="1696"/>
                </a:moveTo>
                <a:lnTo>
                  <a:pt x="4721" y="1698"/>
                </a:lnTo>
                <a:lnTo>
                  <a:pt x="4721" y="1698"/>
                </a:lnTo>
                <a:lnTo>
                  <a:pt x="4721" y="1698"/>
                </a:lnTo>
                <a:lnTo>
                  <a:pt x="4723" y="1700"/>
                </a:lnTo>
                <a:lnTo>
                  <a:pt x="4723" y="1698"/>
                </a:lnTo>
                <a:lnTo>
                  <a:pt x="4723" y="1698"/>
                </a:lnTo>
                <a:lnTo>
                  <a:pt x="4723" y="1696"/>
                </a:lnTo>
                <a:lnTo>
                  <a:pt x="4723" y="1696"/>
                </a:lnTo>
                <a:lnTo>
                  <a:pt x="4723" y="1696"/>
                </a:lnTo>
                <a:close/>
                <a:moveTo>
                  <a:pt x="4719" y="1413"/>
                </a:moveTo>
                <a:lnTo>
                  <a:pt x="4719" y="1413"/>
                </a:lnTo>
                <a:lnTo>
                  <a:pt x="4719" y="1413"/>
                </a:lnTo>
                <a:lnTo>
                  <a:pt x="4719" y="1413"/>
                </a:lnTo>
                <a:lnTo>
                  <a:pt x="4721" y="1411"/>
                </a:lnTo>
                <a:lnTo>
                  <a:pt x="4721" y="1411"/>
                </a:lnTo>
                <a:lnTo>
                  <a:pt x="4721" y="1411"/>
                </a:lnTo>
                <a:lnTo>
                  <a:pt x="4721" y="1411"/>
                </a:lnTo>
                <a:lnTo>
                  <a:pt x="4719" y="1411"/>
                </a:lnTo>
                <a:lnTo>
                  <a:pt x="4719" y="1413"/>
                </a:lnTo>
                <a:close/>
                <a:moveTo>
                  <a:pt x="4712" y="1428"/>
                </a:moveTo>
                <a:lnTo>
                  <a:pt x="4712" y="1426"/>
                </a:lnTo>
                <a:lnTo>
                  <a:pt x="4712" y="1426"/>
                </a:lnTo>
                <a:lnTo>
                  <a:pt x="4712" y="1426"/>
                </a:lnTo>
                <a:lnTo>
                  <a:pt x="4710" y="1426"/>
                </a:lnTo>
                <a:lnTo>
                  <a:pt x="4710" y="1428"/>
                </a:lnTo>
                <a:lnTo>
                  <a:pt x="4710" y="1428"/>
                </a:lnTo>
                <a:lnTo>
                  <a:pt x="4712" y="1428"/>
                </a:lnTo>
                <a:close/>
                <a:moveTo>
                  <a:pt x="4704" y="1440"/>
                </a:moveTo>
                <a:lnTo>
                  <a:pt x="4704" y="1440"/>
                </a:lnTo>
                <a:lnTo>
                  <a:pt x="4706" y="1438"/>
                </a:lnTo>
                <a:lnTo>
                  <a:pt x="4708" y="1434"/>
                </a:lnTo>
                <a:lnTo>
                  <a:pt x="4706" y="1434"/>
                </a:lnTo>
                <a:lnTo>
                  <a:pt x="4706" y="1434"/>
                </a:lnTo>
                <a:lnTo>
                  <a:pt x="4706" y="1434"/>
                </a:lnTo>
                <a:lnTo>
                  <a:pt x="4706" y="1436"/>
                </a:lnTo>
                <a:lnTo>
                  <a:pt x="4704" y="1436"/>
                </a:lnTo>
                <a:lnTo>
                  <a:pt x="4704" y="1438"/>
                </a:lnTo>
                <a:lnTo>
                  <a:pt x="4704" y="1438"/>
                </a:lnTo>
                <a:lnTo>
                  <a:pt x="4704" y="1440"/>
                </a:lnTo>
                <a:close/>
                <a:moveTo>
                  <a:pt x="4717" y="1394"/>
                </a:moveTo>
                <a:lnTo>
                  <a:pt x="4719" y="1394"/>
                </a:lnTo>
                <a:lnTo>
                  <a:pt x="4719" y="1394"/>
                </a:lnTo>
                <a:lnTo>
                  <a:pt x="4719" y="1394"/>
                </a:lnTo>
                <a:lnTo>
                  <a:pt x="4719" y="1394"/>
                </a:lnTo>
                <a:lnTo>
                  <a:pt x="4719" y="1394"/>
                </a:lnTo>
                <a:lnTo>
                  <a:pt x="4717" y="1394"/>
                </a:lnTo>
                <a:lnTo>
                  <a:pt x="4717" y="1394"/>
                </a:lnTo>
                <a:close/>
                <a:moveTo>
                  <a:pt x="4719" y="1359"/>
                </a:moveTo>
                <a:lnTo>
                  <a:pt x="4719" y="1359"/>
                </a:lnTo>
                <a:lnTo>
                  <a:pt x="4719" y="1359"/>
                </a:lnTo>
                <a:lnTo>
                  <a:pt x="4719" y="1359"/>
                </a:lnTo>
                <a:lnTo>
                  <a:pt x="4719" y="1359"/>
                </a:lnTo>
                <a:lnTo>
                  <a:pt x="4719" y="1359"/>
                </a:lnTo>
                <a:lnTo>
                  <a:pt x="4719" y="1359"/>
                </a:lnTo>
                <a:close/>
                <a:moveTo>
                  <a:pt x="4392" y="1648"/>
                </a:moveTo>
                <a:lnTo>
                  <a:pt x="4392" y="1648"/>
                </a:lnTo>
                <a:lnTo>
                  <a:pt x="4390" y="1648"/>
                </a:lnTo>
                <a:lnTo>
                  <a:pt x="4388" y="1648"/>
                </a:lnTo>
                <a:lnTo>
                  <a:pt x="4388" y="1650"/>
                </a:lnTo>
                <a:lnTo>
                  <a:pt x="4388" y="1652"/>
                </a:lnTo>
                <a:lnTo>
                  <a:pt x="4388" y="1654"/>
                </a:lnTo>
                <a:lnTo>
                  <a:pt x="4388" y="1654"/>
                </a:lnTo>
                <a:lnTo>
                  <a:pt x="4390" y="1652"/>
                </a:lnTo>
                <a:lnTo>
                  <a:pt x="4392" y="1650"/>
                </a:lnTo>
                <a:lnTo>
                  <a:pt x="4392" y="1650"/>
                </a:lnTo>
                <a:lnTo>
                  <a:pt x="4392" y="1652"/>
                </a:lnTo>
                <a:lnTo>
                  <a:pt x="4392" y="1654"/>
                </a:lnTo>
                <a:lnTo>
                  <a:pt x="4392" y="1654"/>
                </a:lnTo>
                <a:lnTo>
                  <a:pt x="4392" y="1654"/>
                </a:lnTo>
                <a:lnTo>
                  <a:pt x="4394" y="1654"/>
                </a:lnTo>
                <a:lnTo>
                  <a:pt x="4394" y="1654"/>
                </a:lnTo>
                <a:lnTo>
                  <a:pt x="4394" y="1652"/>
                </a:lnTo>
                <a:lnTo>
                  <a:pt x="4394" y="1652"/>
                </a:lnTo>
                <a:lnTo>
                  <a:pt x="4396" y="1652"/>
                </a:lnTo>
                <a:lnTo>
                  <a:pt x="4396" y="1652"/>
                </a:lnTo>
                <a:lnTo>
                  <a:pt x="4398" y="1652"/>
                </a:lnTo>
                <a:lnTo>
                  <a:pt x="4398" y="1650"/>
                </a:lnTo>
                <a:lnTo>
                  <a:pt x="4398" y="1650"/>
                </a:lnTo>
                <a:lnTo>
                  <a:pt x="4396" y="1650"/>
                </a:lnTo>
                <a:lnTo>
                  <a:pt x="4396" y="1648"/>
                </a:lnTo>
                <a:lnTo>
                  <a:pt x="4394" y="1650"/>
                </a:lnTo>
                <a:lnTo>
                  <a:pt x="4394" y="1650"/>
                </a:lnTo>
                <a:lnTo>
                  <a:pt x="4392" y="1650"/>
                </a:lnTo>
                <a:lnTo>
                  <a:pt x="4394" y="1648"/>
                </a:lnTo>
                <a:lnTo>
                  <a:pt x="4392" y="1648"/>
                </a:lnTo>
                <a:close/>
                <a:moveTo>
                  <a:pt x="4788" y="1956"/>
                </a:moveTo>
                <a:lnTo>
                  <a:pt x="4788" y="1956"/>
                </a:lnTo>
                <a:lnTo>
                  <a:pt x="4788" y="1956"/>
                </a:lnTo>
                <a:lnTo>
                  <a:pt x="4788" y="1956"/>
                </a:lnTo>
                <a:lnTo>
                  <a:pt x="4788" y="1956"/>
                </a:lnTo>
                <a:lnTo>
                  <a:pt x="4788" y="1956"/>
                </a:lnTo>
                <a:lnTo>
                  <a:pt x="4788" y="1956"/>
                </a:lnTo>
                <a:lnTo>
                  <a:pt x="4788" y="1956"/>
                </a:lnTo>
                <a:close/>
                <a:moveTo>
                  <a:pt x="4779" y="1954"/>
                </a:moveTo>
                <a:lnTo>
                  <a:pt x="4779" y="1956"/>
                </a:lnTo>
                <a:lnTo>
                  <a:pt x="4779" y="1954"/>
                </a:lnTo>
                <a:lnTo>
                  <a:pt x="4779" y="1954"/>
                </a:lnTo>
                <a:lnTo>
                  <a:pt x="4779" y="1952"/>
                </a:lnTo>
                <a:lnTo>
                  <a:pt x="4779" y="1954"/>
                </a:lnTo>
                <a:lnTo>
                  <a:pt x="4779" y="1954"/>
                </a:lnTo>
                <a:close/>
                <a:moveTo>
                  <a:pt x="4683" y="1753"/>
                </a:moveTo>
                <a:lnTo>
                  <a:pt x="4683" y="1753"/>
                </a:lnTo>
                <a:lnTo>
                  <a:pt x="4685" y="1753"/>
                </a:lnTo>
                <a:lnTo>
                  <a:pt x="4685" y="1755"/>
                </a:lnTo>
                <a:lnTo>
                  <a:pt x="4687" y="1757"/>
                </a:lnTo>
                <a:lnTo>
                  <a:pt x="4687" y="1755"/>
                </a:lnTo>
                <a:lnTo>
                  <a:pt x="4685" y="1753"/>
                </a:lnTo>
                <a:lnTo>
                  <a:pt x="4683" y="1753"/>
                </a:lnTo>
                <a:lnTo>
                  <a:pt x="4683" y="1753"/>
                </a:lnTo>
                <a:close/>
                <a:moveTo>
                  <a:pt x="2364" y="1145"/>
                </a:moveTo>
                <a:lnTo>
                  <a:pt x="2366" y="1145"/>
                </a:lnTo>
                <a:lnTo>
                  <a:pt x="2366" y="1143"/>
                </a:lnTo>
                <a:lnTo>
                  <a:pt x="2366" y="1143"/>
                </a:lnTo>
                <a:lnTo>
                  <a:pt x="2361" y="1143"/>
                </a:lnTo>
                <a:lnTo>
                  <a:pt x="2361" y="1143"/>
                </a:lnTo>
                <a:lnTo>
                  <a:pt x="2359" y="1143"/>
                </a:lnTo>
                <a:lnTo>
                  <a:pt x="2357" y="1143"/>
                </a:lnTo>
                <a:lnTo>
                  <a:pt x="2357" y="1143"/>
                </a:lnTo>
                <a:lnTo>
                  <a:pt x="2359" y="1145"/>
                </a:lnTo>
                <a:lnTo>
                  <a:pt x="2361" y="1145"/>
                </a:lnTo>
                <a:lnTo>
                  <a:pt x="2364" y="1145"/>
                </a:lnTo>
                <a:close/>
                <a:moveTo>
                  <a:pt x="4765" y="1923"/>
                </a:moveTo>
                <a:lnTo>
                  <a:pt x="4765" y="1923"/>
                </a:lnTo>
                <a:lnTo>
                  <a:pt x="4765" y="1925"/>
                </a:lnTo>
                <a:lnTo>
                  <a:pt x="4765" y="1925"/>
                </a:lnTo>
                <a:lnTo>
                  <a:pt x="4765" y="1925"/>
                </a:lnTo>
                <a:lnTo>
                  <a:pt x="4765" y="1925"/>
                </a:lnTo>
                <a:lnTo>
                  <a:pt x="4767" y="1923"/>
                </a:lnTo>
                <a:lnTo>
                  <a:pt x="4765" y="1923"/>
                </a:lnTo>
                <a:close/>
                <a:moveTo>
                  <a:pt x="4767" y="1927"/>
                </a:moveTo>
                <a:lnTo>
                  <a:pt x="4767" y="1927"/>
                </a:lnTo>
                <a:lnTo>
                  <a:pt x="4767" y="1927"/>
                </a:lnTo>
                <a:lnTo>
                  <a:pt x="4767" y="1925"/>
                </a:lnTo>
                <a:lnTo>
                  <a:pt x="4767" y="1925"/>
                </a:lnTo>
                <a:lnTo>
                  <a:pt x="4765" y="1927"/>
                </a:lnTo>
                <a:lnTo>
                  <a:pt x="4767" y="1927"/>
                </a:lnTo>
                <a:lnTo>
                  <a:pt x="4767" y="1927"/>
                </a:lnTo>
                <a:close/>
                <a:moveTo>
                  <a:pt x="4591" y="1858"/>
                </a:moveTo>
                <a:lnTo>
                  <a:pt x="4591" y="1858"/>
                </a:lnTo>
                <a:lnTo>
                  <a:pt x="4591" y="1858"/>
                </a:lnTo>
                <a:lnTo>
                  <a:pt x="4591" y="1856"/>
                </a:lnTo>
                <a:lnTo>
                  <a:pt x="4591" y="1856"/>
                </a:lnTo>
                <a:lnTo>
                  <a:pt x="4591" y="1858"/>
                </a:lnTo>
                <a:close/>
                <a:moveTo>
                  <a:pt x="4823" y="1763"/>
                </a:moveTo>
                <a:lnTo>
                  <a:pt x="4823" y="1761"/>
                </a:lnTo>
                <a:lnTo>
                  <a:pt x="4823" y="1761"/>
                </a:lnTo>
                <a:lnTo>
                  <a:pt x="4823" y="1761"/>
                </a:lnTo>
                <a:lnTo>
                  <a:pt x="4821" y="1761"/>
                </a:lnTo>
                <a:lnTo>
                  <a:pt x="4821" y="1761"/>
                </a:lnTo>
                <a:lnTo>
                  <a:pt x="4819" y="1761"/>
                </a:lnTo>
                <a:lnTo>
                  <a:pt x="4819" y="1759"/>
                </a:lnTo>
                <a:lnTo>
                  <a:pt x="4817" y="1761"/>
                </a:lnTo>
                <a:lnTo>
                  <a:pt x="4817" y="1761"/>
                </a:lnTo>
                <a:lnTo>
                  <a:pt x="4819" y="1761"/>
                </a:lnTo>
                <a:lnTo>
                  <a:pt x="4819" y="1763"/>
                </a:lnTo>
                <a:lnTo>
                  <a:pt x="4819" y="1763"/>
                </a:lnTo>
                <a:lnTo>
                  <a:pt x="4821" y="1763"/>
                </a:lnTo>
                <a:lnTo>
                  <a:pt x="4821" y="1763"/>
                </a:lnTo>
                <a:lnTo>
                  <a:pt x="4823" y="1763"/>
                </a:lnTo>
                <a:lnTo>
                  <a:pt x="4823" y="1763"/>
                </a:lnTo>
                <a:lnTo>
                  <a:pt x="4823" y="1763"/>
                </a:lnTo>
                <a:lnTo>
                  <a:pt x="4823" y="1763"/>
                </a:lnTo>
                <a:lnTo>
                  <a:pt x="4823" y="1763"/>
                </a:lnTo>
                <a:close/>
                <a:moveTo>
                  <a:pt x="4798" y="1774"/>
                </a:moveTo>
                <a:lnTo>
                  <a:pt x="4798" y="1774"/>
                </a:lnTo>
                <a:lnTo>
                  <a:pt x="4796" y="1776"/>
                </a:lnTo>
                <a:lnTo>
                  <a:pt x="4796" y="1776"/>
                </a:lnTo>
                <a:lnTo>
                  <a:pt x="4796" y="1776"/>
                </a:lnTo>
                <a:lnTo>
                  <a:pt x="4796" y="1774"/>
                </a:lnTo>
                <a:lnTo>
                  <a:pt x="4794" y="1772"/>
                </a:lnTo>
                <a:lnTo>
                  <a:pt x="4792" y="1772"/>
                </a:lnTo>
                <a:lnTo>
                  <a:pt x="4792" y="1772"/>
                </a:lnTo>
                <a:lnTo>
                  <a:pt x="4792" y="1772"/>
                </a:lnTo>
                <a:lnTo>
                  <a:pt x="4794" y="1774"/>
                </a:lnTo>
                <a:lnTo>
                  <a:pt x="4794" y="1774"/>
                </a:lnTo>
                <a:lnTo>
                  <a:pt x="4794" y="1776"/>
                </a:lnTo>
                <a:lnTo>
                  <a:pt x="4794" y="1776"/>
                </a:lnTo>
                <a:lnTo>
                  <a:pt x="4798" y="1778"/>
                </a:lnTo>
                <a:lnTo>
                  <a:pt x="4798" y="1778"/>
                </a:lnTo>
                <a:lnTo>
                  <a:pt x="4800" y="1774"/>
                </a:lnTo>
                <a:lnTo>
                  <a:pt x="4798" y="1774"/>
                </a:lnTo>
                <a:close/>
                <a:moveTo>
                  <a:pt x="4790" y="1780"/>
                </a:moveTo>
                <a:lnTo>
                  <a:pt x="4790" y="1780"/>
                </a:lnTo>
                <a:lnTo>
                  <a:pt x="4794" y="1778"/>
                </a:lnTo>
                <a:lnTo>
                  <a:pt x="4790" y="1778"/>
                </a:lnTo>
                <a:lnTo>
                  <a:pt x="4788" y="1778"/>
                </a:lnTo>
                <a:lnTo>
                  <a:pt x="4786" y="1778"/>
                </a:lnTo>
                <a:lnTo>
                  <a:pt x="4786" y="1778"/>
                </a:lnTo>
                <a:lnTo>
                  <a:pt x="4784" y="1778"/>
                </a:lnTo>
                <a:lnTo>
                  <a:pt x="4781" y="1776"/>
                </a:lnTo>
                <a:lnTo>
                  <a:pt x="4779" y="1776"/>
                </a:lnTo>
                <a:lnTo>
                  <a:pt x="4779" y="1776"/>
                </a:lnTo>
                <a:lnTo>
                  <a:pt x="4779" y="1776"/>
                </a:lnTo>
                <a:lnTo>
                  <a:pt x="4777" y="1774"/>
                </a:lnTo>
                <a:lnTo>
                  <a:pt x="4777" y="1774"/>
                </a:lnTo>
                <a:lnTo>
                  <a:pt x="4777" y="1772"/>
                </a:lnTo>
                <a:lnTo>
                  <a:pt x="4779" y="1772"/>
                </a:lnTo>
                <a:lnTo>
                  <a:pt x="4779" y="1772"/>
                </a:lnTo>
                <a:lnTo>
                  <a:pt x="4781" y="1772"/>
                </a:lnTo>
                <a:lnTo>
                  <a:pt x="4781" y="1770"/>
                </a:lnTo>
                <a:lnTo>
                  <a:pt x="4779" y="1770"/>
                </a:lnTo>
                <a:lnTo>
                  <a:pt x="4779" y="1770"/>
                </a:lnTo>
                <a:lnTo>
                  <a:pt x="4777" y="1770"/>
                </a:lnTo>
                <a:lnTo>
                  <a:pt x="4773" y="1770"/>
                </a:lnTo>
                <a:lnTo>
                  <a:pt x="4773" y="1770"/>
                </a:lnTo>
                <a:lnTo>
                  <a:pt x="4771" y="1767"/>
                </a:lnTo>
                <a:lnTo>
                  <a:pt x="4769" y="1767"/>
                </a:lnTo>
                <a:lnTo>
                  <a:pt x="4769" y="1765"/>
                </a:lnTo>
                <a:lnTo>
                  <a:pt x="4771" y="1763"/>
                </a:lnTo>
                <a:lnTo>
                  <a:pt x="4769" y="1761"/>
                </a:lnTo>
                <a:lnTo>
                  <a:pt x="4769" y="1761"/>
                </a:lnTo>
                <a:lnTo>
                  <a:pt x="4769" y="1761"/>
                </a:lnTo>
                <a:lnTo>
                  <a:pt x="4767" y="1761"/>
                </a:lnTo>
                <a:lnTo>
                  <a:pt x="4763" y="1761"/>
                </a:lnTo>
                <a:lnTo>
                  <a:pt x="4763" y="1761"/>
                </a:lnTo>
                <a:lnTo>
                  <a:pt x="4761" y="1761"/>
                </a:lnTo>
                <a:lnTo>
                  <a:pt x="4758" y="1759"/>
                </a:lnTo>
                <a:lnTo>
                  <a:pt x="4758" y="1757"/>
                </a:lnTo>
                <a:lnTo>
                  <a:pt x="4758" y="1755"/>
                </a:lnTo>
                <a:lnTo>
                  <a:pt x="4756" y="1755"/>
                </a:lnTo>
                <a:lnTo>
                  <a:pt x="4754" y="1753"/>
                </a:lnTo>
                <a:lnTo>
                  <a:pt x="4754" y="1753"/>
                </a:lnTo>
                <a:lnTo>
                  <a:pt x="4754" y="1751"/>
                </a:lnTo>
                <a:lnTo>
                  <a:pt x="4754" y="1749"/>
                </a:lnTo>
                <a:lnTo>
                  <a:pt x="4754" y="1749"/>
                </a:lnTo>
                <a:lnTo>
                  <a:pt x="4750" y="1747"/>
                </a:lnTo>
                <a:lnTo>
                  <a:pt x="4750" y="1744"/>
                </a:lnTo>
                <a:lnTo>
                  <a:pt x="4748" y="1744"/>
                </a:lnTo>
                <a:lnTo>
                  <a:pt x="4746" y="1742"/>
                </a:lnTo>
                <a:lnTo>
                  <a:pt x="4744" y="1740"/>
                </a:lnTo>
                <a:lnTo>
                  <a:pt x="4742" y="1740"/>
                </a:lnTo>
                <a:lnTo>
                  <a:pt x="4742" y="1738"/>
                </a:lnTo>
                <a:lnTo>
                  <a:pt x="4740" y="1738"/>
                </a:lnTo>
                <a:lnTo>
                  <a:pt x="4740" y="1734"/>
                </a:lnTo>
                <a:lnTo>
                  <a:pt x="4737" y="1730"/>
                </a:lnTo>
                <a:lnTo>
                  <a:pt x="4737" y="1730"/>
                </a:lnTo>
                <a:lnTo>
                  <a:pt x="4737" y="1730"/>
                </a:lnTo>
                <a:lnTo>
                  <a:pt x="4740" y="1728"/>
                </a:lnTo>
                <a:lnTo>
                  <a:pt x="4742" y="1728"/>
                </a:lnTo>
                <a:lnTo>
                  <a:pt x="4748" y="1728"/>
                </a:lnTo>
                <a:lnTo>
                  <a:pt x="4750" y="1728"/>
                </a:lnTo>
                <a:lnTo>
                  <a:pt x="4750" y="1728"/>
                </a:lnTo>
                <a:lnTo>
                  <a:pt x="4750" y="1726"/>
                </a:lnTo>
                <a:lnTo>
                  <a:pt x="4750" y="1723"/>
                </a:lnTo>
                <a:lnTo>
                  <a:pt x="4748" y="1721"/>
                </a:lnTo>
                <a:lnTo>
                  <a:pt x="4748" y="1721"/>
                </a:lnTo>
                <a:lnTo>
                  <a:pt x="4748" y="1721"/>
                </a:lnTo>
                <a:lnTo>
                  <a:pt x="4746" y="1719"/>
                </a:lnTo>
                <a:lnTo>
                  <a:pt x="4746" y="1717"/>
                </a:lnTo>
                <a:lnTo>
                  <a:pt x="4746" y="1717"/>
                </a:lnTo>
                <a:lnTo>
                  <a:pt x="4744" y="1717"/>
                </a:lnTo>
                <a:lnTo>
                  <a:pt x="4744" y="1717"/>
                </a:lnTo>
                <a:lnTo>
                  <a:pt x="4742" y="1717"/>
                </a:lnTo>
                <a:lnTo>
                  <a:pt x="4740" y="1717"/>
                </a:lnTo>
                <a:lnTo>
                  <a:pt x="4737" y="1717"/>
                </a:lnTo>
                <a:lnTo>
                  <a:pt x="4729" y="1711"/>
                </a:lnTo>
                <a:lnTo>
                  <a:pt x="4725" y="1711"/>
                </a:lnTo>
                <a:lnTo>
                  <a:pt x="4723" y="1711"/>
                </a:lnTo>
                <a:lnTo>
                  <a:pt x="4721" y="1709"/>
                </a:lnTo>
                <a:lnTo>
                  <a:pt x="4719" y="1709"/>
                </a:lnTo>
                <a:lnTo>
                  <a:pt x="4721" y="1705"/>
                </a:lnTo>
                <a:lnTo>
                  <a:pt x="4721" y="1700"/>
                </a:lnTo>
                <a:lnTo>
                  <a:pt x="4719" y="1700"/>
                </a:lnTo>
                <a:lnTo>
                  <a:pt x="4712" y="1694"/>
                </a:lnTo>
                <a:lnTo>
                  <a:pt x="4712" y="1694"/>
                </a:lnTo>
                <a:lnTo>
                  <a:pt x="4710" y="1694"/>
                </a:lnTo>
                <a:lnTo>
                  <a:pt x="4708" y="1692"/>
                </a:lnTo>
                <a:lnTo>
                  <a:pt x="4708" y="1692"/>
                </a:lnTo>
                <a:lnTo>
                  <a:pt x="4706" y="1690"/>
                </a:lnTo>
                <a:lnTo>
                  <a:pt x="4704" y="1690"/>
                </a:lnTo>
                <a:lnTo>
                  <a:pt x="4704" y="1688"/>
                </a:lnTo>
                <a:lnTo>
                  <a:pt x="4702" y="1688"/>
                </a:lnTo>
                <a:lnTo>
                  <a:pt x="4702" y="1686"/>
                </a:lnTo>
                <a:lnTo>
                  <a:pt x="4700" y="1686"/>
                </a:lnTo>
                <a:lnTo>
                  <a:pt x="4700" y="1686"/>
                </a:lnTo>
                <a:lnTo>
                  <a:pt x="4700" y="1686"/>
                </a:lnTo>
                <a:lnTo>
                  <a:pt x="4698" y="1686"/>
                </a:lnTo>
                <a:lnTo>
                  <a:pt x="4696" y="1686"/>
                </a:lnTo>
                <a:lnTo>
                  <a:pt x="4696" y="1686"/>
                </a:lnTo>
                <a:lnTo>
                  <a:pt x="4693" y="1686"/>
                </a:lnTo>
                <a:lnTo>
                  <a:pt x="4691" y="1684"/>
                </a:lnTo>
                <a:lnTo>
                  <a:pt x="4691" y="1684"/>
                </a:lnTo>
                <a:lnTo>
                  <a:pt x="4689" y="1682"/>
                </a:lnTo>
                <a:lnTo>
                  <a:pt x="4687" y="1679"/>
                </a:lnTo>
                <a:lnTo>
                  <a:pt x="4685" y="1679"/>
                </a:lnTo>
                <a:lnTo>
                  <a:pt x="4681" y="1679"/>
                </a:lnTo>
                <a:lnTo>
                  <a:pt x="4679" y="1679"/>
                </a:lnTo>
                <a:lnTo>
                  <a:pt x="4679" y="1679"/>
                </a:lnTo>
                <a:lnTo>
                  <a:pt x="4673" y="1677"/>
                </a:lnTo>
                <a:lnTo>
                  <a:pt x="4668" y="1675"/>
                </a:lnTo>
                <a:lnTo>
                  <a:pt x="4664" y="1673"/>
                </a:lnTo>
                <a:lnTo>
                  <a:pt x="4664" y="1673"/>
                </a:lnTo>
                <a:lnTo>
                  <a:pt x="4664" y="1673"/>
                </a:lnTo>
                <a:lnTo>
                  <a:pt x="4662" y="1673"/>
                </a:lnTo>
                <a:lnTo>
                  <a:pt x="4660" y="1671"/>
                </a:lnTo>
                <a:lnTo>
                  <a:pt x="4654" y="1669"/>
                </a:lnTo>
                <a:lnTo>
                  <a:pt x="4652" y="1669"/>
                </a:lnTo>
                <a:lnTo>
                  <a:pt x="4647" y="1669"/>
                </a:lnTo>
                <a:lnTo>
                  <a:pt x="4647" y="1667"/>
                </a:lnTo>
                <a:lnTo>
                  <a:pt x="4645" y="1667"/>
                </a:lnTo>
                <a:lnTo>
                  <a:pt x="4645" y="1667"/>
                </a:lnTo>
                <a:lnTo>
                  <a:pt x="4641" y="1667"/>
                </a:lnTo>
                <a:lnTo>
                  <a:pt x="4639" y="1665"/>
                </a:lnTo>
                <a:lnTo>
                  <a:pt x="4639" y="1665"/>
                </a:lnTo>
                <a:lnTo>
                  <a:pt x="4639" y="1665"/>
                </a:lnTo>
                <a:lnTo>
                  <a:pt x="4635" y="1665"/>
                </a:lnTo>
                <a:lnTo>
                  <a:pt x="4633" y="1665"/>
                </a:lnTo>
                <a:lnTo>
                  <a:pt x="4629" y="1663"/>
                </a:lnTo>
                <a:lnTo>
                  <a:pt x="4624" y="1661"/>
                </a:lnTo>
                <a:lnTo>
                  <a:pt x="4624" y="1661"/>
                </a:lnTo>
                <a:lnTo>
                  <a:pt x="4622" y="1661"/>
                </a:lnTo>
                <a:lnTo>
                  <a:pt x="4620" y="1658"/>
                </a:lnTo>
                <a:lnTo>
                  <a:pt x="4618" y="1658"/>
                </a:lnTo>
                <a:lnTo>
                  <a:pt x="4618" y="1658"/>
                </a:lnTo>
                <a:lnTo>
                  <a:pt x="4616" y="1656"/>
                </a:lnTo>
                <a:lnTo>
                  <a:pt x="4608" y="1654"/>
                </a:lnTo>
                <a:lnTo>
                  <a:pt x="4608" y="1654"/>
                </a:lnTo>
                <a:lnTo>
                  <a:pt x="4605" y="1652"/>
                </a:lnTo>
                <a:lnTo>
                  <a:pt x="4603" y="1652"/>
                </a:lnTo>
                <a:lnTo>
                  <a:pt x="4601" y="1654"/>
                </a:lnTo>
                <a:lnTo>
                  <a:pt x="4597" y="1656"/>
                </a:lnTo>
                <a:lnTo>
                  <a:pt x="4595" y="1656"/>
                </a:lnTo>
                <a:lnTo>
                  <a:pt x="4595" y="1658"/>
                </a:lnTo>
                <a:lnTo>
                  <a:pt x="4595" y="1658"/>
                </a:lnTo>
                <a:lnTo>
                  <a:pt x="4595" y="1658"/>
                </a:lnTo>
                <a:lnTo>
                  <a:pt x="4595" y="1661"/>
                </a:lnTo>
                <a:lnTo>
                  <a:pt x="4593" y="1661"/>
                </a:lnTo>
                <a:lnTo>
                  <a:pt x="4591" y="1663"/>
                </a:lnTo>
                <a:lnTo>
                  <a:pt x="4587" y="1663"/>
                </a:lnTo>
                <a:lnTo>
                  <a:pt x="4585" y="1665"/>
                </a:lnTo>
                <a:lnTo>
                  <a:pt x="4582" y="1665"/>
                </a:lnTo>
                <a:lnTo>
                  <a:pt x="4582" y="1667"/>
                </a:lnTo>
                <a:lnTo>
                  <a:pt x="4582" y="1667"/>
                </a:lnTo>
                <a:lnTo>
                  <a:pt x="4582" y="1669"/>
                </a:lnTo>
                <a:lnTo>
                  <a:pt x="4578" y="1671"/>
                </a:lnTo>
                <a:lnTo>
                  <a:pt x="4578" y="1671"/>
                </a:lnTo>
                <a:lnTo>
                  <a:pt x="4576" y="1673"/>
                </a:lnTo>
                <a:lnTo>
                  <a:pt x="4576" y="1673"/>
                </a:lnTo>
                <a:lnTo>
                  <a:pt x="4572" y="1677"/>
                </a:lnTo>
                <a:lnTo>
                  <a:pt x="4572" y="1677"/>
                </a:lnTo>
                <a:lnTo>
                  <a:pt x="4570" y="1679"/>
                </a:lnTo>
                <a:lnTo>
                  <a:pt x="4570" y="1679"/>
                </a:lnTo>
                <a:lnTo>
                  <a:pt x="4568" y="1679"/>
                </a:lnTo>
                <a:lnTo>
                  <a:pt x="4566" y="1679"/>
                </a:lnTo>
                <a:lnTo>
                  <a:pt x="4564" y="1679"/>
                </a:lnTo>
                <a:lnTo>
                  <a:pt x="4561" y="1677"/>
                </a:lnTo>
                <a:lnTo>
                  <a:pt x="4561" y="1677"/>
                </a:lnTo>
                <a:lnTo>
                  <a:pt x="4561" y="1675"/>
                </a:lnTo>
                <a:lnTo>
                  <a:pt x="4561" y="1673"/>
                </a:lnTo>
                <a:lnTo>
                  <a:pt x="4561" y="1673"/>
                </a:lnTo>
                <a:lnTo>
                  <a:pt x="4559" y="1673"/>
                </a:lnTo>
                <a:lnTo>
                  <a:pt x="4559" y="1673"/>
                </a:lnTo>
                <a:lnTo>
                  <a:pt x="4559" y="1669"/>
                </a:lnTo>
                <a:lnTo>
                  <a:pt x="4557" y="1669"/>
                </a:lnTo>
                <a:lnTo>
                  <a:pt x="4557" y="1667"/>
                </a:lnTo>
                <a:lnTo>
                  <a:pt x="4557" y="1667"/>
                </a:lnTo>
                <a:lnTo>
                  <a:pt x="4557" y="1667"/>
                </a:lnTo>
                <a:lnTo>
                  <a:pt x="4555" y="1669"/>
                </a:lnTo>
                <a:lnTo>
                  <a:pt x="4555" y="1671"/>
                </a:lnTo>
                <a:lnTo>
                  <a:pt x="4555" y="1671"/>
                </a:lnTo>
                <a:lnTo>
                  <a:pt x="4555" y="1669"/>
                </a:lnTo>
                <a:lnTo>
                  <a:pt x="4551" y="1665"/>
                </a:lnTo>
                <a:lnTo>
                  <a:pt x="4551" y="1663"/>
                </a:lnTo>
                <a:lnTo>
                  <a:pt x="4551" y="1661"/>
                </a:lnTo>
                <a:lnTo>
                  <a:pt x="4551" y="1658"/>
                </a:lnTo>
                <a:lnTo>
                  <a:pt x="4551" y="1658"/>
                </a:lnTo>
                <a:lnTo>
                  <a:pt x="4551" y="1656"/>
                </a:lnTo>
                <a:lnTo>
                  <a:pt x="4551" y="1654"/>
                </a:lnTo>
                <a:lnTo>
                  <a:pt x="4553" y="1652"/>
                </a:lnTo>
                <a:lnTo>
                  <a:pt x="4553" y="1652"/>
                </a:lnTo>
                <a:lnTo>
                  <a:pt x="4553" y="1650"/>
                </a:lnTo>
                <a:lnTo>
                  <a:pt x="4553" y="1650"/>
                </a:lnTo>
                <a:lnTo>
                  <a:pt x="4551" y="1648"/>
                </a:lnTo>
                <a:lnTo>
                  <a:pt x="4551" y="1648"/>
                </a:lnTo>
                <a:lnTo>
                  <a:pt x="4551" y="1646"/>
                </a:lnTo>
                <a:lnTo>
                  <a:pt x="4551" y="1644"/>
                </a:lnTo>
                <a:lnTo>
                  <a:pt x="4551" y="1644"/>
                </a:lnTo>
                <a:lnTo>
                  <a:pt x="4549" y="1642"/>
                </a:lnTo>
                <a:lnTo>
                  <a:pt x="4549" y="1642"/>
                </a:lnTo>
                <a:lnTo>
                  <a:pt x="4547" y="1642"/>
                </a:lnTo>
                <a:lnTo>
                  <a:pt x="4545" y="1642"/>
                </a:lnTo>
                <a:lnTo>
                  <a:pt x="4541" y="1642"/>
                </a:lnTo>
                <a:lnTo>
                  <a:pt x="4538" y="1640"/>
                </a:lnTo>
                <a:lnTo>
                  <a:pt x="4536" y="1638"/>
                </a:lnTo>
                <a:lnTo>
                  <a:pt x="4532" y="1638"/>
                </a:lnTo>
                <a:lnTo>
                  <a:pt x="4530" y="1635"/>
                </a:lnTo>
                <a:lnTo>
                  <a:pt x="4528" y="1635"/>
                </a:lnTo>
                <a:lnTo>
                  <a:pt x="4526" y="1635"/>
                </a:lnTo>
                <a:lnTo>
                  <a:pt x="4522" y="1638"/>
                </a:lnTo>
                <a:lnTo>
                  <a:pt x="4522" y="1638"/>
                </a:lnTo>
                <a:lnTo>
                  <a:pt x="4522" y="1640"/>
                </a:lnTo>
                <a:lnTo>
                  <a:pt x="4520" y="1640"/>
                </a:lnTo>
                <a:lnTo>
                  <a:pt x="4517" y="1640"/>
                </a:lnTo>
                <a:lnTo>
                  <a:pt x="4517" y="1642"/>
                </a:lnTo>
                <a:lnTo>
                  <a:pt x="4511" y="1642"/>
                </a:lnTo>
                <a:lnTo>
                  <a:pt x="4509" y="1644"/>
                </a:lnTo>
                <a:lnTo>
                  <a:pt x="4509" y="1644"/>
                </a:lnTo>
                <a:lnTo>
                  <a:pt x="4509" y="1644"/>
                </a:lnTo>
                <a:lnTo>
                  <a:pt x="4509" y="1644"/>
                </a:lnTo>
                <a:lnTo>
                  <a:pt x="4509" y="1646"/>
                </a:lnTo>
                <a:lnTo>
                  <a:pt x="4509" y="1648"/>
                </a:lnTo>
                <a:lnTo>
                  <a:pt x="4507" y="1648"/>
                </a:lnTo>
                <a:lnTo>
                  <a:pt x="4507" y="1650"/>
                </a:lnTo>
                <a:lnTo>
                  <a:pt x="4507" y="1650"/>
                </a:lnTo>
                <a:lnTo>
                  <a:pt x="4505" y="1650"/>
                </a:lnTo>
                <a:lnTo>
                  <a:pt x="4505" y="1652"/>
                </a:lnTo>
                <a:lnTo>
                  <a:pt x="4507" y="1652"/>
                </a:lnTo>
                <a:lnTo>
                  <a:pt x="4507" y="1652"/>
                </a:lnTo>
                <a:lnTo>
                  <a:pt x="4509" y="1652"/>
                </a:lnTo>
                <a:lnTo>
                  <a:pt x="4509" y="1652"/>
                </a:lnTo>
                <a:lnTo>
                  <a:pt x="4509" y="1652"/>
                </a:lnTo>
                <a:lnTo>
                  <a:pt x="4515" y="1654"/>
                </a:lnTo>
                <a:lnTo>
                  <a:pt x="4517" y="1654"/>
                </a:lnTo>
                <a:lnTo>
                  <a:pt x="4520" y="1654"/>
                </a:lnTo>
                <a:lnTo>
                  <a:pt x="4520" y="1656"/>
                </a:lnTo>
                <a:lnTo>
                  <a:pt x="4520" y="1658"/>
                </a:lnTo>
                <a:lnTo>
                  <a:pt x="4520" y="1661"/>
                </a:lnTo>
                <a:lnTo>
                  <a:pt x="4522" y="1661"/>
                </a:lnTo>
                <a:lnTo>
                  <a:pt x="4522" y="1661"/>
                </a:lnTo>
                <a:lnTo>
                  <a:pt x="4524" y="1663"/>
                </a:lnTo>
                <a:lnTo>
                  <a:pt x="4524" y="1663"/>
                </a:lnTo>
                <a:lnTo>
                  <a:pt x="4526" y="1663"/>
                </a:lnTo>
                <a:lnTo>
                  <a:pt x="4528" y="1663"/>
                </a:lnTo>
                <a:lnTo>
                  <a:pt x="4530" y="1663"/>
                </a:lnTo>
                <a:lnTo>
                  <a:pt x="4532" y="1665"/>
                </a:lnTo>
                <a:lnTo>
                  <a:pt x="4534" y="1665"/>
                </a:lnTo>
                <a:lnTo>
                  <a:pt x="4538" y="1663"/>
                </a:lnTo>
                <a:lnTo>
                  <a:pt x="4541" y="1663"/>
                </a:lnTo>
                <a:lnTo>
                  <a:pt x="4541" y="1663"/>
                </a:lnTo>
                <a:lnTo>
                  <a:pt x="4545" y="1663"/>
                </a:lnTo>
                <a:lnTo>
                  <a:pt x="4547" y="1661"/>
                </a:lnTo>
                <a:lnTo>
                  <a:pt x="4547" y="1663"/>
                </a:lnTo>
                <a:lnTo>
                  <a:pt x="4547" y="1663"/>
                </a:lnTo>
                <a:lnTo>
                  <a:pt x="4547" y="1663"/>
                </a:lnTo>
                <a:lnTo>
                  <a:pt x="4547" y="1665"/>
                </a:lnTo>
                <a:lnTo>
                  <a:pt x="4547" y="1665"/>
                </a:lnTo>
                <a:lnTo>
                  <a:pt x="4547" y="1665"/>
                </a:lnTo>
                <a:lnTo>
                  <a:pt x="4547" y="1667"/>
                </a:lnTo>
                <a:lnTo>
                  <a:pt x="4547" y="1667"/>
                </a:lnTo>
                <a:lnTo>
                  <a:pt x="4545" y="1667"/>
                </a:lnTo>
                <a:lnTo>
                  <a:pt x="4545" y="1667"/>
                </a:lnTo>
                <a:lnTo>
                  <a:pt x="4545" y="1669"/>
                </a:lnTo>
                <a:lnTo>
                  <a:pt x="4545" y="1669"/>
                </a:lnTo>
                <a:lnTo>
                  <a:pt x="4543" y="1667"/>
                </a:lnTo>
                <a:lnTo>
                  <a:pt x="4543" y="1667"/>
                </a:lnTo>
                <a:lnTo>
                  <a:pt x="4541" y="1667"/>
                </a:lnTo>
                <a:lnTo>
                  <a:pt x="4538" y="1667"/>
                </a:lnTo>
                <a:lnTo>
                  <a:pt x="4536" y="1667"/>
                </a:lnTo>
                <a:lnTo>
                  <a:pt x="4536" y="1667"/>
                </a:lnTo>
                <a:lnTo>
                  <a:pt x="4534" y="1667"/>
                </a:lnTo>
                <a:lnTo>
                  <a:pt x="4532" y="1669"/>
                </a:lnTo>
                <a:lnTo>
                  <a:pt x="4530" y="1671"/>
                </a:lnTo>
                <a:lnTo>
                  <a:pt x="4530" y="1671"/>
                </a:lnTo>
                <a:lnTo>
                  <a:pt x="4528" y="1671"/>
                </a:lnTo>
                <a:lnTo>
                  <a:pt x="4524" y="1669"/>
                </a:lnTo>
                <a:lnTo>
                  <a:pt x="4524" y="1669"/>
                </a:lnTo>
                <a:lnTo>
                  <a:pt x="4522" y="1671"/>
                </a:lnTo>
                <a:lnTo>
                  <a:pt x="4520" y="1671"/>
                </a:lnTo>
                <a:lnTo>
                  <a:pt x="4520" y="1673"/>
                </a:lnTo>
                <a:lnTo>
                  <a:pt x="4522" y="1673"/>
                </a:lnTo>
                <a:lnTo>
                  <a:pt x="4522" y="1673"/>
                </a:lnTo>
                <a:lnTo>
                  <a:pt x="4524" y="1673"/>
                </a:lnTo>
                <a:lnTo>
                  <a:pt x="4526" y="1673"/>
                </a:lnTo>
                <a:lnTo>
                  <a:pt x="4528" y="1675"/>
                </a:lnTo>
                <a:lnTo>
                  <a:pt x="4530" y="1679"/>
                </a:lnTo>
                <a:lnTo>
                  <a:pt x="4532" y="1679"/>
                </a:lnTo>
                <a:lnTo>
                  <a:pt x="4532" y="1682"/>
                </a:lnTo>
                <a:lnTo>
                  <a:pt x="4530" y="1684"/>
                </a:lnTo>
                <a:lnTo>
                  <a:pt x="4532" y="1686"/>
                </a:lnTo>
                <a:lnTo>
                  <a:pt x="4532" y="1688"/>
                </a:lnTo>
                <a:lnTo>
                  <a:pt x="4532" y="1688"/>
                </a:lnTo>
                <a:lnTo>
                  <a:pt x="4534" y="1690"/>
                </a:lnTo>
                <a:lnTo>
                  <a:pt x="4534" y="1690"/>
                </a:lnTo>
                <a:lnTo>
                  <a:pt x="4536" y="1690"/>
                </a:lnTo>
                <a:lnTo>
                  <a:pt x="4536" y="1690"/>
                </a:lnTo>
                <a:lnTo>
                  <a:pt x="4538" y="1690"/>
                </a:lnTo>
                <a:lnTo>
                  <a:pt x="4541" y="1688"/>
                </a:lnTo>
                <a:lnTo>
                  <a:pt x="4541" y="1686"/>
                </a:lnTo>
                <a:lnTo>
                  <a:pt x="4541" y="1686"/>
                </a:lnTo>
                <a:lnTo>
                  <a:pt x="4541" y="1686"/>
                </a:lnTo>
                <a:lnTo>
                  <a:pt x="4543" y="1684"/>
                </a:lnTo>
                <a:lnTo>
                  <a:pt x="4543" y="1682"/>
                </a:lnTo>
                <a:lnTo>
                  <a:pt x="4543" y="1679"/>
                </a:lnTo>
                <a:lnTo>
                  <a:pt x="4543" y="1679"/>
                </a:lnTo>
                <a:lnTo>
                  <a:pt x="4545" y="1679"/>
                </a:lnTo>
                <a:lnTo>
                  <a:pt x="4545" y="1677"/>
                </a:lnTo>
                <a:lnTo>
                  <a:pt x="4545" y="1675"/>
                </a:lnTo>
                <a:lnTo>
                  <a:pt x="4545" y="1675"/>
                </a:lnTo>
                <a:lnTo>
                  <a:pt x="4545" y="1675"/>
                </a:lnTo>
                <a:lnTo>
                  <a:pt x="4547" y="1675"/>
                </a:lnTo>
                <a:lnTo>
                  <a:pt x="4547" y="1677"/>
                </a:lnTo>
                <a:lnTo>
                  <a:pt x="4545" y="1677"/>
                </a:lnTo>
                <a:lnTo>
                  <a:pt x="4545" y="1679"/>
                </a:lnTo>
                <a:lnTo>
                  <a:pt x="4545" y="1682"/>
                </a:lnTo>
                <a:lnTo>
                  <a:pt x="4545" y="1682"/>
                </a:lnTo>
                <a:lnTo>
                  <a:pt x="4547" y="1684"/>
                </a:lnTo>
                <a:lnTo>
                  <a:pt x="4547" y="1684"/>
                </a:lnTo>
                <a:lnTo>
                  <a:pt x="4547" y="1684"/>
                </a:lnTo>
                <a:lnTo>
                  <a:pt x="4549" y="1686"/>
                </a:lnTo>
                <a:lnTo>
                  <a:pt x="4549" y="1686"/>
                </a:lnTo>
                <a:lnTo>
                  <a:pt x="4549" y="1686"/>
                </a:lnTo>
                <a:lnTo>
                  <a:pt x="4551" y="1686"/>
                </a:lnTo>
                <a:lnTo>
                  <a:pt x="4551" y="1686"/>
                </a:lnTo>
                <a:lnTo>
                  <a:pt x="4551" y="1686"/>
                </a:lnTo>
                <a:lnTo>
                  <a:pt x="4551" y="1688"/>
                </a:lnTo>
                <a:lnTo>
                  <a:pt x="4553" y="1688"/>
                </a:lnTo>
                <a:lnTo>
                  <a:pt x="4555" y="1688"/>
                </a:lnTo>
                <a:lnTo>
                  <a:pt x="4555" y="1688"/>
                </a:lnTo>
                <a:lnTo>
                  <a:pt x="4557" y="1688"/>
                </a:lnTo>
                <a:lnTo>
                  <a:pt x="4557" y="1688"/>
                </a:lnTo>
                <a:lnTo>
                  <a:pt x="4559" y="1688"/>
                </a:lnTo>
                <a:lnTo>
                  <a:pt x="4559" y="1688"/>
                </a:lnTo>
                <a:lnTo>
                  <a:pt x="4561" y="1688"/>
                </a:lnTo>
                <a:lnTo>
                  <a:pt x="4559" y="1688"/>
                </a:lnTo>
                <a:lnTo>
                  <a:pt x="4559" y="1688"/>
                </a:lnTo>
                <a:lnTo>
                  <a:pt x="4559" y="1690"/>
                </a:lnTo>
                <a:lnTo>
                  <a:pt x="4559" y="1692"/>
                </a:lnTo>
                <a:lnTo>
                  <a:pt x="4566" y="1694"/>
                </a:lnTo>
                <a:lnTo>
                  <a:pt x="4568" y="1694"/>
                </a:lnTo>
                <a:lnTo>
                  <a:pt x="4568" y="1694"/>
                </a:lnTo>
                <a:lnTo>
                  <a:pt x="4570" y="1694"/>
                </a:lnTo>
                <a:lnTo>
                  <a:pt x="4574" y="1696"/>
                </a:lnTo>
                <a:lnTo>
                  <a:pt x="4578" y="1696"/>
                </a:lnTo>
                <a:lnTo>
                  <a:pt x="4580" y="1696"/>
                </a:lnTo>
                <a:lnTo>
                  <a:pt x="4580" y="1698"/>
                </a:lnTo>
                <a:lnTo>
                  <a:pt x="4585" y="1698"/>
                </a:lnTo>
                <a:lnTo>
                  <a:pt x="4587" y="1700"/>
                </a:lnTo>
                <a:lnTo>
                  <a:pt x="4591" y="1700"/>
                </a:lnTo>
                <a:lnTo>
                  <a:pt x="4591" y="1702"/>
                </a:lnTo>
                <a:lnTo>
                  <a:pt x="4593" y="1702"/>
                </a:lnTo>
                <a:lnTo>
                  <a:pt x="4593" y="1702"/>
                </a:lnTo>
                <a:lnTo>
                  <a:pt x="4593" y="1702"/>
                </a:lnTo>
                <a:lnTo>
                  <a:pt x="4595" y="1702"/>
                </a:lnTo>
                <a:lnTo>
                  <a:pt x="4595" y="1702"/>
                </a:lnTo>
                <a:lnTo>
                  <a:pt x="4595" y="1702"/>
                </a:lnTo>
                <a:lnTo>
                  <a:pt x="4597" y="1702"/>
                </a:lnTo>
                <a:lnTo>
                  <a:pt x="4597" y="1702"/>
                </a:lnTo>
                <a:lnTo>
                  <a:pt x="4603" y="1707"/>
                </a:lnTo>
                <a:lnTo>
                  <a:pt x="4603" y="1707"/>
                </a:lnTo>
                <a:lnTo>
                  <a:pt x="4605" y="1709"/>
                </a:lnTo>
                <a:lnTo>
                  <a:pt x="4605" y="1709"/>
                </a:lnTo>
                <a:lnTo>
                  <a:pt x="4605" y="1709"/>
                </a:lnTo>
                <a:lnTo>
                  <a:pt x="4608" y="1709"/>
                </a:lnTo>
                <a:lnTo>
                  <a:pt x="4608" y="1709"/>
                </a:lnTo>
                <a:lnTo>
                  <a:pt x="4608" y="1711"/>
                </a:lnTo>
                <a:lnTo>
                  <a:pt x="4608" y="1713"/>
                </a:lnTo>
                <a:lnTo>
                  <a:pt x="4608" y="1713"/>
                </a:lnTo>
                <a:lnTo>
                  <a:pt x="4608" y="1713"/>
                </a:lnTo>
                <a:lnTo>
                  <a:pt x="4610" y="1713"/>
                </a:lnTo>
                <a:lnTo>
                  <a:pt x="4610" y="1713"/>
                </a:lnTo>
                <a:lnTo>
                  <a:pt x="4610" y="1713"/>
                </a:lnTo>
                <a:lnTo>
                  <a:pt x="4612" y="1713"/>
                </a:lnTo>
                <a:lnTo>
                  <a:pt x="4610" y="1713"/>
                </a:lnTo>
                <a:lnTo>
                  <a:pt x="4610" y="1715"/>
                </a:lnTo>
                <a:lnTo>
                  <a:pt x="4612" y="1715"/>
                </a:lnTo>
                <a:lnTo>
                  <a:pt x="4612" y="1715"/>
                </a:lnTo>
                <a:lnTo>
                  <a:pt x="4612" y="1715"/>
                </a:lnTo>
                <a:lnTo>
                  <a:pt x="4612" y="1717"/>
                </a:lnTo>
                <a:lnTo>
                  <a:pt x="4612" y="1719"/>
                </a:lnTo>
                <a:lnTo>
                  <a:pt x="4614" y="1721"/>
                </a:lnTo>
                <a:lnTo>
                  <a:pt x="4614" y="1723"/>
                </a:lnTo>
                <a:lnTo>
                  <a:pt x="4616" y="1726"/>
                </a:lnTo>
                <a:lnTo>
                  <a:pt x="4618" y="1726"/>
                </a:lnTo>
                <a:lnTo>
                  <a:pt x="4618" y="1728"/>
                </a:lnTo>
                <a:lnTo>
                  <a:pt x="4618" y="1730"/>
                </a:lnTo>
                <a:lnTo>
                  <a:pt x="4620" y="1730"/>
                </a:lnTo>
                <a:lnTo>
                  <a:pt x="4616" y="1730"/>
                </a:lnTo>
                <a:lnTo>
                  <a:pt x="4616" y="1730"/>
                </a:lnTo>
                <a:lnTo>
                  <a:pt x="4616" y="1732"/>
                </a:lnTo>
                <a:lnTo>
                  <a:pt x="4618" y="1732"/>
                </a:lnTo>
                <a:lnTo>
                  <a:pt x="4620" y="1734"/>
                </a:lnTo>
                <a:lnTo>
                  <a:pt x="4622" y="1734"/>
                </a:lnTo>
                <a:lnTo>
                  <a:pt x="4622" y="1734"/>
                </a:lnTo>
                <a:lnTo>
                  <a:pt x="4624" y="1734"/>
                </a:lnTo>
                <a:lnTo>
                  <a:pt x="4622" y="1736"/>
                </a:lnTo>
                <a:lnTo>
                  <a:pt x="4622" y="1736"/>
                </a:lnTo>
                <a:lnTo>
                  <a:pt x="4620" y="1734"/>
                </a:lnTo>
                <a:lnTo>
                  <a:pt x="4620" y="1734"/>
                </a:lnTo>
                <a:lnTo>
                  <a:pt x="4618" y="1734"/>
                </a:lnTo>
                <a:lnTo>
                  <a:pt x="4618" y="1736"/>
                </a:lnTo>
                <a:lnTo>
                  <a:pt x="4618" y="1736"/>
                </a:lnTo>
                <a:lnTo>
                  <a:pt x="4620" y="1736"/>
                </a:lnTo>
                <a:lnTo>
                  <a:pt x="4620" y="1738"/>
                </a:lnTo>
                <a:lnTo>
                  <a:pt x="4620" y="1738"/>
                </a:lnTo>
                <a:lnTo>
                  <a:pt x="4620" y="1738"/>
                </a:lnTo>
                <a:lnTo>
                  <a:pt x="4622" y="1740"/>
                </a:lnTo>
                <a:lnTo>
                  <a:pt x="4622" y="1740"/>
                </a:lnTo>
                <a:lnTo>
                  <a:pt x="4622" y="1740"/>
                </a:lnTo>
                <a:lnTo>
                  <a:pt x="4622" y="1742"/>
                </a:lnTo>
                <a:lnTo>
                  <a:pt x="4622" y="1744"/>
                </a:lnTo>
                <a:lnTo>
                  <a:pt x="4620" y="1744"/>
                </a:lnTo>
                <a:lnTo>
                  <a:pt x="4620" y="1747"/>
                </a:lnTo>
                <a:lnTo>
                  <a:pt x="4620" y="1747"/>
                </a:lnTo>
                <a:lnTo>
                  <a:pt x="4620" y="1749"/>
                </a:lnTo>
                <a:lnTo>
                  <a:pt x="4620" y="1749"/>
                </a:lnTo>
                <a:lnTo>
                  <a:pt x="4620" y="1749"/>
                </a:lnTo>
                <a:lnTo>
                  <a:pt x="4620" y="1751"/>
                </a:lnTo>
                <a:lnTo>
                  <a:pt x="4622" y="1749"/>
                </a:lnTo>
                <a:lnTo>
                  <a:pt x="4624" y="1747"/>
                </a:lnTo>
                <a:lnTo>
                  <a:pt x="4624" y="1747"/>
                </a:lnTo>
                <a:lnTo>
                  <a:pt x="4624" y="1747"/>
                </a:lnTo>
                <a:lnTo>
                  <a:pt x="4626" y="1749"/>
                </a:lnTo>
                <a:lnTo>
                  <a:pt x="4626" y="1749"/>
                </a:lnTo>
                <a:lnTo>
                  <a:pt x="4626" y="1749"/>
                </a:lnTo>
                <a:lnTo>
                  <a:pt x="4629" y="1749"/>
                </a:lnTo>
                <a:lnTo>
                  <a:pt x="4631" y="1749"/>
                </a:lnTo>
                <a:lnTo>
                  <a:pt x="4633" y="1749"/>
                </a:lnTo>
                <a:lnTo>
                  <a:pt x="4635" y="1749"/>
                </a:lnTo>
                <a:lnTo>
                  <a:pt x="4637" y="1747"/>
                </a:lnTo>
                <a:lnTo>
                  <a:pt x="4637" y="1744"/>
                </a:lnTo>
                <a:lnTo>
                  <a:pt x="4637" y="1747"/>
                </a:lnTo>
                <a:lnTo>
                  <a:pt x="4635" y="1749"/>
                </a:lnTo>
                <a:lnTo>
                  <a:pt x="4635" y="1749"/>
                </a:lnTo>
                <a:lnTo>
                  <a:pt x="4637" y="1749"/>
                </a:lnTo>
                <a:lnTo>
                  <a:pt x="4637" y="1751"/>
                </a:lnTo>
                <a:lnTo>
                  <a:pt x="4643" y="1755"/>
                </a:lnTo>
                <a:lnTo>
                  <a:pt x="4645" y="1757"/>
                </a:lnTo>
                <a:lnTo>
                  <a:pt x="4645" y="1759"/>
                </a:lnTo>
                <a:lnTo>
                  <a:pt x="4647" y="1761"/>
                </a:lnTo>
                <a:lnTo>
                  <a:pt x="4649" y="1761"/>
                </a:lnTo>
                <a:lnTo>
                  <a:pt x="4652" y="1763"/>
                </a:lnTo>
                <a:lnTo>
                  <a:pt x="4654" y="1763"/>
                </a:lnTo>
                <a:lnTo>
                  <a:pt x="4654" y="1763"/>
                </a:lnTo>
                <a:lnTo>
                  <a:pt x="4656" y="1763"/>
                </a:lnTo>
                <a:lnTo>
                  <a:pt x="4658" y="1763"/>
                </a:lnTo>
                <a:lnTo>
                  <a:pt x="4660" y="1763"/>
                </a:lnTo>
                <a:lnTo>
                  <a:pt x="4660" y="1763"/>
                </a:lnTo>
                <a:lnTo>
                  <a:pt x="4664" y="1763"/>
                </a:lnTo>
                <a:lnTo>
                  <a:pt x="4668" y="1763"/>
                </a:lnTo>
                <a:lnTo>
                  <a:pt x="4668" y="1763"/>
                </a:lnTo>
                <a:lnTo>
                  <a:pt x="4670" y="1763"/>
                </a:lnTo>
                <a:lnTo>
                  <a:pt x="4670" y="1763"/>
                </a:lnTo>
                <a:lnTo>
                  <a:pt x="4673" y="1765"/>
                </a:lnTo>
                <a:lnTo>
                  <a:pt x="4675" y="1765"/>
                </a:lnTo>
                <a:lnTo>
                  <a:pt x="4677" y="1763"/>
                </a:lnTo>
                <a:lnTo>
                  <a:pt x="4681" y="1761"/>
                </a:lnTo>
                <a:lnTo>
                  <a:pt x="4683" y="1761"/>
                </a:lnTo>
                <a:lnTo>
                  <a:pt x="4685" y="1759"/>
                </a:lnTo>
                <a:lnTo>
                  <a:pt x="4685" y="1759"/>
                </a:lnTo>
                <a:lnTo>
                  <a:pt x="4685" y="1757"/>
                </a:lnTo>
                <a:lnTo>
                  <a:pt x="4685" y="1757"/>
                </a:lnTo>
                <a:lnTo>
                  <a:pt x="4683" y="1755"/>
                </a:lnTo>
                <a:lnTo>
                  <a:pt x="4683" y="1755"/>
                </a:lnTo>
                <a:lnTo>
                  <a:pt x="4681" y="1753"/>
                </a:lnTo>
                <a:lnTo>
                  <a:pt x="4681" y="1753"/>
                </a:lnTo>
                <a:lnTo>
                  <a:pt x="4679" y="1753"/>
                </a:lnTo>
                <a:lnTo>
                  <a:pt x="4677" y="1751"/>
                </a:lnTo>
                <a:lnTo>
                  <a:pt x="4673" y="1751"/>
                </a:lnTo>
                <a:lnTo>
                  <a:pt x="4673" y="1751"/>
                </a:lnTo>
                <a:lnTo>
                  <a:pt x="4670" y="1751"/>
                </a:lnTo>
                <a:lnTo>
                  <a:pt x="4670" y="1751"/>
                </a:lnTo>
                <a:lnTo>
                  <a:pt x="4670" y="1749"/>
                </a:lnTo>
                <a:lnTo>
                  <a:pt x="4668" y="1749"/>
                </a:lnTo>
                <a:lnTo>
                  <a:pt x="4668" y="1749"/>
                </a:lnTo>
                <a:lnTo>
                  <a:pt x="4670" y="1749"/>
                </a:lnTo>
                <a:lnTo>
                  <a:pt x="4670" y="1749"/>
                </a:lnTo>
                <a:lnTo>
                  <a:pt x="4670" y="1751"/>
                </a:lnTo>
                <a:lnTo>
                  <a:pt x="4670" y="1751"/>
                </a:lnTo>
                <a:lnTo>
                  <a:pt x="4673" y="1751"/>
                </a:lnTo>
                <a:lnTo>
                  <a:pt x="4675" y="1751"/>
                </a:lnTo>
                <a:lnTo>
                  <a:pt x="4675" y="1751"/>
                </a:lnTo>
                <a:lnTo>
                  <a:pt x="4677" y="1751"/>
                </a:lnTo>
                <a:lnTo>
                  <a:pt x="4679" y="1751"/>
                </a:lnTo>
                <a:lnTo>
                  <a:pt x="4681" y="1751"/>
                </a:lnTo>
                <a:lnTo>
                  <a:pt x="4683" y="1751"/>
                </a:lnTo>
                <a:lnTo>
                  <a:pt x="4685" y="1751"/>
                </a:lnTo>
                <a:lnTo>
                  <a:pt x="4689" y="1749"/>
                </a:lnTo>
                <a:lnTo>
                  <a:pt x="4687" y="1749"/>
                </a:lnTo>
                <a:lnTo>
                  <a:pt x="4687" y="1747"/>
                </a:lnTo>
                <a:lnTo>
                  <a:pt x="4687" y="1747"/>
                </a:lnTo>
                <a:lnTo>
                  <a:pt x="4687" y="1747"/>
                </a:lnTo>
                <a:lnTo>
                  <a:pt x="4689" y="1747"/>
                </a:lnTo>
                <a:lnTo>
                  <a:pt x="4691" y="1747"/>
                </a:lnTo>
                <a:lnTo>
                  <a:pt x="4691" y="1747"/>
                </a:lnTo>
                <a:lnTo>
                  <a:pt x="4691" y="1747"/>
                </a:lnTo>
                <a:lnTo>
                  <a:pt x="4691" y="1744"/>
                </a:lnTo>
                <a:lnTo>
                  <a:pt x="4691" y="1747"/>
                </a:lnTo>
                <a:lnTo>
                  <a:pt x="4693" y="1744"/>
                </a:lnTo>
                <a:lnTo>
                  <a:pt x="4689" y="1740"/>
                </a:lnTo>
                <a:lnTo>
                  <a:pt x="4689" y="1738"/>
                </a:lnTo>
                <a:lnTo>
                  <a:pt x="4689" y="1738"/>
                </a:lnTo>
                <a:lnTo>
                  <a:pt x="4691" y="1740"/>
                </a:lnTo>
                <a:lnTo>
                  <a:pt x="4691" y="1740"/>
                </a:lnTo>
                <a:lnTo>
                  <a:pt x="4691" y="1742"/>
                </a:lnTo>
                <a:lnTo>
                  <a:pt x="4693" y="1742"/>
                </a:lnTo>
                <a:lnTo>
                  <a:pt x="4696" y="1742"/>
                </a:lnTo>
                <a:lnTo>
                  <a:pt x="4698" y="1742"/>
                </a:lnTo>
                <a:lnTo>
                  <a:pt x="4698" y="1742"/>
                </a:lnTo>
                <a:lnTo>
                  <a:pt x="4698" y="1742"/>
                </a:lnTo>
                <a:lnTo>
                  <a:pt x="4700" y="1742"/>
                </a:lnTo>
                <a:lnTo>
                  <a:pt x="4700" y="1742"/>
                </a:lnTo>
                <a:lnTo>
                  <a:pt x="4700" y="1742"/>
                </a:lnTo>
                <a:lnTo>
                  <a:pt x="4700" y="1740"/>
                </a:lnTo>
                <a:lnTo>
                  <a:pt x="4702" y="1740"/>
                </a:lnTo>
                <a:lnTo>
                  <a:pt x="4702" y="1740"/>
                </a:lnTo>
                <a:lnTo>
                  <a:pt x="4704" y="1740"/>
                </a:lnTo>
                <a:lnTo>
                  <a:pt x="4706" y="1740"/>
                </a:lnTo>
                <a:lnTo>
                  <a:pt x="4706" y="1740"/>
                </a:lnTo>
                <a:lnTo>
                  <a:pt x="4706" y="1742"/>
                </a:lnTo>
                <a:lnTo>
                  <a:pt x="4708" y="1742"/>
                </a:lnTo>
                <a:lnTo>
                  <a:pt x="4708" y="1742"/>
                </a:lnTo>
                <a:lnTo>
                  <a:pt x="4710" y="1744"/>
                </a:lnTo>
                <a:lnTo>
                  <a:pt x="4710" y="1744"/>
                </a:lnTo>
                <a:lnTo>
                  <a:pt x="4712" y="1744"/>
                </a:lnTo>
                <a:lnTo>
                  <a:pt x="4714" y="1744"/>
                </a:lnTo>
                <a:lnTo>
                  <a:pt x="4717" y="1744"/>
                </a:lnTo>
                <a:lnTo>
                  <a:pt x="4719" y="1747"/>
                </a:lnTo>
                <a:lnTo>
                  <a:pt x="4719" y="1747"/>
                </a:lnTo>
                <a:lnTo>
                  <a:pt x="4721" y="1747"/>
                </a:lnTo>
                <a:lnTo>
                  <a:pt x="4723" y="1747"/>
                </a:lnTo>
                <a:lnTo>
                  <a:pt x="4725" y="1749"/>
                </a:lnTo>
                <a:lnTo>
                  <a:pt x="4725" y="1749"/>
                </a:lnTo>
                <a:lnTo>
                  <a:pt x="4725" y="1749"/>
                </a:lnTo>
                <a:lnTo>
                  <a:pt x="4725" y="1751"/>
                </a:lnTo>
                <a:lnTo>
                  <a:pt x="4727" y="1751"/>
                </a:lnTo>
                <a:lnTo>
                  <a:pt x="4727" y="1753"/>
                </a:lnTo>
                <a:lnTo>
                  <a:pt x="4729" y="1755"/>
                </a:lnTo>
                <a:lnTo>
                  <a:pt x="4731" y="1757"/>
                </a:lnTo>
                <a:lnTo>
                  <a:pt x="4731" y="1759"/>
                </a:lnTo>
                <a:lnTo>
                  <a:pt x="4733" y="1761"/>
                </a:lnTo>
                <a:lnTo>
                  <a:pt x="4735" y="1761"/>
                </a:lnTo>
                <a:lnTo>
                  <a:pt x="4735" y="1761"/>
                </a:lnTo>
                <a:lnTo>
                  <a:pt x="4737" y="1761"/>
                </a:lnTo>
                <a:lnTo>
                  <a:pt x="4735" y="1763"/>
                </a:lnTo>
                <a:lnTo>
                  <a:pt x="4735" y="1763"/>
                </a:lnTo>
                <a:lnTo>
                  <a:pt x="4737" y="1765"/>
                </a:lnTo>
                <a:lnTo>
                  <a:pt x="4737" y="1767"/>
                </a:lnTo>
                <a:lnTo>
                  <a:pt x="4742" y="1770"/>
                </a:lnTo>
                <a:lnTo>
                  <a:pt x="4744" y="1770"/>
                </a:lnTo>
                <a:lnTo>
                  <a:pt x="4744" y="1772"/>
                </a:lnTo>
                <a:lnTo>
                  <a:pt x="4746" y="1774"/>
                </a:lnTo>
                <a:lnTo>
                  <a:pt x="4746" y="1774"/>
                </a:lnTo>
                <a:lnTo>
                  <a:pt x="4748" y="1776"/>
                </a:lnTo>
                <a:lnTo>
                  <a:pt x="4748" y="1776"/>
                </a:lnTo>
                <a:lnTo>
                  <a:pt x="4750" y="1776"/>
                </a:lnTo>
                <a:lnTo>
                  <a:pt x="4752" y="1778"/>
                </a:lnTo>
                <a:lnTo>
                  <a:pt x="4754" y="1778"/>
                </a:lnTo>
                <a:lnTo>
                  <a:pt x="4754" y="1776"/>
                </a:lnTo>
                <a:lnTo>
                  <a:pt x="4756" y="1778"/>
                </a:lnTo>
                <a:lnTo>
                  <a:pt x="4756" y="1778"/>
                </a:lnTo>
                <a:lnTo>
                  <a:pt x="4758" y="1778"/>
                </a:lnTo>
                <a:lnTo>
                  <a:pt x="4761" y="1778"/>
                </a:lnTo>
                <a:lnTo>
                  <a:pt x="4761" y="1778"/>
                </a:lnTo>
                <a:lnTo>
                  <a:pt x="4763" y="1778"/>
                </a:lnTo>
                <a:lnTo>
                  <a:pt x="4765" y="1778"/>
                </a:lnTo>
                <a:lnTo>
                  <a:pt x="4765" y="1778"/>
                </a:lnTo>
                <a:lnTo>
                  <a:pt x="4771" y="1780"/>
                </a:lnTo>
                <a:lnTo>
                  <a:pt x="4775" y="1780"/>
                </a:lnTo>
                <a:lnTo>
                  <a:pt x="4775" y="1780"/>
                </a:lnTo>
                <a:lnTo>
                  <a:pt x="4777" y="1780"/>
                </a:lnTo>
                <a:lnTo>
                  <a:pt x="4779" y="1780"/>
                </a:lnTo>
                <a:lnTo>
                  <a:pt x="4779" y="1782"/>
                </a:lnTo>
                <a:lnTo>
                  <a:pt x="4781" y="1782"/>
                </a:lnTo>
                <a:lnTo>
                  <a:pt x="4781" y="1784"/>
                </a:lnTo>
                <a:lnTo>
                  <a:pt x="4784" y="1784"/>
                </a:lnTo>
                <a:lnTo>
                  <a:pt x="4786" y="1784"/>
                </a:lnTo>
                <a:lnTo>
                  <a:pt x="4788" y="1784"/>
                </a:lnTo>
                <a:lnTo>
                  <a:pt x="4788" y="1784"/>
                </a:lnTo>
                <a:lnTo>
                  <a:pt x="4790" y="1784"/>
                </a:lnTo>
                <a:lnTo>
                  <a:pt x="4790" y="1782"/>
                </a:lnTo>
                <a:lnTo>
                  <a:pt x="4790" y="1782"/>
                </a:lnTo>
                <a:lnTo>
                  <a:pt x="4788" y="1782"/>
                </a:lnTo>
                <a:lnTo>
                  <a:pt x="4788" y="1780"/>
                </a:lnTo>
                <a:lnTo>
                  <a:pt x="4788" y="1780"/>
                </a:lnTo>
                <a:lnTo>
                  <a:pt x="4790" y="1780"/>
                </a:lnTo>
                <a:close/>
                <a:moveTo>
                  <a:pt x="4687" y="1753"/>
                </a:moveTo>
                <a:lnTo>
                  <a:pt x="4687" y="1753"/>
                </a:lnTo>
                <a:lnTo>
                  <a:pt x="4687" y="1753"/>
                </a:lnTo>
                <a:lnTo>
                  <a:pt x="4687" y="1751"/>
                </a:lnTo>
                <a:lnTo>
                  <a:pt x="4683" y="1751"/>
                </a:lnTo>
                <a:lnTo>
                  <a:pt x="4685" y="1753"/>
                </a:lnTo>
                <a:lnTo>
                  <a:pt x="4687" y="1753"/>
                </a:lnTo>
                <a:lnTo>
                  <a:pt x="4687" y="1753"/>
                </a:lnTo>
                <a:close/>
                <a:moveTo>
                  <a:pt x="4629" y="1879"/>
                </a:moveTo>
                <a:lnTo>
                  <a:pt x="4626" y="1879"/>
                </a:lnTo>
                <a:lnTo>
                  <a:pt x="4629" y="1879"/>
                </a:lnTo>
                <a:lnTo>
                  <a:pt x="4629" y="1879"/>
                </a:lnTo>
                <a:lnTo>
                  <a:pt x="4631" y="1879"/>
                </a:lnTo>
                <a:lnTo>
                  <a:pt x="4629" y="1879"/>
                </a:lnTo>
                <a:lnTo>
                  <a:pt x="4629" y="1877"/>
                </a:lnTo>
                <a:lnTo>
                  <a:pt x="4629" y="1879"/>
                </a:lnTo>
                <a:close/>
                <a:moveTo>
                  <a:pt x="4616" y="1751"/>
                </a:moveTo>
                <a:lnTo>
                  <a:pt x="4620" y="1753"/>
                </a:lnTo>
                <a:lnTo>
                  <a:pt x="4620" y="1753"/>
                </a:lnTo>
                <a:lnTo>
                  <a:pt x="4620" y="1751"/>
                </a:lnTo>
                <a:lnTo>
                  <a:pt x="4618" y="1749"/>
                </a:lnTo>
                <a:lnTo>
                  <a:pt x="4618" y="1749"/>
                </a:lnTo>
                <a:lnTo>
                  <a:pt x="4616" y="1749"/>
                </a:lnTo>
                <a:lnTo>
                  <a:pt x="4616" y="1751"/>
                </a:lnTo>
                <a:lnTo>
                  <a:pt x="4616" y="1751"/>
                </a:lnTo>
                <a:lnTo>
                  <a:pt x="4616" y="1751"/>
                </a:lnTo>
                <a:lnTo>
                  <a:pt x="4616" y="1751"/>
                </a:lnTo>
                <a:close/>
                <a:moveTo>
                  <a:pt x="4620" y="1744"/>
                </a:moveTo>
                <a:lnTo>
                  <a:pt x="4622" y="1742"/>
                </a:lnTo>
                <a:lnTo>
                  <a:pt x="4620" y="1740"/>
                </a:lnTo>
                <a:lnTo>
                  <a:pt x="4620" y="1738"/>
                </a:lnTo>
                <a:lnTo>
                  <a:pt x="4618" y="1738"/>
                </a:lnTo>
                <a:lnTo>
                  <a:pt x="4618" y="1738"/>
                </a:lnTo>
                <a:lnTo>
                  <a:pt x="4614" y="1738"/>
                </a:lnTo>
                <a:lnTo>
                  <a:pt x="4612" y="1738"/>
                </a:lnTo>
                <a:lnTo>
                  <a:pt x="4610" y="1738"/>
                </a:lnTo>
                <a:lnTo>
                  <a:pt x="4608" y="1740"/>
                </a:lnTo>
                <a:lnTo>
                  <a:pt x="4608" y="1740"/>
                </a:lnTo>
                <a:lnTo>
                  <a:pt x="4605" y="1744"/>
                </a:lnTo>
                <a:lnTo>
                  <a:pt x="4603" y="1751"/>
                </a:lnTo>
                <a:lnTo>
                  <a:pt x="4601" y="1753"/>
                </a:lnTo>
                <a:lnTo>
                  <a:pt x="4603" y="1753"/>
                </a:lnTo>
                <a:lnTo>
                  <a:pt x="4605" y="1751"/>
                </a:lnTo>
                <a:lnTo>
                  <a:pt x="4608" y="1751"/>
                </a:lnTo>
                <a:lnTo>
                  <a:pt x="4612" y="1753"/>
                </a:lnTo>
                <a:lnTo>
                  <a:pt x="4614" y="1751"/>
                </a:lnTo>
                <a:lnTo>
                  <a:pt x="4616" y="1749"/>
                </a:lnTo>
                <a:lnTo>
                  <a:pt x="4618" y="1747"/>
                </a:lnTo>
                <a:lnTo>
                  <a:pt x="4620" y="1744"/>
                </a:lnTo>
                <a:close/>
                <a:moveTo>
                  <a:pt x="4591" y="1837"/>
                </a:moveTo>
                <a:lnTo>
                  <a:pt x="4591" y="1837"/>
                </a:lnTo>
                <a:lnTo>
                  <a:pt x="4591" y="1837"/>
                </a:lnTo>
                <a:lnTo>
                  <a:pt x="4591" y="1837"/>
                </a:lnTo>
                <a:lnTo>
                  <a:pt x="4589" y="1837"/>
                </a:lnTo>
                <a:lnTo>
                  <a:pt x="4589" y="1835"/>
                </a:lnTo>
                <a:lnTo>
                  <a:pt x="4589" y="1835"/>
                </a:lnTo>
                <a:lnTo>
                  <a:pt x="4589" y="1832"/>
                </a:lnTo>
                <a:lnTo>
                  <a:pt x="4591" y="1832"/>
                </a:lnTo>
                <a:lnTo>
                  <a:pt x="4591" y="1832"/>
                </a:lnTo>
                <a:lnTo>
                  <a:pt x="4591" y="1830"/>
                </a:lnTo>
                <a:lnTo>
                  <a:pt x="4591" y="1830"/>
                </a:lnTo>
                <a:lnTo>
                  <a:pt x="4591" y="1830"/>
                </a:lnTo>
                <a:lnTo>
                  <a:pt x="4591" y="1830"/>
                </a:lnTo>
                <a:lnTo>
                  <a:pt x="4589" y="1830"/>
                </a:lnTo>
                <a:lnTo>
                  <a:pt x="4589" y="1830"/>
                </a:lnTo>
                <a:lnTo>
                  <a:pt x="4589" y="1830"/>
                </a:lnTo>
                <a:lnTo>
                  <a:pt x="4589" y="1830"/>
                </a:lnTo>
                <a:lnTo>
                  <a:pt x="4589" y="1828"/>
                </a:lnTo>
                <a:lnTo>
                  <a:pt x="4587" y="1828"/>
                </a:lnTo>
                <a:lnTo>
                  <a:pt x="4587" y="1828"/>
                </a:lnTo>
                <a:lnTo>
                  <a:pt x="4587" y="1830"/>
                </a:lnTo>
                <a:lnTo>
                  <a:pt x="4585" y="1830"/>
                </a:lnTo>
                <a:lnTo>
                  <a:pt x="4585" y="1835"/>
                </a:lnTo>
                <a:lnTo>
                  <a:pt x="4585" y="1835"/>
                </a:lnTo>
                <a:lnTo>
                  <a:pt x="4585" y="1837"/>
                </a:lnTo>
                <a:lnTo>
                  <a:pt x="4582" y="1837"/>
                </a:lnTo>
                <a:lnTo>
                  <a:pt x="4582" y="1837"/>
                </a:lnTo>
                <a:lnTo>
                  <a:pt x="4585" y="1837"/>
                </a:lnTo>
                <a:lnTo>
                  <a:pt x="4587" y="1837"/>
                </a:lnTo>
                <a:lnTo>
                  <a:pt x="4589" y="1837"/>
                </a:lnTo>
                <a:lnTo>
                  <a:pt x="4591" y="1837"/>
                </a:lnTo>
                <a:lnTo>
                  <a:pt x="4591" y="1837"/>
                </a:lnTo>
                <a:close/>
                <a:moveTo>
                  <a:pt x="4828" y="1998"/>
                </a:moveTo>
                <a:lnTo>
                  <a:pt x="4825" y="2000"/>
                </a:lnTo>
                <a:lnTo>
                  <a:pt x="4825" y="2002"/>
                </a:lnTo>
                <a:lnTo>
                  <a:pt x="4825" y="2002"/>
                </a:lnTo>
                <a:lnTo>
                  <a:pt x="4823" y="2004"/>
                </a:lnTo>
                <a:lnTo>
                  <a:pt x="4823" y="2006"/>
                </a:lnTo>
                <a:lnTo>
                  <a:pt x="4823" y="2009"/>
                </a:lnTo>
                <a:lnTo>
                  <a:pt x="4825" y="2009"/>
                </a:lnTo>
                <a:lnTo>
                  <a:pt x="4825" y="2009"/>
                </a:lnTo>
                <a:lnTo>
                  <a:pt x="4825" y="2009"/>
                </a:lnTo>
                <a:lnTo>
                  <a:pt x="4825" y="2004"/>
                </a:lnTo>
                <a:lnTo>
                  <a:pt x="4830" y="1998"/>
                </a:lnTo>
                <a:lnTo>
                  <a:pt x="4830" y="1998"/>
                </a:lnTo>
                <a:lnTo>
                  <a:pt x="4828" y="1996"/>
                </a:lnTo>
                <a:lnTo>
                  <a:pt x="4828" y="1994"/>
                </a:lnTo>
                <a:lnTo>
                  <a:pt x="4828" y="1994"/>
                </a:lnTo>
                <a:lnTo>
                  <a:pt x="4828" y="1994"/>
                </a:lnTo>
                <a:lnTo>
                  <a:pt x="4828" y="1994"/>
                </a:lnTo>
                <a:lnTo>
                  <a:pt x="4825" y="1994"/>
                </a:lnTo>
                <a:lnTo>
                  <a:pt x="4828" y="1994"/>
                </a:lnTo>
                <a:lnTo>
                  <a:pt x="4828" y="1996"/>
                </a:lnTo>
                <a:lnTo>
                  <a:pt x="4828" y="1998"/>
                </a:lnTo>
                <a:lnTo>
                  <a:pt x="4828" y="1998"/>
                </a:lnTo>
                <a:close/>
                <a:moveTo>
                  <a:pt x="4631" y="1868"/>
                </a:moveTo>
                <a:lnTo>
                  <a:pt x="4631" y="1868"/>
                </a:lnTo>
                <a:lnTo>
                  <a:pt x="4629" y="1870"/>
                </a:lnTo>
                <a:lnTo>
                  <a:pt x="4626" y="1870"/>
                </a:lnTo>
                <a:lnTo>
                  <a:pt x="4624" y="1870"/>
                </a:lnTo>
                <a:lnTo>
                  <a:pt x="4624" y="1872"/>
                </a:lnTo>
                <a:lnTo>
                  <a:pt x="4624" y="1872"/>
                </a:lnTo>
                <a:lnTo>
                  <a:pt x="4624" y="1874"/>
                </a:lnTo>
                <a:lnTo>
                  <a:pt x="4624" y="1872"/>
                </a:lnTo>
                <a:lnTo>
                  <a:pt x="4626" y="1872"/>
                </a:lnTo>
                <a:lnTo>
                  <a:pt x="4626" y="1872"/>
                </a:lnTo>
                <a:lnTo>
                  <a:pt x="4626" y="1872"/>
                </a:lnTo>
                <a:lnTo>
                  <a:pt x="4629" y="1872"/>
                </a:lnTo>
                <a:lnTo>
                  <a:pt x="4629" y="1870"/>
                </a:lnTo>
                <a:lnTo>
                  <a:pt x="4629" y="1870"/>
                </a:lnTo>
                <a:lnTo>
                  <a:pt x="4631" y="1870"/>
                </a:lnTo>
                <a:lnTo>
                  <a:pt x="4631" y="1868"/>
                </a:lnTo>
                <a:close/>
                <a:moveTo>
                  <a:pt x="4668" y="1778"/>
                </a:moveTo>
                <a:lnTo>
                  <a:pt x="4668" y="1776"/>
                </a:lnTo>
                <a:lnTo>
                  <a:pt x="4666" y="1776"/>
                </a:lnTo>
                <a:lnTo>
                  <a:pt x="4666" y="1776"/>
                </a:lnTo>
                <a:lnTo>
                  <a:pt x="4666" y="1778"/>
                </a:lnTo>
                <a:lnTo>
                  <a:pt x="4668" y="1778"/>
                </a:lnTo>
                <a:close/>
                <a:moveTo>
                  <a:pt x="4668" y="1786"/>
                </a:moveTo>
                <a:lnTo>
                  <a:pt x="4668" y="1786"/>
                </a:lnTo>
                <a:lnTo>
                  <a:pt x="4668" y="1784"/>
                </a:lnTo>
                <a:lnTo>
                  <a:pt x="4666" y="1784"/>
                </a:lnTo>
                <a:lnTo>
                  <a:pt x="4666" y="1784"/>
                </a:lnTo>
                <a:lnTo>
                  <a:pt x="4666" y="1786"/>
                </a:lnTo>
                <a:lnTo>
                  <a:pt x="4668" y="1786"/>
                </a:lnTo>
                <a:close/>
                <a:moveTo>
                  <a:pt x="4670" y="1778"/>
                </a:moveTo>
                <a:lnTo>
                  <a:pt x="4668" y="1778"/>
                </a:lnTo>
                <a:lnTo>
                  <a:pt x="4668" y="1778"/>
                </a:lnTo>
                <a:lnTo>
                  <a:pt x="4668" y="1778"/>
                </a:lnTo>
                <a:lnTo>
                  <a:pt x="4668" y="1778"/>
                </a:lnTo>
                <a:lnTo>
                  <a:pt x="4668" y="1778"/>
                </a:lnTo>
                <a:lnTo>
                  <a:pt x="4670" y="1778"/>
                </a:lnTo>
                <a:close/>
                <a:moveTo>
                  <a:pt x="4798" y="1975"/>
                </a:moveTo>
                <a:lnTo>
                  <a:pt x="4798" y="1975"/>
                </a:lnTo>
                <a:lnTo>
                  <a:pt x="4798" y="1975"/>
                </a:lnTo>
                <a:lnTo>
                  <a:pt x="4796" y="1975"/>
                </a:lnTo>
                <a:lnTo>
                  <a:pt x="4796" y="1975"/>
                </a:lnTo>
                <a:lnTo>
                  <a:pt x="4798" y="1979"/>
                </a:lnTo>
                <a:lnTo>
                  <a:pt x="4798" y="1979"/>
                </a:lnTo>
                <a:lnTo>
                  <a:pt x="4798" y="1979"/>
                </a:lnTo>
                <a:lnTo>
                  <a:pt x="4800" y="1977"/>
                </a:lnTo>
                <a:lnTo>
                  <a:pt x="4798" y="1977"/>
                </a:lnTo>
                <a:lnTo>
                  <a:pt x="4798" y="1977"/>
                </a:lnTo>
                <a:lnTo>
                  <a:pt x="4798" y="1975"/>
                </a:lnTo>
                <a:lnTo>
                  <a:pt x="4798" y="1975"/>
                </a:lnTo>
                <a:close/>
                <a:moveTo>
                  <a:pt x="4746" y="937"/>
                </a:moveTo>
                <a:lnTo>
                  <a:pt x="4746" y="937"/>
                </a:lnTo>
                <a:lnTo>
                  <a:pt x="4744" y="939"/>
                </a:lnTo>
                <a:lnTo>
                  <a:pt x="4742" y="941"/>
                </a:lnTo>
                <a:lnTo>
                  <a:pt x="4740" y="941"/>
                </a:lnTo>
                <a:lnTo>
                  <a:pt x="4740" y="944"/>
                </a:lnTo>
                <a:lnTo>
                  <a:pt x="4737" y="946"/>
                </a:lnTo>
                <a:lnTo>
                  <a:pt x="4735" y="946"/>
                </a:lnTo>
                <a:lnTo>
                  <a:pt x="4735" y="948"/>
                </a:lnTo>
                <a:lnTo>
                  <a:pt x="4740" y="946"/>
                </a:lnTo>
                <a:lnTo>
                  <a:pt x="4740" y="946"/>
                </a:lnTo>
                <a:lnTo>
                  <a:pt x="4742" y="944"/>
                </a:lnTo>
                <a:lnTo>
                  <a:pt x="4746" y="941"/>
                </a:lnTo>
                <a:lnTo>
                  <a:pt x="4746" y="939"/>
                </a:lnTo>
                <a:lnTo>
                  <a:pt x="4746" y="939"/>
                </a:lnTo>
                <a:lnTo>
                  <a:pt x="4746" y="939"/>
                </a:lnTo>
                <a:lnTo>
                  <a:pt x="4748" y="939"/>
                </a:lnTo>
                <a:lnTo>
                  <a:pt x="4750" y="937"/>
                </a:lnTo>
                <a:lnTo>
                  <a:pt x="4752" y="937"/>
                </a:lnTo>
                <a:lnTo>
                  <a:pt x="4756" y="933"/>
                </a:lnTo>
                <a:lnTo>
                  <a:pt x="4758" y="933"/>
                </a:lnTo>
                <a:lnTo>
                  <a:pt x="4761" y="933"/>
                </a:lnTo>
                <a:lnTo>
                  <a:pt x="4763" y="933"/>
                </a:lnTo>
                <a:lnTo>
                  <a:pt x="4765" y="931"/>
                </a:lnTo>
                <a:lnTo>
                  <a:pt x="4763" y="931"/>
                </a:lnTo>
                <a:lnTo>
                  <a:pt x="4765" y="929"/>
                </a:lnTo>
                <a:lnTo>
                  <a:pt x="4765" y="929"/>
                </a:lnTo>
                <a:lnTo>
                  <a:pt x="4763" y="929"/>
                </a:lnTo>
                <a:lnTo>
                  <a:pt x="4763" y="929"/>
                </a:lnTo>
                <a:lnTo>
                  <a:pt x="4763" y="929"/>
                </a:lnTo>
                <a:lnTo>
                  <a:pt x="4761" y="929"/>
                </a:lnTo>
                <a:lnTo>
                  <a:pt x="4756" y="933"/>
                </a:lnTo>
                <a:lnTo>
                  <a:pt x="4754" y="933"/>
                </a:lnTo>
                <a:lnTo>
                  <a:pt x="4752" y="933"/>
                </a:lnTo>
                <a:lnTo>
                  <a:pt x="4752" y="931"/>
                </a:lnTo>
                <a:lnTo>
                  <a:pt x="4750" y="931"/>
                </a:lnTo>
                <a:lnTo>
                  <a:pt x="4750" y="933"/>
                </a:lnTo>
                <a:lnTo>
                  <a:pt x="4750" y="933"/>
                </a:lnTo>
                <a:lnTo>
                  <a:pt x="4748" y="935"/>
                </a:lnTo>
                <a:lnTo>
                  <a:pt x="4746" y="937"/>
                </a:lnTo>
                <a:close/>
                <a:moveTo>
                  <a:pt x="4662" y="799"/>
                </a:moveTo>
                <a:lnTo>
                  <a:pt x="4662" y="801"/>
                </a:lnTo>
                <a:lnTo>
                  <a:pt x="4660" y="801"/>
                </a:lnTo>
                <a:lnTo>
                  <a:pt x="4660" y="803"/>
                </a:lnTo>
                <a:lnTo>
                  <a:pt x="4660" y="809"/>
                </a:lnTo>
                <a:lnTo>
                  <a:pt x="4660" y="811"/>
                </a:lnTo>
                <a:lnTo>
                  <a:pt x="4662" y="814"/>
                </a:lnTo>
                <a:lnTo>
                  <a:pt x="4662" y="814"/>
                </a:lnTo>
                <a:lnTo>
                  <a:pt x="4660" y="814"/>
                </a:lnTo>
                <a:lnTo>
                  <a:pt x="4662" y="816"/>
                </a:lnTo>
                <a:lnTo>
                  <a:pt x="4662" y="816"/>
                </a:lnTo>
                <a:lnTo>
                  <a:pt x="4664" y="818"/>
                </a:lnTo>
                <a:lnTo>
                  <a:pt x="4666" y="820"/>
                </a:lnTo>
                <a:lnTo>
                  <a:pt x="4668" y="824"/>
                </a:lnTo>
                <a:lnTo>
                  <a:pt x="4668" y="828"/>
                </a:lnTo>
                <a:lnTo>
                  <a:pt x="4666" y="830"/>
                </a:lnTo>
                <a:lnTo>
                  <a:pt x="4666" y="832"/>
                </a:lnTo>
                <a:lnTo>
                  <a:pt x="4666" y="835"/>
                </a:lnTo>
                <a:lnTo>
                  <a:pt x="4666" y="837"/>
                </a:lnTo>
                <a:lnTo>
                  <a:pt x="4666" y="841"/>
                </a:lnTo>
                <a:lnTo>
                  <a:pt x="4666" y="843"/>
                </a:lnTo>
                <a:lnTo>
                  <a:pt x="4666" y="856"/>
                </a:lnTo>
                <a:lnTo>
                  <a:pt x="4666" y="858"/>
                </a:lnTo>
                <a:lnTo>
                  <a:pt x="4666" y="860"/>
                </a:lnTo>
                <a:lnTo>
                  <a:pt x="4664" y="864"/>
                </a:lnTo>
                <a:lnTo>
                  <a:pt x="4664" y="866"/>
                </a:lnTo>
                <a:lnTo>
                  <a:pt x="4662" y="870"/>
                </a:lnTo>
                <a:lnTo>
                  <a:pt x="4662" y="870"/>
                </a:lnTo>
                <a:lnTo>
                  <a:pt x="4664" y="872"/>
                </a:lnTo>
                <a:lnTo>
                  <a:pt x="4666" y="874"/>
                </a:lnTo>
                <a:lnTo>
                  <a:pt x="4666" y="879"/>
                </a:lnTo>
                <a:lnTo>
                  <a:pt x="4668" y="883"/>
                </a:lnTo>
                <a:lnTo>
                  <a:pt x="4666" y="885"/>
                </a:lnTo>
                <a:lnTo>
                  <a:pt x="4666" y="887"/>
                </a:lnTo>
                <a:lnTo>
                  <a:pt x="4664" y="889"/>
                </a:lnTo>
                <a:lnTo>
                  <a:pt x="4664" y="891"/>
                </a:lnTo>
                <a:lnTo>
                  <a:pt x="4664" y="893"/>
                </a:lnTo>
                <a:lnTo>
                  <a:pt x="4664" y="895"/>
                </a:lnTo>
                <a:lnTo>
                  <a:pt x="4664" y="897"/>
                </a:lnTo>
                <a:lnTo>
                  <a:pt x="4666" y="900"/>
                </a:lnTo>
                <a:lnTo>
                  <a:pt x="4664" y="902"/>
                </a:lnTo>
                <a:lnTo>
                  <a:pt x="4662" y="908"/>
                </a:lnTo>
                <a:lnTo>
                  <a:pt x="4662" y="912"/>
                </a:lnTo>
                <a:lnTo>
                  <a:pt x="4664" y="916"/>
                </a:lnTo>
                <a:lnTo>
                  <a:pt x="4664" y="918"/>
                </a:lnTo>
                <a:lnTo>
                  <a:pt x="4664" y="921"/>
                </a:lnTo>
                <a:lnTo>
                  <a:pt x="4664" y="921"/>
                </a:lnTo>
                <a:lnTo>
                  <a:pt x="4666" y="923"/>
                </a:lnTo>
                <a:lnTo>
                  <a:pt x="4666" y="921"/>
                </a:lnTo>
                <a:lnTo>
                  <a:pt x="4668" y="918"/>
                </a:lnTo>
                <a:lnTo>
                  <a:pt x="4668" y="914"/>
                </a:lnTo>
                <a:lnTo>
                  <a:pt x="4670" y="912"/>
                </a:lnTo>
                <a:lnTo>
                  <a:pt x="4670" y="910"/>
                </a:lnTo>
                <a:lnTo>
                  <a:pt x="4673" y="908"/>
                </a:lnTo>
                <a:lnTo>
                  <a:pt x="4673" y="908"/>
                </a:lnTo>
                <a:lnTo>
                  <a:pt x="4675" y="908"/>
                </a:lnTo>
                <a:lnTo>
                  <a:pt x="4675" y="908"/>
                </a:lnTo>
                <a:lnTo>
                  <a:pt x="4677" y="908"/>
                </a:lnTo>
                <a:lnTo>
                  <a:pt x="4677" y="908"/>
                </a:lnTo>
                <a:lnTo>
                  <a:pt x="4677" y="910"/>
                </a:lnTo>
                <a:lnTo>
                  <a:pt x="4681" y="910"/>
                </a:lnTo>
                <a:lnTo>
                  <a:pt x="4683" y="910"/>
                </a:lnTo>
                <a:lnTo>
                  <a:pt x="4685" y="912"/>
                </a:lnTo>
                <a:lnTo>
                  <a:pt x="4685" y="914"/>
                </a:lnTo>
                <a:lnTo>
                  <a:pt x="4685" y="916"/>
                </a:lnTo>
                <a:lnTo>
                  <a:pt x="4685" y="921"/>
                </a:lnTo>
                <a:lnTo>
                  <a:pt x="4685" y="918"/>
                </a:lnTo>
                <a:lnTo>
                  <a:pt x="4687" y="918"/>
                </a:lnTo>
                <a:lnTo>
                  <a:pt x="4687" y="916"/>
                </a:lnTo>
                <a:lnTo>
                  <a:pt x="4687" y="916"/>
                </a:lnTo>
                <a:lnTo>
                  <a:pt x="4687" y="914"/>
                </a:lnTo>
                <a:lnTo>
                  <a:pt x="4687" y="912"/>
                </a:lnTo>
                <a:lnTo>
                  <a:pt x="4687" y="910"/>
                </a:lnTo>
                <a:lnTo>
                  <a:pt x="4687" y="906"/>
                </a:lnTo>
                <a:lnTo>
                  <a:pt x="4685" y="906"/>
                </a:lnTo>
                <a:lnTo>
                  <a:pt x="4685" y="906"/>
                </a:lnTo>
                <a:lnTo>
                  <a:pt x="4683" y="906"/>
                </a:lnTo>
                <a:lnTo>
                  <a:pt x="4683" y="906"/>
                </a:lnTo>
                <a:lnTo>
                  <a:pt x="4681" y="906"/>
                </a:lnTo>
                <a:lnTo>
                  <a:pt x="4681" y="902"/>
                </a:lnTo>
                <a:lnTo>
                  <a:pt x="4679" y="897"/>
                </a:lnTo>
                <a:lnTo>
                  <a:pt x="4679" y="895"/>
                </a:lnTo>
                <a:lnTo>
                  <a:pt x="4679" y="895"/>
                </a:lnTo>
                <a:lnTo>
                  <a:pt x="4677" y="895"/>
                </a:lnTo>
                <a:lnTo>
                  <a:pt x="4677" y="895"/>
                </a:lnTo>
                <a:lnTo>
                  <a:pt x="4677" y="893"/>
                </a:lnTo>
                <a:lnTo>
                  <a:pt x="4675" y="893"/>
                </a:lnTo>
                <a:lnTo>
                  <a:pt x="4673" y="889"/>
                </a:lnTo>
                <a:lnTo>
                  <a:pt x="4673" y="889"/>
                </a:lnTo>
                <a:lnTo>
                  <a:pt x="4673" y="887"/>
                </a:lnTo>
                <a:lnTo>
                  <a:pt x="4673" y="883"/>
                </a:lnTo>
                <a:lnTo>
                  <a:pt x="4675" y="879"/>
                </a:lnTo>
                <a:lnTo>
                  <a:pt x="4679" y="866"/>
                </a:lnTo>
                <a:lnTo>
                  <a:pt x="4679" y="864"/>
                </a:lnTo>
                <a:lnTo>
                  <a:pt x="4681" y="862"/>
                </a:lnTo>
                <a:lnTo>
                  <a:pt x="4683" y="860"/>
                </a:lnTo>
                <a:lnTo>
                  <a:pt x="4685" y="860"/>
                </a:lnTo>
                <a:lnTo>
                  <a:pt x="4689" y="860"/>
                </a:lnTo>
                <a:lnTo>
                  <a:pt x="4691" y="860"/>
                </a:lnTo>
                <a:lnTo>
                  <a:pt x="4693" y="860"/>
                </a:lnTo>
                <a:lnTo>
                  <a:pt x="4696" y="862"/>
                </a:lnTo>
                <a:lnTo>
                  <a:pt x="4696" y="862"/>
                </a:lnTo>
                <a:lnTo>
                  <a:pt x="4698" y="864"/>
                </a:lnTo>
                <a:lnTo>
                  <a:pt x="4700" y="866"/>
                </a:lnTo>
                <a:lnTo>
                  <a:pt x="4702" y="868"/>
                </a:lnTo>
                <a:lnTo>
                  <a:pt x="4702" y="868"/>
                </a:lnTo>
                <a:lnTo>
                  <a:pt x="4704" y="872"/>
                </a:lnTo>
                <a:lnTo>
                  <a:pt x="4704" y="872"/>
                </a:lnTo>
                <a:lnTo>
                  <a:pt x="4704" y="868"/>
                </a:lnTo>
                <a:lnTo>
                  <a:pt x="4704" y="868"/>
                </a:lnTo>
                <a:lnTo>
                  <a:pt x="4702" y="866"/>
                </a:lnTo>
                <a:lnTo>
                  <a:pt x="4700" y="864"/>
                </a:lnTo>
                <a:lnTo>
                  <a:pt x="4700" y="862"/>
                </a:lnTo>
                <a:lnTo>
                  <a:pt x="4698" y="860"/>
                </a:lnTo>
                <a:lnTo>
                  <a:pt x="4698" y="858"/>
                </a:lnTo>
                <a:lnTo>
                  <a:pt x="4698" y="856"/>
                </a:lnTo>
                <a:lnTo>
                  <a:pt x="4696" y="853"/>
                </a:lnTo>
                <a:lnTo>
                  <a:pt x="4696" y="849"/>
                </a:lnTo>
                <a:lnTo>
                  <a:pt x="4691" y="841"/>
                </a:lnTo>
                <a:lnTo>
                  <a:pt x="4689" y="837"/>
                </a:lnTo>
                <a:lnTo>
                  <a:pt x="4687" y="824"/>
                </a:lnTo>
                <a:lnTo>
                  <a:pt x="4687" y="822"/>
                </a:lnTo>
                <a:lnTo>
                  <a:pt x="4687" y="822"/>
                </a:lnTo>
                <a:lnTo>
                  <a:pt x="4685" y="820"/>
                </a:lnTo>
                <a:lnTo>
                  <a:pt x="4685" y="820"/>
                </a:lnTo>
                <a:lnTo>
                  <a:pt x="4685" y="818"/>
                </a:lnTo>
                <a:lnTo>
                  <a:pt x="4683" y="818"/>
                </a:lnTo>
                <a:lnTo>
                  <a:pt x="4683" y="816"/>
                </a:lnTo>
                <a:lnTo>
                  <a:pt x="4683" y="814"/>
                </a:lnTo>
                <a:lnTo>
                  <a:pt x="4683" y="811"/>
                </a:lnTo>
                <a:lnTo>
                  <a:pt x="4683" y="809"/>
                </a:lnTo>
                <a:lnTo>
                  <a:pt x="4681" y="807"/>
                </a:lnTo>
                <a:lnTo>
                  <a:pt x="4681" y="803"/>
                </a:lnTo>
                <a:lnTo>
                  <a:pt x="4683" y="801"/>
                </a:lnTo>
                <a:lnTo>
                  <a:pt x="4683" y="799"/>
                </a:lnTo>
                <a:lnTo>
                  <a:pt x="4683" y="799"/>
                </a:lnTo>
                <a:lnTo>
                  <a:pt x="4685" y="797"/>
                </a:lnTo>
                <a:lnTo>
                  <a:pt x="4685" y="795"/>
                </a:lnTo>
                <a:lnTo>
                  <a:pt x="4685" y="791"/>
                </a:lnTo>
                <a:lnTo>
                  <a:pt x="4683" y="786"/>
                </a:lnTo>
                <a:lnTo>
                  <a:pt x="4683" y="786"/>
                </a:lnTo>
                <a:lnTo>
                  <a:pt x="4683" y="784"/>
                </a:lnTo>
                <a:lnTo>
                  <a:pt x="4681" y="780"/>
                </a:lnTo>
                <a:lnTo>
                  <a:pt x="4679" y="774"/>
                </a:lnTo>
                <a:lnTo>
                  <a:pt x="4679" y="774"/>
                </a:lnTo>
                <a:lnTo>
                  <a:pt x="4679" y="772"/>
                </a:lnTo>
                <a:lnTo>
                  <a:pt x="4679" y="772"/>
                </a:lnTo>
                <a:lnTo>
                  <a:pt x="4679" y="770"/>
                </a:lnTo>
                <a:lnTo>
                  <a:pt x="4679" y="767"/>
                </a:lnTo>
                <a:lnTo>
                  <a:pt x="4679" y="767"/>
                </a:lnTo>
                <a:lnTo>
                  <a:pt x="4677" y="763"/>
                </a:lnTo>
                <a:lnTo>
                  <a:pt x="4675" y="761"/>
                </a:lnTo>
                <a:lnTo>
                  <a:pt x="4675" y="763"/>
                </a:lnTo>
                <a:lnTo>
                  <a:pt x="4675" y="763"/>
                </a:lnTo>
                <a:lnTo>
                  <a:pt x="4673" y="765"/>
                </a:lnTo>
                <a:lnTo>
                  <a:pt x="4670" y="765"/>
                </a:lnTo>
                <a:lnTo>
                  <a:pt x="4673" y="767"/>
                </a:lnTo>
                <a:lnTo>
                  <a:pt x="4675" y="772"/>
                </a:lnTo>
                <a:lnTo>
                  <a:pt x="4675" y="772"/>
                </a:lnTo>
                <a:lnTo>
                  <a:pt x="4675" y="774"/>
                </a:lnTo>
                <a:lnTo>
                  <a:pt x="4675" y="776"/>
                </a:lnTo>
                <a:lnTo>
                  <a:pt x="4675" y="776"/>
                </a:lnTo>
                <a:lnTo>
                  <a:pt x="4675" y="776"/>
                </a:lnTo>
                <a:lnTo>
                  <a:pt x="4673" y="776"/>
                </a:lnTo>
                <a:lnTo>
                  <a:pt x="4673" y="778"/>
                </a:lnTo>
                <a:lnTo>
                  <a:pt x="4673" y="780"/>
                </a:lnTo>
                <a:lnTo>
                  <a:pt x="4673" y="780"/>
                </a:lnTo>
                <a:lnTo>
                  <a:pt x="4670" y="782"/>
                </a:lnTo>
                <a:lnTo>
                  <a:pt x="4670" y="782"/>
                </a:lnTo>
                <a:lnTo>
                  <a:pt x="4670" y="782"/>
                </a:lnTo>
                <a:lnTo>
                  <a:pt x="4668" y="780"/>
                </a:lnTo>
                <a:lnTo>
                  <a:pt x="4666" y="780"/>
                </a:lnTo>
                <a:lnTo>
                  <a:pt x="4664" y="780"/>
                </a:lnTo>
                <a:lnTo>
                  <a:pt x="4662" y="782"/>
                </a:lnTo>
                <a:lnTo>
                  <a:pt x="4662" y="782"/>
                </a:lnTo>
                <a:lnTo>
                  <a:pt x="4662" y="786"/>
                </a:lnTo>
                <a:lnTo>
                  <a:pt x="4662" y="788"/>
                </a:lnTo>
                <a:lnTo>
                  <a:pt x="4662" y="793"/>
                </a:lnTo>
                <a:lnTo>
                  <a:pt x="4662" y="799"/>
                </a:lnTo>
                <a:close/>
                <a:moveTo>
                  <a:pt x="4731" y="1663"/>
                </a:moveTo>
                <a:lnTo>
                  <a:pt x="4731" y="1663"/>
                </a:lnTo>
                <a:lnTo>
                  <a:pt x="4731" y="1663"/>
                </a:lnTo>
                <a:lnTo>
                  <a:pt x="4731" y="1663"/>
                </a:lnTo>
                <a:lnTo>
                  <a:pt x="4733" y="1663"/>
                </a:lnTo>
                <a:lnTo>
                  <a:pt x="4733" y="1663"/>
                </a:lnTo>
                <a:lnTo>
                  <a:pt x="4735" y="1663"/>
                </a:lnTo>
                <a:lnTo>
                  <a:pt x="4737" y="1663"/>
                </a:lnTo>
                <a:lnTo>
                  <a:pt x="4740" y="1663"/>
                </a:lnTo>
                <a:lnTo>
                  <a:pt x="4740" y="1663"/>
                </a:lnTo>
                <a:lnTo>
                  <a:pt x="4742" y="1661"/>
                </a:lnTo>
                <a:lnTo>
                  <a:pt x="4742" y="1661"/>
                </a:lnTo>
                <a:lnTo>
                  <a:pt x="4744" y="1661"/>
                </a:lnTo>
                <a:lnTo>
                  <a:pt x="4744" y="1661"/>
                </a:lnTo>
                <a:lnTo>
                  <a:pt x="4744" y="1661"/>
                </a:lnTo>
                <a:lnTo>
                  <a:pt x="4744" y="1661"/>
                </a:lnTo>
                <a:lnTo>
                  <a:pt x="4744" y="1661"/>
                </a:lnTo>
                <a:lnTo>
                  <a:pt x="4744" y="1661"/>
                </a:lnTo>
                <a:lnTo>
                  <a:pt x="4744" y="1661"/>
                </a:lnTo>
                <a:lnTo>
                  <a:pt x="4737" y="1658"/>
                </a:lnTo>
                <a:lnTo>
                  <a:pt x="4735" y="1658"/>
                </a:lnTo>
                <a:lnTo>
                  <a:pt x="4733" y="1661"/>
                </a:lnTo>
                <a:lnTo>
                  <a:pt x="4733" y="1658"/>
                </a:lnTo>
                <a:lnTo>
                  <a:pt x="4731" y="1661"/>
                </a:lnTo>
                <a:lnTo>
                  <a:pt x="4731" y="1661"/>
                </a:lnTo>
                <a:lnTo>
                  <a:pt x="4731" y="1663"/>
                </a:lnTo>
                <a:lnTo>
                  <a:pt x="4731" y="1663"/>
                </a:lnTo>
                <a:close/>
                <a:moveTo>
                  <a:pt x="4790" y="667"/>
                </a:moveTo>
                <a:lnTo>
                  <a:pt x="4792" y="667"/>
                </a:lnTo>
                <a:lnTo>
                  <a:pt x="4792" y="665"/>
                </a:lnTo>
                <a:lnTo>
                  <a:pt x="4790" y="665"/>
                </a:lnTo>
                <a:lnTo>
                  <a:pt x="4790" y="667"/>
                </a:lnTo>
                <a:lnTo>
                  <a:pt x="4788" y="667"/>
                </a:lnTo>
                <a:lnTo>
                  <a:pt x="4788" y="667"/>
                </a:lnTo>
                <a:lnTo>
                  <a:pt x="4788" y="669"/>
                </a:lnTo>
                <a:lnTo>
                  <a:pt x="4790" y="667"/>
                </a:lnTo>
                <a:close/>
                <a:moveTo>
                  <a:pt x="4784" y="1665"/>
                </a:moveTo>
                <a:lnTo>
                  <a:pt x="4781" y="1665"/>
                </a:lnTo>
                <a:lnTo>
                  <a:pt x="4779" y="1667"/>
                </a:lnTo>
                <a:lnTo>
                  <a:pt x="4781" y="1667"/>
                </a:lnTo>
                <a:lnTo>
                  <a:pt x="4781" y="1667"/>
                </a:lnTo>
                <a:lnTo>
                  <a:pt x="4781" y="1669"/>
                </a:lnTo>
                <a:lnTo>
                  <a:pt x="4784" y="1669"/>
                </a:lnTo>
                <a:lnTo>
                  <a:pt x="4784" y="1669"/>
                </a:lnTo>
                <a:lnTo>
                  <a:pt x="4788" y="1669"/>
                </a:lnTo>
                <a:lnTo>
                  <a:pt x="4788" y="1669"/>
                </a:lnTo>
                <a:lnTo>
                  <a:pt x="4788" y="1667"/>
                </a:lnTo>
                <a:lnTo>
                  <a:pt x="4788" y="1667"/>
                </a:lnTo>
                <a:lnTo>
                  <a:pt x="4788" y="1667"/>
                </a:lnTo>
                <a:lnTo>
                  <a:pt x="4784" y="1665"/>
                </a:lnTo>
                <a:close/>
                <a:moveTo>
                  <a:pt x="4786" y="916"/>
                </a:moveTo>
                <a:lnTo>
                  <a:pt x="4779" y="921"/>
                </a:lnTo>
                <a:lnTo>
                  <a:pt x="4777" y="923"/>
                </a:lnTo>
                <a:lnTo>
                  <a:pt x="4775" y="923"/>
                </a:lnTo>
                <a:lnTo>
                  <a:pt x="4773" y="927"/>
                </a:lnTo>
                <a:lnTo>
                  <a:pt x="4773" y="927"/>
                </a:lnTo>
                <a:lnTo>
                  <a:pt x="4777" y="927"/>
                </a:lnTo>
                <a:lnTo>
                  <a:pt x="4779" y="925"/>
                </a:lnTo>
                <a:lnTo>
                  <a:pt x="4779" y="923"/>
                </a:lnTo>
                <a:lnTo>
                  <a:pt x="4781" y="923"/>
                </a:lnTo>
                <a:lnTo>
                  <a:pt x="4784" y="921"/>
                </a:lnTo>
                <a:lnTo>
                  <a:pt x="4784" y="921"/>
                </a:lnTo>
                <a:lnTo>
                  <a:pt x="4788" y="916"/>
                </a:lnTo>
                <a:lnTo>
                  <a:pt x="4786" y="916"/>
                </a:lnTo>
                <a:lnTo>
                  <a:pt x="4786" y="916"/>
                </a:lnTo>
                <a:close/>
                <a:moveTo>
                  <a:pt x="4641" y="975"/>
                </a:moveTo>
                <a:lnTo>
                  <a:pt x="4639" y="977"/>
                </a:lnTo>
                <a:lnTo>
                  <a:pt x="4637" y="977"/>
                </a:lnTo>
                <a:lnTo>
                  <a:pt x="4637" y="979"/>
                </a:lnTo>
                <a:lnTo>
                  <a:pt x="4635" y="979"/>
                </a:lnTo>
                <a:lnTo>
                  <a:pt x="4635" y="979"/>
                </a:lnTo>
                <a:lnTo>
                  <a:pt x="4635" y="981"/>
                </a:lnTo>
                <a:lnTo>
                  <a:pt x="4633" y="983"/>
                </a:lnTo>
                <a:lnTo>
                  <a:pt x="4633" y="983"/>
                </a:lnTo>
                <a:lnTo>
                  <a:pt x="4633" y="986"/>
                </a:lnTo>
                <a:lnTo>
                  <a:pt x="4635" y="988"/>
                </a:lnTo>
                <a:lnTo>
                  <a:pt x="4637" y="990"/>
                </a:lnTo>
                <a:lnTo>
                  <a:pt x="4637" y="990"/>
                </a:lnTo>
                <a:lnTo>
                  <a:pt x="4637" y="992"/>
                </a:lnTo>
                <a:lnTo>
                  <a:pt x="4637" y="994"/>
                </a:lnTo>
                <a:lnTo>
                  <a:pt x="4637" y="996"/>
                </a:lnTo>
                <a:lnTo>
                  <a:pt x="4635" y="998"/>
                </a:lnTo>
                <a:lnTo>
                  <a:pt x="4637" y="998"/>
                </a:lnTo>
                <a:lnTo>
                  <a:pt x="4637" y="1000"/>
                </a:lnTo>
                <a:lnTo>
                  <a:pt x="4637" y="1000"/>
                </a:lnTo>
                <a:lnTo>
                  <a:pt x="4639" y="1000"/>
                </a:lnTo>
                <a:lnTo>
                  <a:pt x="4639" y="1000"/>
                </a:lnTo>
                <a:lnTo>
                  <a:pt x="4641" y="998"/>
                </a:lnTo>
                <a:lnTo>
                  <a:pt x="4643" y="998"/>
                </a:lnTo>
                <a:lnTo>
                  <a:pt x="4643" y="996"/>
                </a:lnTo>
                <a:lnTo>
                  <a:pt x="4645" y="994"/>
                </a:lnTo>
                <a:lnTo>
                  <a:pt x="4645" y="994"/>
                </a:lnTo>
                <a:lnTo>
                  <a:pt x="4647" y="994"/>
                </a:lnTo>
                <a:lnTo>
                  <a:pt x="4649" y="994"/>
                </a:lnTo>
                <a:lnTo>
                  <a:pt x="4649" y="994"/>
                </a:lnTo>
                <a:lnTo>
                  <a:pt x="4652" y="994"/>
                </a:lnTo>
                <a:lnTo>
                  <a:pt x="4652" y="994"/>
                </a:lnTo>
                <a:lnTo>
                  <a:pt x="4652" y="994"/>
                </a:lnTo>
                <a:lnTo>
                  <a:pt x="4649" y="992"/>
                </a:lnTo>
                <a:lnTo>
                  <a:pt x="4647" y="988"/>
                </a:lnTo>
                <a:lnTo>
                  <a:pt x="4645" y="988"/>
                </a:lnTo>
                <a:lnTo>
                  <a:pt x="4645" y="988"/>
                </a:lnTo>
                <a:lnTo>
                  <a:pt x="4643" y="988"/>
                </a:lnTo>
                <a:lnTo>
                  <a:pt x="4641" y="988"/>
                </a:lnTo>
                <a:lnTo>
                  <a:pt x="4641" y="986"/>
                </a:lnTo>
                <a:lnTo>
                  <a:pt x="4641" y="986"/>
                </a:lnTo>
                <a:lnTo>
                  <a:pt x="4641" y="983"/>
                </a:lnTo>
                <a:lnTo>
                  <a:pt x="4641" y="983"/>
                </a:lnTo>
                <a:lnTo>
                  <a:pt x="4641" y="981"/>
                </a:lnTo>
                <a:lnTo>
                  <a:pt x="4643" y="981"/>
                </a:lnTo>
                <a:lnTo>
                  <a:pt x="4643" y="981"/>
                </a:lnTo>
                <a:lnTo>
                  <a:pt x="4645" y="981"/>
                </a:lnTo>
                <a:lnTo>
                  <a:pt x="4645" y="981"/>
                </a:lnTo>
                <a:lnTo>
                  <a:pt x="4647" y="981"/>
                </a:lnTo>
                <a:lnTo>
                  <a:pt x="4649" y="983"/>
                </a:lnTo>
                <a:lnTo>
                  <a:pt x="4649" y="986"/>
                </a:lnTo>
                <a:lnTo>
                  <a:pt x="4656" y="981"/>
                </a:lnTo>
                <a:lnTo>
                  <a:pt x="4662" y="981"/>
                </a:lnTo>
                <a:lnTo>
                  <a:pt x="4666" y="981"/>
                </a:lnTo>
                <a:lnTo>
                  <a:pt x="4673" y="986"/>
                </a:lnTo>
                <a:lnTo>
                  <a:pt x="4679" y="988"/>
                </a:lnTo>
                <a:lnTo>
                  <a:pt x="4681" y="990"/>
                </a:lnTo>
                <a:lnTo>
                  <a:pt x="4683" y="990"/>
                </a:lnTo>
                <a:lnTo>
                  <a:pt x="4683" y="990"/>
                </a:lnTo>
                <a:lnTo>
                  <a:pt x="4683" y="990"/>
                </a:lnTo>
                <a:lnTo>
                  <a:pt x="4685" y="988"/>
                </a:lnTo>
                <a:lnTo>
                  <a:pt x="4685" y="988"/>
                </a:lnTo>
                <a:lnTo>
                  <a:pt x="4685" y="986"/>
                </a:lnTo>
                <a:lnTo>
                  <a:pt x="4685" y="983"/>
                </a:lnTo>
                <a:lnTo>
                  <a:pt x="4687" y="979"/>
                </a:lnTo>
                <a:lnTo>
                  <a:pt x="4691" y="977"/>
                </a:lnTo>
                <a:lnTo>
                  <a:pt x="4693" y="975"/>
                </a:lnTo>
                <a:lnTo>
                  <a:pt x="4698" y="973"/>
                </a:lnTo>
                <a:lnTo>
                  <a:pt x="4698" y="973"/>
                </a:lnTo>
                <a:lnTo>
                  <a:pt x="4702" y="975"/>
                </a:lnTo>
                <a:lnTo>
                  <a:pt x="4704" y="975"/>
                </a:lnTo>
                <a:lnTo>
                  <a:pt x="4706" y="973"/>
                </a:lnTo>
                <a:lnTo>
                  <a:pt x="4708" y="973"/>
                </a:lnTo>
                <a:lnTo>
                  <a:pt x="4708" y="973"/>
                </a:lnTo>
                <a:lnTo>
                  <a:pt x="4710" y="971"/>
                </a:lnTo>
                <a:lnTo>
                  <a:pt x="4712" y="971"/>
                </a:lnTo>
                <a:lnTo>
                  <a:pt x="4712" y="971"/>
                </a:lnTo>
                <a:lnTo>
                  <a:pt x="4714" y="971"/>
                </a:lnTo>
                <a:lnTo>
                  <a:pt x="4717" y="971"/>
                </a:lnTo>
                <a:lnTo>
                  <a:pt x="4717" y="969"/>
                </a:lnTo>
                <a:lnTo>
                  <a:pt x="4717" y="969"/>
                </a:lnTo>
                <a:lnTo>
                  <a:pt x="4719" y="967"/>
                </a:lnTo>
                <a:lnTo>
                  <a:pt x="4721" y="967"/>
                </a:lnTo>
                <a:lnTo>
                  <a:pt x="4719" y="967"/>
                </a:lnTo>
                <a:lnTo>
                  <a:pt x="4719" y="967"/>
                </a:lnTo>
                <a:lnTo>
                  <a:pt x="4717" y="967"/>
                </a:lnTo>
                <a:lnTo>
                  <a:pt x="4714" y="969"/>
                </a:lnTo>
                <a:lnTo>
                  <a:pt x="4714" y="969"/>
                </a:lnTo>
                <a:lnTo>
                  <a:pt x="4712" y="969"/>
                </a:lnTo>
                <a:lnTo>
                  <a:pt x="4712" y="965"/>
                </a:lnTo>
                <a:lnTo>
                  <a:pt x="4712" y="962"/>
                </a:lnTo>
                <a:lnTo>
                  <a:pt x="4710" y="962"/>
                </a:lnTo>
                <a:lnTo>
                  <a:pt x="4710" y="960"/>
                </a:lnTo>
                <a:lnTo>
                  <a:pt x="4710" y="958"/>
                </a:lnTo>
                <a:lnTo>
                  <a:pt x="4712" y="954"/>
                </a:lnTo>
                <a:lnTo>
                  <a:pt x="4714" y="952"/>
                </a:lnTo>
                <a:lnTo>
                  <a:pt x="4714" y="950"/>
                </a:lnTo>
                <a:lnTo>
                  <a:pt x="4714" y="950"/>
                </a:lnTo>
                <a:lnTo>
                  <a:pt x="4712" y="950"/>
                </a:lnTo>
                <a:lnTo>
                  <a:pt x="4710" y="952"/>
                </a:lnTo>
                <a:lnTo>
                  <a:pt x="4706" y="956"/>
                </a:lnTo>
                <a:lnTo>
                  <a:pt x="4706" y="956"/>
                </a:lnTo>
                <a:lnTo>
                  <a:pt x="4704" y="956"/>
                </a:lnTo>
                <a:lnTo>
                  <a:pt x="4702" y="956"/>
                </a:lnTo>
                <a:lnTo>
                  <a:pt x="4702" y="956"/>
                </a:lnTo>
                <a:lnTo>
                  <a:pt x="4696" y="954"/>
                </a:lnTo>
                <a:lnTo>
                  <a:pt x="4693" y="954"/>
                </a:lnTo>
                <a:lnTo>
                  <a:pt x="4693" y="954"/>
                </a:lnTo>
                <a:lnTo>
                  <a:pt x="4691" y="954"/>
                </a:lnTo>
                <a:lnTo>
                  <a:pt x="4691" y="954"/>
                </a:lnTo>
                <a:lnTo>
                  <a:pt x="4689" y="952"/>
                </a:lnTo>
                <a:lnTo>
                  <a:pt x="4687" y="950"/>
                </a:lnTo>
                <a:lnTo>
                  <a:pt x="4683" y="948"/>
                </a:lnTo>
                <a:lnTo>
                  <a:pt x="4681" y="946"/>
                </a:lnTo>
                <a:lnTo>
                  <a:pt x="4677" y="944"/>
                </a:lnTo>
                <a:lnTo>
                  <a:pt x="4675" y="941"/>
                </a:lnTo>
                <a:lnTo>
                  <a:pt x="4670" y="935"/>
                </a:lnTo>
                <a:lnTo>
                  <a:pt x="4668" y="933"/>
                </a:lnTo>
                <a:lnTo>
                  <a:pt x="4664" y="931"/>
                </a:lnTo>
                <a:lnTo>
                  <a:pt x="4664" y="929"/>
                </a:lnTo>
                <a:lnTo>
                  <a:pt x="4664" y="929"/>
                </a:lnTo>
                <a:lnTo>
                  <a:pt x="4664" y="929"/>
                </a:lnTo>
                <a:lnTo>
                  <a:pt x="4662" y="931"/>
                </a:lnTo>
                <a:lnTo>
                  <a:pt x="4662" y="931"/>
                </a:lnTo>
                <a:lnTo>
                  <a:pt x="4660" y="931"/>
                </a:lnTo>
                <a:lnTo>
                  <a:pt x="4660" y="931"/>
                </a:lnTo>
                <a:lnTo>
                  <a:pt x="4660" y="931"/>
                </a:lnTo>
                <a:lnTo>
                  <a:pt x="4660" y="933"/>
                </a:lnTo>
                <a:lnTo>
                  <a:pt x="4658" y="935"/>
                </a:lnTo>
                <a:lnTo>
                  <a:pt x="4660" y="937"/>
                </a:lnTo>
                <a:lnTo>
                  <a:pt x="4660" y="939"/>
                </a:lnTo>
                <a:lnTo>
                  <a:pt x="4662" y="944"/>
                </a:lnTo>
                <a:lnTo>
                  <a:pt x="4662" y="948"/>
                </a:lnTo>
                <a:lnTo>
                  <a:pt x="4660" y="950"/>
                </a:lnTo>
                <a:lnTo>
                  <a:pt x="4660" y="952"/>
                </a:lnTo>
                <a:lnTo>
                  <a:pt x="4660" y="956"/>
                </a:lnTo>
                <a:lnTo>
                  <a:pt x="4660" y="956"/>
                </a:lnTo>
                <a:lnTo>
                  <a:pt x="4658" y="960"/>
                </a:lnTo>
                <a:lnTo>
                  <a:pt x="4656" y="962"/>
                </a:lnTo>
                <a:lnTo>
                  <a:pt x="4656" y="965"/>
                </a:lnTo>
                <a:lnTo>
                  <a:pt x="4656" y="967"/>
                </a:lnTo>
                <a:lnTo>
                  <a:pt x="4656" y="969"/>
                </a:lnTo>
                <a:lnTo>
                  <a:pt x="4654" y="969"/>
                </a:lnTo>
                <a:lnTo>
                  <a:pt x="4654" y="971"/>
                </a:lnTo>
                <a:lnTo>
                  <a:pt x="4652" y="971"/>
                </a:lnTo>
                <a:lnTo>
                  <a:pt x="4649" y="969"/>
                </a:lnTo>
                <a:lnTo>
                  <a:pt x="4647" y="969"/>
                </a:lnTo>
                <a:lnTo>
                  <a:pt x="4647" y="969"/>
                </a:lnTo>
                <a:lnTo>
                  <a:pt x="4645" y="967"/>
                </a:lnTo>
                <a:lnTo>
                  <a:pt x="4643" y="967"/>
                </a:lnTo>
                <a:lnTo>
                  <a:pt x="4641" y="969"/>
                </a:lnTo>
                <a:lnTo>
                  <a:pt x="4641" y="969"/>
                </a:lnTo>
                <a:lnTo>
                  <a:pt x="4641" y="971"/>
                </a:lnTo>
                <a:lnTo>
                  <a:pt x="4643" y="973"/>
                </a:lnTo>
                <a:lnTo>
                  <a:pt x="4643" y="973"/>
                </a:lnTo>
                <a:lnTo>
                  <a:pt x="4641" y="975"/>
                </a:lnTo>
                <a:close/>
                <a:moveTo>
                  <a:pt x="4629" y="990"/>
                </a:moveTo>
                <a:lnTo>
                  <a:pt x="4629" y="990"/>
                </a:lnTo>
                <a:lnTo>
                  <a:pt x="4629" y="986"/>
                </a:lnTo>
                <a:lnTo>
                  <a:pt x="4629" y="986"/>
                </a:lnTo>
                <a:lnTo>
                  <a:pt x="4629" y="988"/>
                </a:lnTo>
                <a:lnTo>
                  <a:pt x="4626" y="988"/>
                </a:lnTo>
                <a:lnTo>
                  <a:pt x="4629" y="990"/>
                </a:lnTo>
                <a:lnTo>
                  <a:pt x="4629" y="990"/>
                </a:lnTo>
                <a:lnTo>
                  <a:pt x="4629" y="990"/>
                </a:lnTo>
                <a:close/>
                <a:moveTo>
                  <a:pt x="4652" y="931"/>
                </a:moveTo>
                <a:lnTo>
                  <a:pt x="4652" y="931"/>
                </a:lnTo>
                <a:lnTo>
                  <a:pt x="4652" y="931"/>
                </a:lnTo>
                <a:lnTo>
                  <a:pt x="4649" y="929"/>
                </a:lnTo>
                <a:lnTo>
                  <a:pt x="4649" y="929"/>
                </a:lnTo>
                <a:lnTo>
                  <a:pt x="4649" y="931"/>
                </a:lnTo>
                <a:lnTo>
                  <a:pt x="4652" y="933"/>
                </a:lnTo>
                <a:lnTo>
                  <a:pt x="4652" y="931"/>
                </a:lnTo>
                <a:close/>
                <a:moveTo>
                  <a:pt x="4825" y="889"/>
                </a:moveTo>
                <a:lnTo>
                  <a:pt x="4825" y="887"/>
                </a:lnTo>
                <a:lnTo>
                  <a:pt x="4825" y="887"/>
                </a:lnTo>
                <a:lnTo>
                  <a:pt x="4823" y="889"/>
                </a:lnTo>
                <a:lnTo>
                  <a:pt x="4823" y="889"/>
                </a:lnTo>
                <a:lnTo>
                  <a:pt x="4825" y="889"/>
                </a:lnTo>
                <a:lnTo>
                  <a:pt x="4825" y="889"/>
                </a:lnTo>
                <a:close/>
                <a:moveTo>
                  <a:pt x="4654" y="935"/>
                </a:moveTo>
                <a:lnTo>
                  <a:pt x="4654" y="935"/>
                </a:lnTo>
                <a:lnTo>
                  <a:pt x="4656" y="935"/>
                </a:lnTo>
                <a:lnTo>
                  <a:pt x="4656" y="935"/>
                </a:lnTo>
                <a:lnTo>
                  <a:pt x="4654" y="933"/>
                </a:lnTo>
                <a:lnTo>
                  <a:pt x="4654" y="933"/>
                </a:lnTo>
                <a:lnTo>
                  <a:pt x="4652" y="935"/>
                </a:lnTo>
                <a:lnTo>
                  <a:pt x="4652" y="935"/>
                </a:lnTo>
                <a:lnTo>
                  <a:pt x="4654" y="935"/>
                </a:lnTo>
                <a:close/>
                <a:moveTo>
                  <a:pt x="4811" y="1671"/>
                </a:moveTo>
                <a:lnTo>
                  <a:pt x="4809" y="1671"/>
                </a:lnTo>
                <a:lnTo>
                  <a:pt x="4809" y="1671"/>
                </a:lnTo>
                <a:lnTo>
                  <a:pt x="4809" y="1671"/>
                </a:lnTo>
                <a:lnTo>
                  <a:pt x="4809" y="1671"/>
                </a:lnTo>
                <a:lnTo>
                  <a:pt x="4811" y="1671"/>
                </a:lnTo>
                <a:lnTo>
                  <a:pt x="4811" y="1671"/>
                </a:lnTo>
                <a:close/>
                <a:moveTo>
                  <a:pt x="4813" y="900"/>
                </a:moveTo>
                <a:lnTo>
                  <a:pt x="4813" y="900"/>
                </a:lnTo>
                <a:lnTo>
                  <a:pt x="4811" y="902"/>
                </a:lnTo>
                <a:lnTo>
                  <a:pt x="4809" y="904"/>
                </a:lnTo>
                <a:lnTo>
                  <a:pt x="4807" y="904"/>
                </a:lnTo>
                <a:lnTo>
                  <a:pt x="4807" y="906"/>
                </a:lnTo>
                <a:lnTo>
                  <a:pt x="4807" y="906"/>
                </a:lnTo>
                <a:lnTo>
                  <a:pt x="4807" y="906"/>
                </a:lnTo>
                <a:lnTo>
                  <a:pt x="4811" y="904"/>
                </a:lnTo>
                <a:lnTo>
                  <a:pt x="4813" y="900"/>
                </a:lnTo>
                <a:lnTo>
                  <a:pt x="4813" y="900"/>
                </a:lnTo>
                <a:close/>
                <a:moveTo>
                  <a:pt x="4809" y="1524"/>
                </a:moveTo>
                <a:lnTo>
                  <a:pt x="4809" y="1524"/>
                </a:lnTo>
                <a:lnTo>
                  <a:pt x="4809" y="1524"/>
                </a:lnTo>
                <a:lnTo>
                  <a:pt x="4809" y="1524"/>
                </a:lnTo>
                <a:lnTo>
                  <a:pt x="4809" y="1524"/>
                </a:lnTo>
                <a:lnTo>
                  <a:pt x="4809" y="1524"/>
                </a:lnTo>
                <a:lnTo>
                  <a:pt x="4809" y="1524"/>
                </a:lnTo>
                <a:lnTo>
                  <a:pt x="4809" y="1524"/>
                </a:lnTo>
                <a:lnTo>
                  <a:pt x="4809" y="1524"/>
                </a:lnTo>
                <a:close/>
                <a:moveTo>
                  <a:pt x="4819" y="1675"/>
                </a:moveTo>
                <a:lnTo>
                  <a:pt x="4819" y="1675"/>
                </a:lnTo>
                <a:lnTo>
                  <a:pt x="4817" y="1675"/>
                </a:lnTo>
                <a:lnTo>
                  <a:pt x="4817" y="1675"/>
                </a:lnTo>
                <a:lnTo>
                  <a:pt x="4819" y="1677"/>
                </a:lnTo>
                <a:lnTo>
                  <a:pt x="4819" y="1677"/>
                </a:lnTo>
                <a:lnTo>
                  <a:pt x="4819" y="1675"/>
                </a:lnTo>
                <a:close/>
                <a:moveTo>
                  <a:pt x="4775" y="1650"/>
                </a:moveTo>
                <a:lnTo>
                  <a:pt x="4775" y="1652"/>
                </a:lnTo>
                <a:lnTo>
                  <a:pt x="4775" y="1652"/>
                </a:lnTo>
                <a:lnTo>
                  <a:pt x="4775" y="1654"/>
                </a:lnTo>
                <a:lnTo>
                  <a:pt x="4777" y="1654"/>
                </a:lnTo>
                <a:lnTo>
                  <a:pt x="4777" y="1654"/>
                </a:lnTo>
                <a:lnTo>
                  <a:pt x="4777" y="1654"/>
                </a:lnTo>
                <a:lnTo>
                  <a:pt x="4777" y="1652"/>
                </a:lnTo>
                <a:lnTo>
                  <a:pt x="4775" y="1650"/>
                </a:lnTo>
                <a:lnTo>
                  <a:pt x="4775" y="1650"/>
                </a:lnTo>
                <a:close/>
                <a:moveTo>
                  <a:pt x="4792" y="1671"/>
                </a:moveTo>
                <a:lnTo>
                  <a:pt x="4794" y="1671"/>
                </a:lnTo>
                <a:lnTo>
                  <a:pt x="4794" y="1671"/>
                </a:lnTo>
                <a:lnTo>
                  <a:pt x="4796" y="1671"/>
                </a:lnTo>
                <a:lnTo>
                  <a:pt x="4800" y="1675"/>
                </a:lnTo>
                <a:lnTo>
                  <a:pt x="4802" y="1675"/>
                </a:lnTo>
                <a:lnTo>
                  <a:pt x="4805" y="1677"/>
                </a:lnTo>
                <a:lnTo>
                  <a:pt x="4807" y="1679"/>
                </a:lnTo>
                <a:lnTo>
                  <a:pt x="4809" y="1679"/>
                </a:lnTo>
                <a:lnTo>
                  <a:pt x="4809" y="1682"/>
                </a:lnTo>
                <a:lnTo>
                  <a:pt x="4811" y="1682"/>
                </a:lnTo>
                <a:lnTo>
                  <a:pt x="4811" y="1682"/>
                </a:lnTo>
                <a:lnTo>
                  <a:pt x="4813" y="1682"/>
                </a:lnTo>
                <a:lnTo>
                  <a:pt x="4813" y="1682"/>
                </a:lnTo>
                <a:lnTo>
                  <a:pt x="4815" y="1684"/>
                </a:lnTo>
                <a:lnTo>
                  <a:pt x="4819" y="1688"/>
                </a:lnTo>
                <a:lnTo>
                  <a:pt x="4819" y="1690"/>
                </a:lnTo>
                <a:lnTo>
                  <a:pt x="4819" y="1692"/>
                </a:lnTo>
                <a:lnTo>
                  <a:pt x="4819" y="1694"/>
                </a:lnTo>
                <a:lnTo>
                  <a:pt x="4819" y="1694"/>
                </a:lnTo>
                <a:lnTo>
                  <a:pt x="4819" y="1696"/>
                </a:lnTo>
                <a:lnTo>
                  <a:pt x="4821" y="1698"/>
                </a:lnTo>
                <a:lnTo>
                  <a:pt x="4821" y="1698"/>
                </a:lnTo>
                <a:lnTo>
                  <a:pt x="4821" y="1700"/>
                </a:lnTo>
                <a:lnTo>
                  <a:pt x="4823" y="1700"/>
                </a:lnTo>
                <a:lnTo>
                  <a:pt x="4823" y="1700"/>
                </a:lnTo>
                <a:lnTo>
                  <a:pt x="4825" y="1698"/>
                </a:lnTo>
                <a:lnTo>
                  <a:pt x="4825" y="1696"/>
                </a:lnTo>
                <a:lnTo>
                  <a:pt x="4825" y="1696"/>
                </a:lnTo>
                <a:lnTo>
                  <a:pt x="4825" y="1694"/>
                </a:lnTo>
                <a:lnTo>
                  <a:pt x="4825" y="1694"/>
                </a:lnTo>
                <a:lnTo>
                  <a:pt x="4825" y="1692"/>
                </a:lnTo>
                <a:lnTo>
                  <a:pt x="4825" y="1690"/>
                </a:lnTo>
                <a:lnTo>
                  <a:pt x="4815" y="1682"/>
                </a:lnTo>
                <a:lnTo>
                  <a:pt x="4815" y="1682"/>
                </a:lnTo>
                <a:lnTo>
                  <a:pt x="4813" y="1679"/>
                </a:lnTo>
                <a:lnTo>
                  <a:pt x="4811" y="1677"/>
                </a:lnTo>
                <a:lnTo>
                  <a:pt x="4811" y="1677"/>
                </a:lnTo>
                <a:lnTo>
                  <a:pt x="4807" y="1677"/>
                </a:lnTo>
                <a:lnTo>
                  <a:pt x="4805" y="1675"/>
                </a:lnTo>
                <a:lnTo>
                  <a:pt x="4805" y="1675"/>
                </a:lnTo>
                <a:lnTo>
                  <a:pt x="4802" y="1673"/>
                </a:lnTo>
                <a:lnTo>
                  <a:pt x="4800" y="1673"/>
                </a:lnTo>
                <a:lnTo>
                  <a:pt x="4798" y="1673"/>
                </a:lnTo>
                <a:lnTo>
                  <a:pt x="4798" y="1671"/>
                </a:lnTo>
                <a:lnTo>
                  <a:pt x="4796" y="1669"/>
                </a:lnTo>
                <a:lnTo>
                  <a:pt x="4792" y="1669"/>
                </a:lnTo>
                <a:lnTo>
                  <a:pt x="4792" y="1669"/>
                </a:lnTo>
                <a:lnTo>
                  <a:pt x="4792" y="1671"/>
                </a:lnTo>
                <a:lnTo>
                  <a:pt x="4792" y="1671"/>
                </a:lnTo>
                <a:close/>
                <a:moveTo>
                  <a:pt x="4769" y="1711"/>
                </a:moveTo>
                <a:lnTo>
                  <a:pt x="4769" y="1711"/>
                </a:lnTo>
                <a:lnTo>
                  <a:pt x="4767" y="1711"/>
                </a:lnTo>
                <a:lnTo>
                  <a:pt x="4763" y="1711"/>
                </a:lnTo>
                <a:lnTo>
                  <a:pt x="4763" y="1711"/>
                </a:lnTo>
                <a:lnTo>
                  <a:pt x="4761" y="1711"/>
                </a:lnTo>
                <a:lnTo>
                  <a:pt x="4761" y="1711"/>
                </a:lnTo>
                <a:lnTo>
                  <a:pt x="4761" y="1711"/>
                </a:lnTo>
                <a:lnTo>
                  <a:pt x="4758" y="1709"/>
                </a:lnTo>
                <a:lnTo>
                  <a:pt x="4756" y="1711"/>
                </a:lnTo>
                <a:lnTo>
                  <a:pt x="4756" y="1713"/>
                </a:lnTo>
                <a:lnTo>
                  <a:pt x="4758" y="1713"/>
                </a:lnTo>
                <a:lnTo>
                  <a:pt x="4758" y="1715"/>
                </a:lnTo>
                <a:lnTo>
                  <a:pt x="4761" y="1715"/>
                </a:lnTo>
                <a:lnTo>
                  <a:pt x="4763" y="1715"/>
                </a:lnTo>
                <a:lnTo>
                  <a:pt x="4763" y="1717"/>
                </a:lnTo>
                <a:lnTo>
                  <a:pt x="4767" y="1719"/>
                </a:lnTo>
                <a:lnTo>
                  <a:pt x="4769" y="1719"/>
                </a:lnTo>
                <a:lnTo>
                  <a:pt x="4771" y="1719"/>
                </a:lnTo>
                <a:lnTo>
                  <a:pt x="4771" y="1719"/>
                </a:lnTo>
                <a:lnTo>
                  <a:pt x="4773" y="1719"/>
                </a:lnTo>
                <a:lnTo>
                  <a:pt x="4775" y="1721"/>
                </a:lnTo>
                <a:lnTo>
                  <a:pt x="4775" y="1721"/>
                </a:lnTo>
                <a:lnTo>
                  <a:pt x="4777" y="1721"/>
                </a:lnTo>
                <a:lnTo>
                  <a:pt x="4779" y="1721"/>
                </a:lnTo>
                <a:lnTo>
                  <a:pt x="4784" y="1721"/>
                </a:lnTo>
                <a:lnTo>
                  <a:pt x="4788" y="1721"/>
                </a:lnTo>
                <a:lnTo>
                  <a:pt x="4788" y="1721"/>
                </a:lnTo>
                <a:lnTo>
                  <a:pt x="4790" y="1719"/>
                </a:lnTo>
                <a:lnTo>
                  <a:pt x="4792" y="1719"/>
                </a:lnTo>
                <a:lnTo>
                  <a:pt x="4792" y="1719"/>
                </a:lnTo>
                <a:lnTo>
                  <a:pt x="4792" y="1719"/>
                </a:lnTo>
                <a:lnTo>
                  <a:pt x="4794" y="1717"/>
                </a:lnTo>
                <a:lnTo>
                  <a:pt x="4796" y="1717"/>
                </a:lnTo>
                <a:lnTo>
                  <a:pt x="4796" y="1717"/>
                </a:lnTo>
                <a:lnTo>
                  <a:pt x="4798" y="1717"/>
                </a:lnTo>
                <a:lnTo>
                  <a:pt x="4800" y="1715"/>
                </a:lnTo>
                <a:lnTo>
                  <a:pt x="4802" y="1713"/>
                </a:lnTo>
                <a:lnTo>
                  <a:pt x="4802" y="1713"/>
                </a:lnTo>
                <a:lnTo>
                  <a:pt x="4802" y="1713"/>
                </a:lnTo>
                <a:lnTo>
                  <a:pt x="4802" y="1711"/>
                </a:lnTo>
                <a:lnTo>
                  <a:pt x="4802" y="1711"/>
                </a:lnTo>
                <a:lnTo>
                  <a:pt x="4805" y="1711"/>
                </a:lnTo>
                <a:lnTo>
                  <a:pt x="4809" y="1711"/>
                </a:lnTo>
                <a:lnTo>
                  <a:pt x="4809" y="1711"/>
                </a:lnTo>
                <a:lnTo>
                  <a:pt x="4811" y="1709"/>
                </a:lnTo>
                <a:lnTo>
                  <a:pt x="4811" y="1709"/>
                </a:lnTo>
                <a:lnTo>
                  <a:pt x="4811" y="1707"/>
                </a:lnTo>
                <a:lnTo>
                  <a:pt x="4809" y="1705"/>
                </a:lnTo>
                <a:lnTo>
                  <a:pt x="4809" y="1705"/>
                </a:lnTo>
                <a:lnTo>
                  <a:pt x="4811" y="1702"/>
                </a:lnTo>
                <a:lnTo>
                  <a:pt x="4813" y="1702"/>
                </a:lnTo>
                <a:lnTo>
                  <a:pt x="4813" y="1702"/>
                </a:lnTo>
                <a:lnTo>
                  <a:pt x="4813" y="1702"/>
                </a:lnTo>
                <a:lnTo>
                  <a:pt x="4815" y="1700"/>
                </a:lnTo>
                <a:lnTo>
                  <a:pt x="4815" y="1698"/>
                </a:lnTo>
                <a:lnTo>
                  <a:pt x="4815" y="1698"/>
                </a:lnTo>
                <a:lnTo>
                  <a:pt x="4815" y="1696"/>
                </a:lnTo>
                <a:lnTo>
                  <a:pt x="4815" y="1696"/>
                </a:lnTo>
                <a:lnTo>
                  <a:pt x="4815" y="1694"/>
                </a:lnTo>
                <a:lnTo>
                  <a:pt x="4815" y="1694"/>
                </a:lnTo>
                <a:lnTo>
                  <a:pt x="4813" y="1692"/>
                </a:lnTo>
                <a:lnTo>
                  <a:pt x="4811" y="1692"/>
                </a:lnTo>
                <a:lnTo>
                  <a:pt x="4809" y="1694"/>
                </a:lnTo>
                <a:lnTo>
                  <a:pt x="4809" y="1692"/>
                </a:lnTo>
                <a:lnTo>
                  <a:pt x="4809" y="1692"/>
                </a:lnTo>
                <a:lnTo>
                  <a:pt x="4807" y="1692"/>
                </a:lnTo>
                <a:lnTo>
                  <a:pt x="4805" y="1692"/>
                </a:lnTo>
                <a:lnTo>
                  <a:pt x="4805" y="1692"/>
                </a:lnTo>
                <a:lnTo>
                  <a:pt x="4802" y="1692"/>
                </a:lnTo>
                <a:lnTo>
                  <a:pt x="4802" y="1692"/>
                </a:lnTo>
                <a:lnTo>
                  <a:pt x="4802" y="1694"/>
                </a:lnTo>
                <a:lnTo>
                  <a:pt x="4805" y="1698"/>
                </a:lnTo>
                <a:lnTo>
                  <a:pt x="4805" y="1700"/>
                </a:lnTo>
                <a:lnTo>
                  <a:pt x="4805" y="1700"/>
                </a:lnTo>
                <a:lnTo>
                  <a:pt x="4805" y="1702"/>
                </a:lnTo>
                <a:lnTo>
                  <a:pt x="4802" y="1702"/>
                </a:lnTo>
                <a:lnTo>
                  <a:pt x="4800" y="1702"/>
                </a:lnTo>
                <a:lnTo>
                  <a:pt x="4800" y="1702"/>
                </a:lnTo>
                <a:lnTo>
                  <a:pt x="4798" y="1705"/>
                </a:lnTo>
                <a:lnTo>
                  <a:pt x="4796" y="1707"/>
                </a:lnTo>
                <a:lnTo>
                  <a:pt x="4796" y="1707"/>
                </a:lnTo>
                <a:lnTo>
                  <a:pt x="4794" y="1709"/>
                </a:lnTo>
                <a:lnTo>
                  <a:pt x="4794" y="1709"/>
                </a:lnTo>
                <a:lnTo>
                  <a:pt x="4792" y="1709"/>
                </a:lnTo>
                <a:lnTo>
                  <a:pt x="4792" y="1709"/>
                </a:lnTo>
                <a:lnTo>
                  <a:pt x="4792" y="1711"/>
                </a:lnTo>
                <a:lnTo>
                  <a:pt x="4790" y="1711"/>
                </a:lnTo>
                <a:lnTo>
                  <a:pt x="4788" y="1709"/>
                </a:lnTo>
                <a:lnTo>
                  <a:pt x="4786" y="1709"/>
                </a:lnTo>
                <a:lnTo>
                  <a:pt x="4786" y="1711"/>
                </a:lnTo>
                <a:lnTo>
                  <a:pt x="4784" y="1711"/>
                </a:lnTo>
                <a:lnTo>
                  <a:pt x="4781" y="1709"/>
                </a:lnTo>
                <a:lnTo>
                  <a:pt x="4781" y="1707"/>
                </a:lnTo>
                <a:lnTo>
                  <a:pt x="4781" y="1707"/>
                </a:lnTo>
                <a:lnTo>
                  <a:pt x="4781" y="1705"/>
                </a:lnTo>
                <a:lnTo>
                  <a:pt x="4784" y="1705"/>
                </a:lnTo>
                <a:lnTo>
                  <a:pt x="4784" y="1702"/>
                </a:lnTo>
                <a:lnTo>
                  <a:pt x="4781" y="1702"/>
                </a:lnTo>
                <a:lnTo>
                  <a:pt x="4781" y="1702"/>
                </a:lnTo>
                <a:lnTo>
                  <a:pt x="4781" y="1705"/>
                </a:lnTo>
                <a:lnTo>
                  <a:pt x="4779" y="1709"/>
                </a:lnTo>
                <a:lnTo>
                  <a:pt x="4779" y="1711"/>
                </a:lnTo>
                <a:lnTo>
                  <a:pt x="4775" y="1711"/>
                </a:lnTo>
                <a:lnTo>
                  <a:pt x="4775" y="1711"/>
                </a:lnTo>
                <a:lnTo>
                  <a:pt x="4773" y="1711"/>
                </a:lnTo>
                <a:lnTo>
                  <a:pt x="4771" y="1711"/>
                </a:lnTo>
                <a:lnTo>
                  <a:pt x="4769" y="1711"/>
                </a:lnTo>
                <a:close/>
                <a:moveTo>
                  <a:pt x="4805" y="1526"/>
                </a:moveTo>
                <a:lnTo>
                  <a:pt x="4805" y="1526"/>
                </a:lnTo>
                <a:lnTo>
                  <a:pt x="4805" y="1526"/>
                </a:lnTo>
                <a:lnTo>
                  <a:pt x="4805" y="1526"/>
                </a:lnTo>
                <a:lnTo>
                  <a:pt x="4805" y="1526"/>
                </a:lnTo>
                <a:lnTo>
                  <a:pt x="4805" y="1524"/>
                </a:lnTo>
                <a:lnTo>
                  <a:pt x="4805" y="1524"/>
                </a:lnTo>
                <a:lnTo>
                  <a:pt x="4805" y="1524"/>
                </a:lnTo>
                <a:lnTo>
                  <a:pt x="4805" y="1524"/>
                </a:lnTo>
                <a:lnTo>
                  <a:pt x="4805" y="1524"/>
                </a:lnTo>
                <a:lnTo>
                  <a:pt x="4805" y="1524"/>
                </a:lnTo>
                <a:lnTo>
                  <a:pt x="4805" y="1526"/>
                </a:lnTo>
                <a:lnTo>
                  <a:pt x="4805" y="1526"/>
                </a:lnTo>
                <a:close/>
                <a:moveTo>
                  <a:pt x="4811" y="1673"/>
                </a:moveTo>
                <a:lnTo>
                  <a:pt x="4811" y="1673"/>
                </a:lnTo>
                <a:lnTo>
                  <a:pt x="4811" y="1673"/>
                </a:lnTo>
                <a:lnTo>
                  <a:pt x="4811" y="1673"/>
                </a:lnTo>
                <a:lnTo>
                  <a:pt x="4809" y="1671"/>
                </a:lnTo>
                <a:lnTo>
                  <a:pt x="4809" y="1673"/>
                </a:lnTo>
                <a:lnTo>
                  <a:pt x="4809" y="1673"/>
                </a:lnTo>
                <a:lnTo>
                  <a:pt x="4811" y="1673"/>
                </a:lnTo>
                <a:close/>
                <a:moveTo>
                  <a:pt x="4559" y="1726"/>
                </a:moveTo>
                <a:lnTo>
                  <a:pt x="4559" y="1723"/>
                </a:lnTo>
                <a:lnTo>
                  <a:pt x="4557" y="1723"/>
                </a:lnTo>
                <a:lnTo>
                  <a:pt x="4559" y="1726"/>
                </a:lnTo>
                <a:lnTo>
                  <a:pt x="4559" y="1726"/>
                </a:lnTo>
                <a:lnTo>
                  <a:pt x="4559" y="1726"/>
                </a:lnTo>
                <a:close/>
                <a:moveTo>
                  <a:pt x="4377" y="1757"/>
                </a:moveTo>
                <a:lnTo>
                  <a:pt x="4379" y="1757"/>
                </a:lnTo>
                <a:lnTo>
                  <a:pt x="4381" y="1757"/>
                </a:lnTo>
                <a:lnTo>
                  <a:pt x="4381" y="1757"/>
                </a:lnTo>
                <a:lnTo>
                  <a:pt x="4383" y="1757"/>
                </a:lnTo>
                <a:lnTo>
                  <a:pt x="4385" y="1755"/>
                </a:lnTo>
                <a:lnTo>
                  <a:pt x="4385" y="1755"/>
                </a:lnTo>
                <a:lnTo>
                  <a:pt x="4388" y="1755"/>
                </a:lnTo>
                <a:lnTo>
                  <a:pt x="4388" y="1755"/>
                </a:lnTo>
                <a:lnTo>
                  <a:pt x="4388" y="1753"/>
                </a:lnTo>
                <a:lnTo>
                  <a:pt x="4388" y="1753"/>
                </a:lnTo>
                <a:lnTo>
                  <a:pt x="4388" y="1751"/>
                </a:lnTo>
                <a:lnTo>
                  <a:pt x="4390" y="1751"/>
                </a:lnTo>
                <a:lnTo>
                  <a:pt x="4390" y="1751"/>
                </a:lnTo>
                <a:lnTo>
                  <a:pt x="4390" y="1749"/>
                </a:lnTo>
                <a:lnTo>
                  <a:pt x="4388" y="1749"/>
                </a:lnTo>
                <a:lnTo>
                  <a:pt x="4388" y="1747"/>
                </a:lnTo>
                <a:lnTo>
                  <a:pt x="4388" y="1749"/>
                </a:lnTo>
                <a:lnTo>
                  <a:pt x="4385" y="1749"/>
                </a:lnTo>
                <a:lnTo>
                  <a:pt x="4388" y="1749"/>
                </a:lnTo>
                <a:lnTo>
                  <a:pt x="4388" y="1751"/>
                </a:lnTo>
                <a:lnTo>
                  <a:pt x="4385" y="1751"/>
                </a:lnTo>
                <a:lnTo>
                  <a:pt x="4383" y="1753"/>
                </a:lnTo>
                <a:lnTo>
                  <a:pt x="4383" y="1753"/>
                </a:lnTo>
                <a:lnTo>
                  <a:pt x="4383" y="1753"/>
                </a:lnTo>
                <a:lnTo>
                  <a:pt x="4381" y="1753"/>
                </a:lnTo>
                <a:lnTo>
                  <a:pt x="4381" y="1755"/>
                </a:lnTo>
                <a:lnTo>
                  <a:pt x="4381" y="1755"/>
                </a:lnTo>
                <a:lnTo>
                  <a:pt x="4379" y="1755"/>
                </a:lnTo>
                <a:lnTo>
                  <a:pt x="4379" y="1755"/>
                </a:lnTo>
                <a:lnTo>
                  <a:pt x="4377" y="1753"/>
                </a:lnTo>
                <a:lnTo>
                  <a:pt x="4375" y="1753"/>
                </a:lnTo>
                <a:lnTo>
                  <a:pt x="4375" y="1753"/>
                </a:lnTo>
                <a:lnTo>
                  <a:pt x="4373" y="1753"/>
                </a:lnTo>
                <a:lnTo>
                  <a:pt x="4373" y="1753"/>
                </a:lnTo>
                <a:lnTo>
                  <a:pt x="4371" y="1753"/>
                </a:lnTo>
                <a:lnTo>
                  <a:pt x="4371" y="1753"/>
                </a:lnTo>
                <a:lnTo>
                  <a:pt x="4369" y="1753"/>
                </a:lnTo>
                <a:lnTo>
                  <a:pt x="4369" y="1755"/>
                </a:lnTo>
                <a:lnTo>
                  <a:pt x="4369" y="1755"/>
                </a:lnTo>
                <a:lnTo>
                  <a:pt x="4367" y="1755"/>
                </a:lnTo>
                <a:lnTo>
                  <a:pt x="4367" y="1755"/>
                </a:lnTo>
                <a:lnTo>
                  <a:pt x="4365" y="1753"/>
                </a:lnTo>
                <a:lnTo>
                  <a:pt x="4362" y="1753"/>
                </a:lnTo>
                <a:lnTo>
                  <a:pt x="4360" y="1751"/>
                </a:lnTo>
                <a:lnTo>
                  <a:pt x="4358" y="1751"/>
                </a:lnTo>
                <a:lnTo>
                  <a:pt x="4356" y="1751"/>
                </a:lnTo>
                <a:lnTo>
                  <a:pt x="4356" y="1751"/>
                </a:lnTo>
                <a:lnTo>
                  <a:pt x="4354" y="1751"/>
                </a:lnTo>
                <a:lnTo>
                  <a:pt x="4354" y="1751"/>
                </a:lnTo>
                <a:lnTo>
                  <a:pt x="4354" y="1751"/>
                </a:lnTo>
                <a:lnTo>
                  <a:pt x="4352" y="1751"/>
                </a:lnTo>
                <a:lnTo>
                  <a:pt x="4352" y="1751"/>
                </a:lnTo>
                <a:lnTo>
                  <a:pt x="4350" y="1751"/>
                </a:lnTo>
                <a:lnTo>
                  <a:pt x="4348" y="1751"/>
                </a:lnTo>
                <a:lnTo>
                  <a:pt x="4346" y="1753"/>
                </a:lnTo>
                <a:lnTo>
                  <a:pt x="4346" y="1753"/>
                </a:lnTo>
                <a:lnTo>
                  <a:pt x="4344" y="1753"/>
                </a:lnTo>
                <a:lnTo>
                  <a:pt x="4344" y="1753"/>
                </a:lnTo>
                <a:lnTo>
                  <a:pt x="4344" y="1753"/>
                </a:lnTo>
                <a:lnTo>
                  <a:pt x="4344" y="1755"/>
                </a:lnTo>
                <a:lnTo>
                  <a:pt x="4344" y="1755"/>
                </a:lnTo>
                <a:lnTo>
                  <a:pt x="4344" y="1757"/>
                </a:lnTo>
                <a:lnTo>
                  <a:pt x="4344" y="1757"/>
                </a:lnTo>
                <a:lnTo>
                  <a:pt x="4344" y="1757"/>
                </a:lnTo>
                <a:lnTo>
                  <a:pt x="4346" y="1759"/>
                </a:lnTo>
                <a:lnTo>
                  <a:pt x="4346" y="1757"/>
                </a:lnTo>
                <a:lnTo>
                  <a:pt x="4348" y="1757"/>
                </a:lnTo>
                <a:lnTo>
                  <a:pt x="4350" y="1759"/>
                </a:lnTo>
                <a:lnTo>
                  <a:pt x="4354" y="1757"/>
                </a:lnTo>
                <a:lnTo>
                  <a:pt x="4358" y="1759"/>
                </a:lnTo>
                <a:lnTo>
                  <a:pt x="4360" y="1759"/>
                </a:lnTo>
                <a:lnTo>
                  <a:pt x="4360" y="1759"/>
                </a:lnTo>
                <a:lnTo>
                  <a:pt x="4362" y="1759"/>
                </a:lnTo>
                <a:lnTo>
                  <a:pt x="4362" y="1759"/>
                </a:lnTo>
                <a:lnTo>
                  <a:pt x="4362" y="1759"/>
                </a:lnTo>
                <a:lnTo>
                  <a:pt x="4365" y="1759"/>
                </a:lnTo>
                <a:lnTo>
                  <a:pt x="4367" y="1757"/>
                </a:lnTo>
                <a:lnTo>
                  <a:pt x="4369" y="1757"/>
                </a:lnTo>
                <a:lnTo>
                  <a:pt x="4369" y="1759"/>
                </a:lnTo>
                <a:lnTo>
                  <a:pt x="4369" y="1759"/>
                </a:lnTo>
                <a:lnTo>
                  <a:pt x="4371" y="1759"/>
                </a:lnTo>
                <a:lnTo>
                  <a:pt x="4371" y="1759"/>
                </a:lnTo>
                <a:lnTo>
                  <a:pt x="4373" y="1759"/>
                </a:lnTo>
                <a:lnTo>
                  <a:pt x="4377" y="1757"/>
                </a:lnTo>
                <a:lnTo>
                  <a:pt x="4377" y="1757"/>
                </a:lnTo>
                <a:close/>
                <a:moveTo>
                  <a:pt x="4413" y="1851"/>
                </a:moveTo>
                <a:lnTo>
                  <a:pt x="4411" y="1851"/>
                </a:lnTo>
                <a:lnTo>
                  <a:pt x="4411" y="1851"/>
                </a:lnTo>
                <a:lnTo>
                  <a:pt x="4411" y="1853"/>
                </a:lnTo>
                <a:lnTo>
                  <a:pt x="4413" y="1853"/>
                </a:lnTo>
                <a:lnTo>
                  <a:pt x="4413" y="1853"/>
                </a:lnTo>
                <a:lnTo>
                  <a:pt x="4413" y="1853"/>
                </a:lnTo>
                <a:lnTo>
                  <a:pt x="4413" y="1853"/>
                </a:lnTo>
                <a:lnTo>
                  <a:pt x="4413" y="1853"/>
                </a:lnTo>
                <a:lnTo>
                  <a:pt x="4413" y="1853"/>
                </a:lnTo>
                <a:lnTo>
                  <a:pt x="4413" y="1851"/>
                </a:lnTo>
                <a:close/>
                <a:moveTo>
                  <a:pt x="4398" y="1753"/>
                </a:moveTo>
                <a:lnTo>
                  <a:pt x="4400" y="1753"/>
                </a:lnTo>
                <a:lnTo>
                  <a:pt x="4400" y="1751"/>
                </a:lnTo>
                <a:lnTo>
                  <a:pt x="4402" y="1751"/>
                </a:lnTo>
                <a:lnTo>
                  <a:pt x="4402" y="1749"/>
                </a:lnTo>
                <a:lnTo>
                  <a:pt x="4402" y="1749"/>
                </a:lnTo>
                <a:lnTo>
                  <a:pt x="4400" y="1749"/>
                </a:lnTo>
                <a:lnTo>
                  <a:pt x="4398" y="1751"/>
                </a:lnTo>
                <a:lnTo>
                  <a:pt x="4398" y="1751"/>
                </a:lnTo>
                <a:lnTo>
                  <a:pt x="4398" y="1751"/>
                </a:lnTo>
                <a:lnTo>
                  <a:pt x="4396" y="1751"/>
                </a:lnTo>
                <a:lnTo>
                  <a:pt x="4396" y="1751"/>
                </a:lnTo>
                <a:lnTo>
                  <a:pt x="4396" y="1751"/>
                </a:lnTo>
                <a:lnTo>
                  <a:pt x="4396" y="1751"/>
                </a:lnTo>
                <a:lnTo>
                  <a:pt x="4396" y="1751"/>
                </a:lnTo>
                <a:lnTo>
                  <a:pt x="4396" y="1751"/>
                </a:lnTo>
                <a:lnTo>
                  <a:pt x="4394" y="1753"/>
                </a:lnTo>
                <a:lnTo>
                  <a:pt x="4394" y="1755"/>
                </a:lnTo>
                <a:lnTo>
                  <a:pt x="4394" y="1755"/>
                </a:lnTo>
                <a:lnTo>
                  <a:pt x="4394" y="1755"/>
                </a:lnTo>
                <a:lnTo>
                  <a:pt x="4396" y="1755"/>
                </a:lnTo>
                <a:lnTo>
                  <a:pt x="4396" y="1755"/>
                </a:lnTo>
                <a:lnTo>
                  <a:pt x="4396" y="1755"/>
                </a:lnTo>
                <a:lnTo>
                  <a:pt x="4398" y="1755"/>
                </a:lnTo>
                <a:lnTo>
                  <a:pt x="4398" y="1755"/>
                </a:lnTo>
                <a:lnTo>
                  <a:pt x="4398" y="1753"/>
                </a:lnTo>
                <a:lnTo>
                  <a:pt x="4398" y="1753"/>
                </a:lnTo>
                <a:lnTo>
                  <a:pt x="4398" y="1753"/>
                </a:lnTo>
                <a:lnTo>
                  <a:pt x="4398" y="1753"/>
                </a:lnTo>
                <a:close/>
                <a:moveTo>
                  <a:pt x="4310" y="1751"/>
                </a:moveTo>
                <a:lnTo>
                  <a:pt x="4310" y="1751"/>
                </a:lnTo>
                <a:lnTo>
                  <a:pt x="4312" y="1749"/>
                </a:lnTo>
                <a:lnTo>
                  <a:pt x="4312" y="1749"/>
                </a:lnTo>
                <a:lnTo>
                  <a:pt x="4310" y="1749"/>
                </a:lnTo>
                <a:lnTo>
                  <a:pt x="4310" y="1749"/>
                </a:lnTo>
                <a:lnTo>
                  <a:pt x="4310" y="1749"/>
                </a:lnTo>
                <a:lnTo>
                  <a:pt x="4310" y="1751"/>
                </a:lnTo>
                <a:lnTo>
                  <a:pt x="4310" y="1751"/>
                </a:lnTo>
                <a:lnTo>
                  <a:pt x="4310" y="1751"/>
                </a:lnTo>
                <a:close/>
                <a:moveTo>
                  <a:pt x="4331" y="1757"/>
                </a:moveTo>
                <a:lnTo>
                  <a:pt x="4331" y="1757"/>
                </a:lnTo>
                <a:lnTo>
                  <a:pt x="4331" y="1757"/>
                </a:lnTo>
                <a:lnTo>
                  <a:pt x="4331" y="1757"/>
                </a:lnTo>
                <a:lnTo>
                  <a:pt x="4333" y="1757"/>
                </a:lnTo>
                <a:lnTo>
                  <a:pt x="4333" y="1757"/>
                </a:lnTo>
                <a:lnTo>
                  <a:pt x="4333" y="1755"/>
                </a:lnTo>
                <a:lnTo>
                  <a:pt x="4333" y="1755"/>
                </a:lnTo>
                <a:lnTo>
                  <a:pt x="4333" y="1755"/>
                </a:lnTo>
                <a:lnTo>
                  <a:pt x="4333" y="1755"/>
                </a:lnTo>
                <a:lnTo>
                  <a:pt x="4333" y="1753"/>
                </a:lnTo>
                <a:lnTo>
                  <a:pt x="4331" y="1751"/>
                </a:lnTo>
                <a:lnTo>
                  <a:pt x="4331" y="1751"/>
                </a:lnTo>
                <a:lnTo>
                  <a:pt x="4329" y="1751"/>
                </a:lnTo>
                <a:lnTo>
                  <a:pt x="4329" y="1751"/>
                </a:lnTo>
                <a:lnTo>
                  <a:pt x="4329" y="1751"/>
                </a:lnTo>
                <a:lnTo>
                  <a:pt x="4327" y="1753"/>
                </a:lnTo>
                <a:lnTo>
                  <a:pt x="4327" y="1753"/>
                </a:lnTo>
                <a:lnTo>
                  <a:pt x="4327" y="1751"/>
                </a:lnTo>
                <a:lnTo>
                  <a:pt x="4327" y="1751"/>
                </a:lnTo>
                <a:lnTo>
                  <a:pt x="4325" y="1751"/>
                </a:lnTo>
                <a:lnTo>
                  <a:pt x="4325" y="1751"/>
                </a:lnTo>
                <a:lnTo>
                  <a:pt x="4323" y="1751"/>
                </a:lnTo>
                <a:lnTo>
                  <a:pt x="4323" y="1751"/>
                </a:lnTo>
                <a:lnTo>
                  <a:pt x="4321" y="1751"/>
                </a:lnTo>
                <a:lnTo>
                  <a:pt x="4321" y="1751"/>
                </a:lnTo>
                <a:lnTo>
                  <a:pt x="4321" y="1751"/>
                </a:lnTo>
                <a:lnTo>
                  <a:pt x="4318" y="1749"/>
                </a:lnTo>
                <a:lnTo>
                  <a:pt x="4318" y="1749"/>
                </a:lnTo>
                <a:lnTo>
                  <a:pt x="4316" y="1747"/>
                </a:lnTo>
                <a:lnTo>
                  <a:pt x="4316" y="1749"/>
                </a:lnTo>
                <a:lnTo>
                  <a:pt x="4314" y="1749"/>
                </a:lnTo>
                <a:lnTo>
                  <a:pt x="4314" y="1749"/>
                </a:lnTo>
                <a:lnTo>
                  <a:pt x="4314" y="1751"/>
                </a:lnTo>
                <a:lnTo>
                  <a:pt x="4314" y="1751"/>
                </a:lnTo>
                <a:lnTo>
                  <a:pt x="4316" y="1753"/>
                </a:lnTo>
                <a:lnTo>
                  <a:pt x="4318" y="1753"/>
                </a:lnTo>
                <a:lnTo>
                  <a:pt x="4318" y="1753"/>
                </a:lnTo>
                <a:lnTo>
                  <a:pt x="4318" y="1753"/>
                </a:lnTo>
                <a:lnTo>
                  <a:pt x="4321" y="1753"/>
                </a:lnTo>
                <a:lnTo>
                  <a:pt x="4321" y="1755"/>
                </a:lnTo>
                <a:lnTo>
                  <a:pt x="4321" y="1755"/>
                </a:lnTo>
                <a:lnTo>
                  <a:pt x="4318" y="1755"/>
                </a:lnTo>
                <a:lnTo>
                  <a:pt x="4316" y="1757"/>
                </a:lnTo>
                <a:lnTo>
                  <a:pt x="4316" y="1757"/>
                </a:lnTo>
                <a:lnTo>
                  <a:pt x="4314" y="1757"/>
                </a:lnTo>
                <a:lnTo>
                  <a:pt x="4312" y="1755"/>
                </a:lnTo>
                <a:lnTo>
                  <a:pt x="4312" y="1755"/>
                </a:lnTo>
                <a:lnTo>
                  <a:pt x="4312" y="1755"/>
                </a:lnTo>
                <a:lnTo>
                  <a:pt x="4312" y="1753"/>
                </a:lnTo>
                <a:lnTo>
                  <a:pt x="4310" y="1753"/>
                </a:lnTo>
                <a:lnTo>
                  <a:pt x="4310" y="1753"/>
                </a:lnTo>
                <a:lnTo>
                  <a:pt x="4308" y="1753"/>
                </a:lnTo>
                <a:lnTo>
                  <a:pt x="4306" y="1751"/>
                </a:lnTo>
                <a:lnTo>
                  <a:pt x="4306" y="1751"/>
                </a:lnTo>
                <a:lnTo>
                  <a:pt x="4304" y="1753"/>
                </a:lnTo>
                <a:lnTo>
                  <a:pt x="4302" y="1753"/>
                </a:lnTo>
                <a:lnTo>
                  <a:pt x="4302" y="1753"/>
                </a:lnTo>
                <a:lnTo>
                  <a:pt x="4300" y="1755"/>
                </a:lnTo>
                <a:lnTo>
                  <a:pt x="4300" y="1755"/>
                </a:lnTo>
                <a:lnTo>
                  <a:pt x="4300" y="1755"/>
                </a:lnTo>
                <a:lnTo>
                  <a:pt x="4300" y="1757"/>
                </a:lnTo>
                <a:lnTo>
                  <a:pt x="4300" y="1759"/>
                </a:lnTo>
                <a:lnTo>
                  <a:pt x="4300" y="1759"/>
                </a:lnTo>
                <a:lnTo>
                  <a:pt x="4300" y="1761"/>
                </a:lnTo>
                <a:lnTo>
                  <a:pt x="4302" y="1761"/>
                </a:lnTo>
                <a:lnTo>
                  <a:pt x="4302" y="1761"/>
                </a:lnTo>
                <a:lnTo>
                  <a:pt x="4304" y="1761"/>
                </a:lnTo>
                <a:lnTo>
                  <a:pt x="4306" y="1761"/>
                </a:lnTo>
                <a:lnTo>
                  <a:pt x="4306" y="1761"/>
                </a:lnTo>
                <a:lnTo>
                  <a:pt x="4306" y="1761"/>
                </a:lnTo>
                <a:lnTo>
                  <a:pt x="4308" y="1761"/>
                </a:lnTo>
                <a:lnTo>
                  <a:pt x="4308" y="1761"/>
                </a:lnTo>
                <a:lnTo>
                  <a:pt x="4310" y="1761"/>
                </a:lnTo>
                <a:lnTo>
                  <a:pt x="4314" y="1759"/>
                </a:lnTo>
                <a:lnTo>
                  <a:pt x="4314" y="1759"/>
                </a:lnTo>
                <a:lnTo>
                  <a:pt x="4314" y="1759"/>
                </a:lnTo>
                <a:lnTo>
                  <a:pt x="4318" y="1759"/>
                </a:lnTo>
                <a:lnTo>
                  <a:pt x="4318" y="1759"/>
                </a:lnTo>
                <a:lnTo>
                  <a:pt x="4321" y="1759"/>
                </a:lnTo>
                <a:lnTo>
                  <a:pt x="4321" y="1757"/>
                </a:lnTo>
                <a:lnTo>
                  <a:pt x="4323" y="1755"/>
                </a:lnTo>
                <a:lnTo>
                  <a:pt x="4323" y="1757"/>
                </a:lnTo>
                <a:lnTo>
                  <a:pt x="4323" y="1757"/>
                </a:lnTo>
                <a:lnTo>
                  <a:pt x="4323" y="1759"/>
                </a:lnTo>
                <a:lnTo>
                  <a:pt x="4325" y="1759"/>
                </a:lnTo>
                <a:lnTo>
                  <a:pt x="4327" y="1757"/>
                </a:lnTo>
                <a:lnTo>
                  <a:pt x="4327" y="1757"/>
                </a:lnTo>
                <a:lnTo>
                  <a:pt x="4329" y="1759"/>
                </a:lnTo>
                <a:lnTo>
                  <a:pt x="4329" y="1759"/>
                </a:lnTo>
                <a:lnTo>
                  <a:pt x="4329" y="1757"/>
                </a:lnTo>
                <a:lnTo>
                  <a:pt x="4329" y="1757"/>
                </a:lnTo>
                <a:lnTo>
                  <a:pt x="4329" y="1757"/>
                </a:lnTo>
                <a:lnTo>
                  <a:pt x="4329" y="1757"/>
                </a:lnTo>
                <a:lnTo>
                  <a:pt x="4329" y="1757"/>
                </a:lnTo>
                <a:lnTo>
                  <a:pt x="4331" y="1757"/>
                </a:lnTo>
                <a:close/>
                <a:moveTo>
                  <a:pt x="4585" y="1858"/>
                </a:moveTo>
                <a:lnTo>
                  <a:pt x="4585" y="1858"/>
                </a:lnTo>
                <a:lnTo>
                  <a:pt x="4587" y="1858"/>
                </a:lnTo>
                <a:lnTo>
                  <a:pt x="4587" y="1858"/>
                </a:lnTo>
                <a:lnTo>
                  <a:pt x="4587" y="1856"/>
                </a:lnTo>
                <a:lnTo>
                  <a:pt x="4587" y="1856"/>
                </a:lnTo>
                <a:lnTo>
                  <a:pt x="4585" y="1856"/>
                </a:lnTo>
                <a:lnTo>
                  <a:pt x="4585" y="1858"/>
                </a:lnTo>
                <a:close/>
                <a:moveTo>
                  <a:pt x="4455" y="1677"/>
                </a:moveTo>
                <a:lnTo>
                  <a:pt x="4455" y="1677"/>
                </a:lnTo>
                <a:lnTo>
                  <a:pt x="4455" y="1679"/>
                </a:lnTo>
                <a:lnTo>
                  <a:pt x="4457" y="1679"/>
                </a:lnTo>
                <a:lnTo>
                  <a:pt x="4457" y="1679"/>
                </a:lnTo>
                <a:lnTo>
                  <a:pt x="4455" y="1677"/>
                </a:lnTo>
                <a:lnTo>
                  <a:pt x="4455" y="1677"/>
                </a:lnTo>
                <a:close/>
                <a:moveTo>
                  <a:pt x="4461" y="1654"/>
                </a:moveTo>
                <a:lnTo>
                  <a:pt x="4463" y="1656"/>
                </a:lnTo>
                <a:lnTo>
                  <a:pt x="4463" y="1656"/>
                </a:lnTo>
                <a:lnTo>
                  <a:pt x="4465" y="1654"/>
                </a:lnTo>
                <a:lnTo>
                  <a:pt x="4465" y="1654"/>
                </a:lnTo>
                <a:lnTo>
                  <a:pt x="4463" y="1652"/>
                </a:lnTo>
                <a:lnTo>
                  <a:pt x="4461" y="1652"/>
                </a:lnTo>
                <a:lnTo>
                  <a:pt x="4459" y="1650"/>
                </a:lnTo>
                <a:lnTo>
                  <a:pt x="4457" y="1650"/>
                </a:lnTo>
                <a:lnTo>
                  <a:pt x="4457" y="1650"/>
                </a:lnTo>
                <a:lnTo>
                  <a:pt x="4455" y="1652"/>
                </a:lnTo>
                <a:lnTo>
                  <a:pt x="4453" y="1654"/>
                </a:lnTo>
                <a:lnTo>
                  <a:pt x="4453" y="1654"/>
                </a:lnTo>
                <a:lnTo>
                  <a:pt x="4455" y="1656"/>
                </a:lnTo>
                <a:lnTo>
                  <a:pt x="4457" y="1656"/>
                </a:lnTo>
                <a:lnTo>
                  <a:pt x="4459" y="1656"/>
                </a:lnTo>
                <a:lnTo>
                  <a:pt x="4461" y="1654"/>
                </a:lnTo>
                <a:close/>
                <a:moveTo>
                  <a:pt x="4425" y="1765"/>
                </a:moveTo>
                <a:lnTo>
                  <a:pt x="4429" y="1763"/>
                </a:lnTo>
                <a:lnTo>
                  <a:pt x="4432" y="1763"/>
                </a:lnTo>
                <a:lnTo>
                  <a:pt x="4432" y="1763"/>
                </a:lnTo>
                <a:lnTo>
                  <a:pt x="4432" y="1763"/>
                </a:lnTo>
                <a:lnTo>
                  <a:pt x="4434" y="1761"/>
                </a:lnTo>
                <a:lnTo>
                  <a:pt x="4436" y="1761"/>
                </a:lnTo>
                <a:lnTo>
                  <a:pt x="4438" y="1761"/>
                </a:lnTo>
                <a:lnTo>
                  <a:pt x="4438" y="1759"/>
                </a:lnTo>
                <a:lnTo>
                  <a:pt x="4440" y="1759"/>
                </a:lnTo>
                <a:lnTo>
                  <a:pt x="4442" y="1759"/>
                </a:lnTo>
                <a:lnTo>
                  <a:pt x="4442" y="1757"/>
                </a:lnTo>
                <a:lnTo>
                  <a:pt x="4444" y="1757"/>
                </a:lnTo>
                <a:lnTo>
                  <a:pt x="4446" y="1757"/>
                </a:lnTo>
                <a:lnTo>
                  <a:pt x="4448" y="1755"/>
                </a:lnTo>
                <a:lnTo>
                  <a:pt x="4453" y="1753"/>
                </a:lnTo>
                <a:lnTo>
                  <a:pt x="4450" y="1753"/>
                </a:lnTo>
                <a:lnTo>
                  <a:pt x="4450" y="1751"/>
                </a:lnTo>
                <a:lnTo>
                  <a:pt x="4448" y="1751"/>
                </a:lnTo>
                <a:lnTo>
                  <a:pt x="4446" y="1751"/>
                </a:lnTo>
                <a:lnTo>
                  <a:pt x="4446" y="1751"/>
                </a:lnTo>
                <a:lnTo>
                  <a:pt x="4446" y="1751"/>
                </a:lnTo>
                <a:lnTo>
                  <a:pt x="4444" y="1753"/>
                </a:lnTo>
                <a:lnTo>
                  <a:pt x="4442" y="1753"/>
                </a:lnTo>
                <a:lnTo>
                  <a:pt x="4440" y="1753"/>
                </a:lnTo>
                <a:lnTo>
                  <a:pt x="4436" y="1753"/>
                </a:lnTo>
                <a:lnTo>
                  <a:pt x="4432" y="1753"/>
                </a:lnTo>
                <a:lnTo>
                  <a:pt x="4429" y="1753"/>
                </a:lnTo>
                <a:lnTo>
                  <a:pt x="4423" y="1755"/>
                </a:lnTo>
                <a:lnTo>
                  <a:pt x="4423" y="1755"/>
                </a:lnTo>
                <a:lnTo>
                  <a:pt x="4421" y="1755"/>
                </a:lnTo>
                <a:lnTo>
                  <a:pt x="4421" y="1757"/>
                </a:lnTo>
                <a:lnTo>
                  <a:pt x="4419" y="1759"/>
                </a:lnTo>
                <a:lnTo>
                  <a:pt x="4417" y="1761"/>
                </a:lnTo>
                <a:lnTo>
                  <a:pt x="4415" y="1761"/>
                </a:lnTo>
                <a:lnTo>
                  <a:pt x="4413" y="1763"/>
                </a:lnTo>
                <a:lnTo>
                  <a:pt x="4413" y="1763"/>
                </a:lnTo>
                <a:lnTo>
                  <a:pt x="4406" y="1765"/>
                </a:lnTo>
                <a:lnTo>
                  <a:pt x="4404" y="1765"/>
                </a:lnTo>
                <a:lnTo>
                  <a:pt x="4402" y="1767"/>
                </a:lnTo>
                <a:lnTo>
                  <a:pt x="4400" y="1770"/>
                </a:lnTo>
                <a:lnTo>
                  <a:pt x="4400" y="1772"/>
                </a:lnTo>
                <a:lnTo>
                  <a:pt x="4398" y="1774"/>
                </a:lnTo>
                <a:lnTo>
                  <a:pt x="4398" y="1774"/>
                </a:lnTo>
                <a:lnTo>
                  <a:pt x="4398" y="1776"/>
                </a:lnTo>
                <a:lnTo>
                  <a:pt x="4400" y="1776"/>
                </a:lnTo>
                <a:lnTo>
                  <a:pt x="4400" y="1778"/>
                </a:lnTo>
                <a:lnTo>
                  <a:pt x="4398" y="1778"/>
                </a:lnTo>
                <a:lnTo>
                  <a:pt x="4398" y="1778"/>
                </a:lnTo>
                <a:lnTo>
                  <a:pt x="4398" y="1780"/>
                </a:lnTo>
                <a:lnTo>
                  <a:pt x="4398" y="1780"/>
                </a:lnTo>
                <a:lnTo>
                  <a:pt x="4400" y="1780"/>
                </a:lnTo>
                <a:lnTo>
                  <a:pt x="4402" y="1780"/>
                </a:lnTo>
                <a:lnTo>
                  <a:pt x="4404" y="1780"/>
                </a:lnTo>
                <a:lnTo>
                  <a:pt x="4406" y="1778"/>
                </a:lnTo>
                <a:lnTo>
                  <a:pt x="4409" y="1778"/>
                </a:lnTo>
                <a:lnTo>
                  <a:pt x="4411" y="1778"/>
                </a:lnTo>
                <a:lnTo>
                  <a:pt x="4411" y="1776"/>
                </a:lnTo>
                <a:lnTo>
                  <a:pt x="4413" y="1776"/>
                </a:lnTo>
                <a:lnTo>
                  <a:pt x="4415" y="1774"/>
                </a:lnTo>
                <a:lnTo>
                  <a:pt x="4417" y="1772"/>
                </a:lnTo>
                <a:lnTo>
                  <a:pt x="4419" y="1770"/>
                </a:lnTo>
                <a:lnTo>
                  <a:pt x="4419" y="1770"/>
                </a:lnTo>
                <a:lnTo>
                  <a:pt x="4421" y="1767"/>
                </a:lnTo>
                <a:lnTo>
                  <a:pt x="4425" y="1765"/>
                </a:lnTo>
                <a:close/>
                <a:moveTo>
                  <a:pt x="4421" y="1841"/>
                </a:moveTo>
                <a:lnTo>
                  <a:pt x="4421" y="1841"/>
                </a:lnTo>
                <a:lnTo>
                  <a:pt x="4419" y="1843"/>
                </a:lnTo>
                <a:lnTo>
                  <a:pt x="4421" y="1843"/>
                </a:lnTo>
                <a:lnTo>
                  <a:pt x="4421" y="1841"/>
                </a:lnTo>
                <a:lnTo>
                  <a:pt x="4421" y="1841"/>
                </a:lnTo>
                <a:lnTo>
                  <a:pt x="4421" y="1841"/>
                </a:lnTo>
                <a:lnTo>
                  <a:pt x="4421" y="1841"/>
                </a:lnTo>
                <a:close/>
                <a:moveTo>
                  <a:pt x="4333" y="1749"/>
                </a:moveTo>
                <a:lnTo>
                  <a:pt x="4333" y="1749"/>
                </a:lnTo>
                <a:lnTo>
                  <a:pt x="4333" y="1749"/>
                </a:lnTo>
                <a:lnTo>
                  <a:pt x="4333" y="1749"/>
                </a:lnTo>
                <a:lnTo>
                  <a:pt x="4333" y="1749"/>
                </a:lnTo>
                <a:lnTo>
                  <a:pt x="4333" y="1749"/>
                </a:lnTo>
                <a:lnTo>
                  <a:pt x="4331" y="1749"/>
                </a:lnTo>
                <a:lnTo>
                  <a:pt x="4333" y="1751"/>
                </a:lnTo>
                <a:lnTo>
                  <a:pt x="4333" y="1749"/>
                </a:lnTo>
                <a:lnTo>
                  <a:pt x="4333" y="1749"/>
                </a:lnTo>
                <a:close/>
                <a:moveTo>
                  <a:pt x="4379" y="1707"/>
                </a:moveTo>
                <a:lnTo>
                  <a:pt x="4379" y="1709"/>
                </a:lnTo>
                <a:lnTo>
                  <a:pt x="4381" y="1709"/>
                </a:lnTo>
                <a:lnTo>
                  <a:pt x="4381" y="1709"/>
                </a:lnTo>
                <a:lnTo>
                  <a:pt x="4381" y="1709"/>
                </a:lnTo>
                <a:lnTo>
                  <a:pt x="4383" y="1709"/>
                </a:lnTo>
                <a:lnTo>
                  <a:pt x="4383" y="1709"/>
                </a:lnTo>
                <a:lnTo>
                  <a:pt x="4383" y="1709"/>
                </a:lnTo>
                <a:lnTo>
                  <a:pt x="4385" y="1707"/>
                </a:lnTo>
                <a:lnTo>
                  <a:pt x="4383" y="1705"/>
                </a:lnTo>
                <a:lnTo>
                  <a:pt x="4385" y="1702"/>
                </a:lnTo>
                <a:lnTo>
                  <a:pt x="4385" y="1698"/>
                </a:lnTo>
                <a:lnTo>
                  <a:pt x="4385" y="1698"/>
                </a:lnTo>
                <a:lnTo>
                  <a:pt x="4385" y="1698"/>
                </a:lnTo>
                <a:lnTo>
                  <a:pt x="4383" y="1698"/>
                </a:lnTo>
                <a:lnTo>
                  <a:pt x="4381" y="1700"/>
                </a:lnTo>
                <a:lnTo>
                  <a:pt x="4379" y="1700"/>
                </a:lnTo>
                <a:lnTo>
                  <a:pt x="4381" y="1702"/>
                </a:lnTo>
                <a:lnTo>
                  <a:pt x="4381" y="1705"/>
                </a:lnTo>
                <a:lnTo>
                  <a:pt x="4379" y="1705"/>
                </a:lnTo>
                <a:lnTo>
                  <a:pt x="4379" y="1707"/>
                </a:lnTo>
                <a:close/>
                <a:moveTo>
                  <a:pt x="4612" y="1061"/>
                </a:moveTo>
                <a:lnTo>
                  <a:pt x="4610" y="1061"/>
                </a:lnTo>
                <a:lnTo>
                  <a:pt x="4610" y="1061"/>
                </a:lnTo>
                <a:lnTo>
                  <a:pt x="4612" y="1061"/>
                </a:lnTo>
                <a:lnTo>
                  <a:pt x="4614" y="1059"/>
                </a:lnTo>
                <a:lnTo>
                  <a:pt x="4616" y="1057"/>
                </a:lnTo>
                <a:lnTo>
                  <a:pt x="4614" y="1057"/>
                </a:lnTo>
                <a:lnTo>
                  <a:pt x="4614" y="1057"/>
                </a:lnTo>
                <a:lnTo>
                  <a:pt x="4614" y="1055"/>
                </a:lnTo>
                <a:lnTo>
                  <a:pt x="4614" y="1053"/>
                </a:lnTo>
                <a:lnTo>
                  <a:pt x="4614" y="1053"/>
                </a:lnTo>
                <a:lnTo>
                  <a:pt x="4612" y="1055"/>
                </a:lnTo>
                <a:lnTo>
                  <a:pt x="4610" y="1057"/>
                </a:lnTo>
                <a:lnTo>
                  <a:pt x="4610" y="1059"/>
                </a:lnTo>
                <a:lnTo>
                  <a:pt x="4612" y="1059"/>
                </a:lnTo>
                <a:lnTo>
                  <a:pt x="4612" y="1059"/>
                </a:lnTo>
                <a:lnTo>
                  <a:pt x="4612" y="1059"/>
                </a:lnTo>
                <a:lnTo>
                  <a:pt x="4612" y="1061"/>
                </a:lnTo>
                <a:close/>
                <a:moveTo>
                  <a:pt x="4373" y="1707"/>
                </a:moveTo>
                <a:lnTo>
                  <a:pt x="4373" y="1707"/>
                </a:lnTo>
                <a:lnTo>
                  <a:pt x="4373" y="1709"/>
                </a:lnTo>
                <a:lnTo>
                  <a:pt x="4375" y="1709"/>
                </a:lnTo>
                <a:lnTo>
                  <a:pt x="4375" y="1709"/>
                </a:lnTo>
                <a:lnTo>
                  <a:pt x="4375" y="1707"/>
                </a:lnTo>
                <a:lnTo>
                  <a:pt x="4375" y="1705"/>
                </a:lnTo>
                <a:lnTo>
                  <a:pt x="4375" y="1705"/>
                </a:lnTo>
                <a:lnTo>
                  <a:pt x="4375" y="1705"/>
                </a:lnTo>
                <a:lnTo>
                  <a:pt x="4373" y="1705"/>
                </a:lnTo>
                <a:lnTo>
                  <a:pt x="4373" y="1705"/>
                </a:lnTo>
                <a:lnTo>
                  <a:pt x="4373" y="1705"/>
                </a:lnTo>
                <a:lnTo>
                  <a:pt x="4373" y="1705"/>
                </a:lnTo>
                <a:lnTo>
                  <a:pt x="4373" y="1707"/>
                </a:lnTo>
                <a:close/>
                <a:moveTo>
                  <a:pt x="4398" y="1654"/>
                </a:moveTo>
                <a:lnTo>
                  <a:pt x="4398" y="1652"/>
                </a:lnTo>
                <a:lnTo>
                  <a:pt x="4398" y="1652"/>
                </a:lnTo>
                <a:lnTo>
                  <a:pt x="4396" y="1652"/>
                </a:lnTo>
                <a:lnTo>
                  <a:pt x="4396" y="1654"/>
                </a:lnTo>
                <a:lnTo>
                  <a:pt x="4398" y="1656"/>
                </a:lnTo>
                <a:lnTo>
                  <a:pt x="4398" y="1656"/>
                </a:lnTo>
                <a:lnTo>
                  <a:pt x="4398" y="1654"/>
                </a:lnTo>
                <a:lnTo>
                  <a:pt x="4398" y="1654"/>
                </a:lnTo>
                <a:lnTo>
                  <a:pt x="4398" y="1654"/>
                </a:lnTo>
                <a:close/>
                <a:moveTo>
                  <a:pt x="4331" y="1770"/>
                </a:moveTo>
                <a:lnTo>
                  <a:pt x="4333" y="1770"/>
                </a:lnTo>
                <a:lnTo>
                  <a:pt x="4333" y="1772"/>
                </a:lnTo>
                <a:lnTo>
                  <a:pt x="4337" y="1772"/>
                </a:lnTo>
                <a:lnTo>
                  <a:pt x="4337" y="1772"/>
                </a:lnTo>
                <a:lnTo>
                  <a:pt x="4339" y="1772"/>
                </a:lnTo>
                <a:lnTo>
                  <a:pt x="4339" y="1772"/>
                </a:lnTo>
                <a:lnTo>
                  <a:pt x="4344" y="1774"/>
                </a:lnTo>
                <a:lnTo>
                  <a:pt x="4346" y="1774"/>
                </a:lnTo>
                <a:lnTo>
                  <a:pt x="4346" y="1776"/>
                </a:lnTo>
                <a:lnTo>
                  <a:pt x="4348" y="1778"/>
                </a:lnTo>
                <a:lnTo>
                  <a:pt x="4348" y="1778"/>
                </a:lnTo>
                <a:lnTo>
                  <a:pt x="4350" y="1778"/>
                </a:lnTo>
                <a:lnTo>
                  <a:pt x="4352" y="1778"/>
                </a:lnTo>
                <a:lnTo>
                  <a:pt x="4352" y="1780"/>
                </a:lnTo>
                <a:lnTo>
                  <a:pt x="4354" y="1778"/>
                </a:lnTo>
                <a:lnTo>
                  <a:pt x="4356" y="1778"/>
                </a:lnTo>
                <a:lnTo>
                  <a:pt x="4356" y="1778"/>
                </a:lnTo>
                <a:lnTo>
                  <a:pt x="4358" y="1776"/>
                </a:lnTo>
                <a:lnTo>
                  <a:pt x="4358" y="1776"/>
                </a:lnTo>
                <a:lnTo>
                  <a:pt x="4358" y="1774"/>
                </a:lnTo>
                <a:lnTo>
                  <a:pt x="4356" y="1774"/>
                </a:lnTo>
                <a:lnTo>
                  <a:pt x="4356" y="1772"/>
                </a:lnTo>
                <a:lnTo>
                  <a:pt x="4354" y="1772"/>
                </a:lnTo>
                <a:lnTo>
                  <a:pt x="4354" y="1770"/>
                </a:lnTo>
                <a:lnTo>
                  <a:pt x="4352" y="1770"/>
                </a:lnTo>
                <a:lnTo>
                  <a:pt x="4352" y="1770"/>
                </a:lnTo>
                <a:lnTo>
                  <a:pt x="4350" y="1770"/>
                </a:lnTo>
                <a:lnTo>
                  <a:pt x="4350" y="1770"/>
                </a:lnTo>
                <a:lnTo>
                  <a:pt x="4350" y="1767"/>
                </a:lnTo>
                <a:lnTo>
                  <a:pt x="4350" y="1767"/>
                </a:lnTo>
                <a:lnTo>
                  <a:pt x="4348" y="1767"/>
                </a:lnTo>
                <a:lnTo>
                  <a:pt x="4346" y="1765"/>
                </a:lnTo>
                <a:lnTo>
                  <a:pt x="4346" y="1765"/>
                </a:lnTo>
                <a:lnTo>
                  <a:pt x="4346" y="1765"/>
                </a:lnTo>
                <a:lnTo>
                  <a:pt x="4344" y="1765"/>
                </a:lnTo>
                <a:lnTo>
                  <a:pt x="4344" y="1765"/>
                </a:lnTo>
                <a:lnTo>
                  <a:pt x="4341" y="1765"/>
                </a:lnTo>
                <a:lnTo>
                  <a:pt x="4337" y="1765"/>
                </a:lnTo>
                <a:lnTo>
                  <a:pt x="4335" y="1765"/>
                </a:lnTo>
                <a:lnTo>
                  <a:pt x="4335" y="1765"/>
                </a:lnTo>
                <a:lnTo>
                  <a:pt x="4333" y="1767"/>
                </a:lnTo>
                <a:lnTo>
                  <a:pt x="4331" y="1767"/>
                </a:lnTo>
                <a:lnTo>
                  <a:pt x="4331" y="1767"/>
                </a:lnTo>
                <a:lnTo>
                  <a:pt x="4331" y="1770"/>
                </a:lnTo>
                <a:lnTo>
                  <a:pt x="4331" y="1770"/>
                </a:lnTo>
                <a:close/>
                <a:moveTo>
                  <a:pt x="4339" y="1755"/>
                </a:moveTo>
                <a:lnTo>
                  <a:pt x="4339" y="1755"/>
                </a:lnTo>
                <a:lnTo>
                  <a:pt x="4339" y="1753"/>
                </a:lnTo>
                <a:lnTo>
                  <a:pt x="4339" y="1753"/>
                </a:lnTo>
                <a:lnTo>
                  <a:pt x="4339" y="1753"/>
                </a:lnTo>
                <a:lnTo>
                  <a:pt x="4339" y="1753"/>
                </a:lnTo>
                <a:lnTo>
                  <a:pt x="4339" y="1753"/>
                </a:lnTo>
                <a:lnTo>
                  <a:pt x="4337" y="1753"/>
                </a:lnTo>
                <a:lnTo>
                  <a:pt x="4337" y="1753"/>
                </a:lnTo>
                <a:lnTo>
                  <a:pt x="4337" y="1755"/>
                </a:lnTo>
                <a:lnTo>
                  <a:pt x="4337" y="1755"/>
                </a:lnTo>
                <a:lnTo>
                  <a:pt x="4337" y="1755"/>
                </a:lnTo>
                <a:lnTo>
                  <a:pt x="4337" y="1757"/>
                </a:lnTo>
                <a:lnTo>
                  <a:pt x="4337" y="1757"/>
                </a:lnTo>
                <a:lnTo>
                  <a:pt x="4339" y="1757"/>
                </a:lnTo>
                <a:lnTo>
                  <a:pt x="4337" y="1755"/>
                </a:lnTo>
                <a:lnTo>
                  <a:pt x="4339" y="1755"/>
                </a:lnTo>
                <a:lnTo>
                  <a:pt x="4339" y="1755"/>
                </a:lnTo>
                <a:close/>
                <a:moveTo>
                  <a:pt x="4358" y="1734"/>
                </a:moveTo>
                <a:lnTo>
                  <a:pt x="4358" y="1732"/>
                </a:lnTo>
                <a:lnTo>
                  <a:pt x="4356" y="1732"/>
                </a:lnTo>
                <a:lnTo>
                  <a:pt x="4356" y="1732"/>
                </a:lnTo>
                <a:lnTo>
                  <a:pt x="4356" y="1734"/>
                </a:lnTo>
                <a:lnTo>
                  <a:pt x="4356" y="1734"/>
                </a:lnTo>
                <a:lnTo>
                  <a:pt x="4358" y="1734"/>
                </a:lnTo>
                <a:close/>
                <a:moveTo>
                  <a:pt x="4465" y="1686"/>
                </a:moveTo>
                <a:lnTo>
                  <a:pt x="4465" y="1684"/>
                </a:lnTo>
                <a:lnTo>
                  <a:pt x="4465" y="1684"/>
                </a:lnTo>
                <a:lnTo>
                  <a:pt x="4465" y="1684"/>
                </a:lnTo>
                <a:lnTo>
                  <a:pt x="4467" y="1684"/>
                </a:lnTo>
                <a:lnTo>
                  <a:pt x="4467" y="1682"/>
                </a:lnTo>
                <a:lnTo>
                  <a:pt x="4467" y="1682"/>
                </a:lnTo>
                <a:lnTo>
                  <a:pt x="4465" y="1682"/>
                </a:lnTo>
                <a:lnTo>
                  <a:pt x="4463" y="1684"/>
                </a:lnTo>
                <a:lnTo>
                  <a:pt x="4463" y="1684"/>
                </a:lnTo>
                <a:lnTo>
                  <a:pt x="4461" y="1684"/>
                </a:lnTo>
                <a:lnTo>
                  <a:pt x="4461" y="1684"/>
                </a:lnTo>
                <a:lnTo>
                  <a:pt x="4461" y="1686"/>
                </a:lnTo>
                <a:lnTo>
                  <a:pt x="4461" y="1686"/>
                </a:lnTo>
                <a:lnTo>
                  <a:pt x="4463" y="1684"/>
                </a:lnTo>
                <a:lnTo>
                  <a:pt x="4463" y="1684"/>
                </a:lnTo>
                <a:lnTo>
                  <a:pt x="4465" y="1684"/>
                </a:lnTo>
                <a:lnTo>
                  <a:pt x="4465" y="1684"/>
                </a:lnTo>
                <a:lnTo>
                  <a:pt x="4465" y="1686"/>
                </a:lnTo>
                <a:lnTo>
                  <a:pt x="4465" y="1686"/>
                </a:lnTo>
                <a:close/>
                <a:moveTo>
                  <a:pt x="4352" y="1721"/>
                </a:moveTo>
                <a:lnTo>
                  <a:pt x="4352" y="1723"/>
                </a:lnTo>
                <a:lnTo>
                  <a:pt x="4354" y="1723"/>
                </a:lnTo>
                <a:lnTo>
                  <a:pt x="4354" y="1721"/>
                </a:lnTo>
                <a:lnTo>
                  <a:pt x="4354" y="1717"/>
                </a:lnTo>
                <a:lnTo>
                  <a:pt x="4354" y="1715"/>
                </a:lnTo>
                <a:lnTo>
                  <a:pt x="4354" y="1715"/>
                </a:lnTo>
                <a:lnTo>
                  <a:pt x="4352" y="1715"/>
                </a:lnTo>
                <a:lnTo>
                  <a:pt x="4352" y="1719"/>
                </a:lnTo>
                <a:lnTo>
                  <a:pt x="4352" y="1719"/>
                </a:lnTo>
                <a:lnTo>
                  <a:pt x="4352" y="1721"/>
                </a:lnTo>
                <a:close/>
                <a:moveTo>
                  <a:pt x="4373" y="1782"/>
                </a:moveTo>
                <a:lnTo>
                  <a:pt x="4371" y="1782"/>
                </a:lnTo>
                <a:lnTo>
                  <a:pt x="4371" y="1784"/>
                </a:lnTo>
                <a:lnTo>
                  <a:pt x="4373" y="1784"/>
                </a:lnTo>
                <a:lnTo>
                  <a:pt x="4373" y="1784"/>
                </a:lnTo>
                <a:lnTo>
                  <a:pt x="4375" y="1782"/>
                </a:lnTo>
                <a:lnTo>
                  <a:pt x="4375" y="1782"/>
                </a:lnTo>
                <a:lnTo>
                  <a:pt x="4375" y="1782"/>
                </a:lnTo>
                <a:lnTo>
                  <a:pt x="4373" y="1782"/>
                </a:lnTo>
                <a:lnTo>
                  <a:pt x="4373" y="1782"/>
                </a:lnTo>
                <a:close/>
                <a:moveTo>
                  <a:pt x="4559" y="1719"/>
                </a:moveTo>
                <a:lnTo>
                  <a:pt x="4559" y="1719"/>
                </a:lnTo>
                <a:lnTo>
                  <a:pt x="4559" y="1717"/>
                </a:lnTo>
                <a:lnTo>
                  <a:pt x="4559" y="1717"/>
                </a:lnTo>
                <a:lnTo>
                  <a:pt x="4559" y="1715"/>
                </a:lnTo>
                <a:lnTo>
                  <a:pt x="4559" y="1715"/>
                </a:lnTo>
                <a:lnTo>
                  <a:pt x="4559" y="1713"/>
                </a:lnTo>
                <a:lnTo>
                  <a:pt x="4559" y="1713"/>
                </a:lnTo>
                <a:lnTo>
                  <a:pt x="4559" y="1711"/>
                </a:lnTo>
                <a:lnTo>
                  <a:pt x="4559" y="1711"/>
                </a:lnTo>
                <a:lnTo>
                  <a:pt x="4559" y="1711"/>
                </a:lnTo>
                <a:lnTo>
                  <a:pt x="4559" y="1711"/>
                </a:lnTo>
                <a:lnTo>
                  <a:pt x="4557" y="1709"/>
                </a:lnTo>
                <a:lnTo>
                  <a:pt x="4557" y="1709"/>
                </a:lnTo>
                <a:lnTo>
                  <a:pt x="4557" y="1709"/>
                </a:lnTo>
                <a:lnTo>
                  <a:pt x="4555" y="1711"/>
                </a:lnTo>
                <a:lnTo>
                  <a:pt x="4555" y="1711"/>
                </a:lnTo>
                <a:lnTo>
                  <a:pt x="4553" y="1713"/>
                </a:lnTo>
                <a:lnTo>
                  <a:pt x="4553" y="1713"/>
                </a:lnTo>
                <a:lnTo>
                  <a:pt x="4551" y="1713"/>
                </a:lnTo>
                <a:lnTo>
                  <a:pt x="4553" y="1713"/>
                </a:lnTo>
                <a:lnTo>
                  <a:pt x="4553" y="1715"/>
                </a:lnTo>
                <a:lnTo>
                  <a:pt x="4553" y="1717"/>
                </a:lnTo>
                <a:lnTo>
                  <a:pt x="4553" y="1717"/>
                </a:lnTo>
                <a:lnTo>
                  <a:pt x="4553" y="1717"/>
                </a:lnTo>
                <a:lnTo>
                  <a:pt x="4551" y="1717"/>
                </a:lnTo>
                <a:lnTo>
                  <a:pt x="4551" y="1719"/>
                </a:lnTo>
                <a:lnTo>
                  <a:pt x="4551" y="1719"/>
                </a:lnTo>
                <a:lnTo>
                  <a:pt x="4553" y="1719"/>
                </a:lnTo>
                <a:lnTo>
                  <a:pt x="4553" y="1719"/>
                </a:lnTo>
                <a:lnTo>
                  <a:pt x="4553" y="1721"/>
                </a:lnTo>
                <a:lnTo>
                  <a:pt x="4555" y="1721"/>
                </a:lnTo>
                <a:lnTo>
                  <a:pt x="4557" y="1723"/>
                </a:lnTo>
                <a:lnTo>
                  <a:pt x="4559" y="1721"/>
                </a:lnTo>
                <a:lnTo>
                  <a:pt x="4559" y="1721"/>
                </a:lnTo>
                <a:lnTo>
                  <a:pt x="4559" y="1721"/>
                </a:lnTo>
                <a:lnTo>
                  <a:pt x="4559" y="1719"/>
                </a:lnTo>
                <a:lnTo>
                  <a:pt x="4559" y="1719"/>
                </a:lnTo>
                <a:close/>
                <a:moveTo>
                  <a:pt x="4557" y="1728"/>
                </a:moveTo>
                <a:lnTo>
                  <a:pt x="4559" y="1728"/>
                </a:lnTo>
                <a:lnTo>
                  <a:pt x="4559" y="1728"/>
                </a:lnTo>
                <a:lnTo>
                  <a:pt x="4559" y="1728"/>
                </a:lnTo>
                <a:lnTo>
                  <a:pt x="4559" y="1726"/>
                </a:lnTo>
                <a:lnTo>
                  <a:pt x="4559" y="1726"/>
                </a:lnTo>
                <a:lnTo>
                  <a:pt x="4559" y="1728"/>
                </a:lnTo>
                <a:lnTo>
                  <a:pt x="4557" y="1728"/>
                </a:lnTo>
                <a:lnTo>
                  <a:pt x="4557" y="1728"/>
                </a:lnTo>
                <a:close/>
                <a:moveTo>
                  <a:pt x="4534" y="1711"/>
                </a:moveTo>
                <a:lnTo>
                  <a:pt x="4534" y="1713"/>
                </a:lnTo>
                <a:lnTo>
                  <a:pt x="4534" y="1715"/>
                </a:lnTo>
                <a:lnTo>
                  <a:pt x="4532" y="1717"/>
                </a:lnTo>
                <a:lnTo>
                  <a:pt x="4534" y="1715"/>
                </a:lnTo>
                <a:lnTo>
                  <a:pt x="4534" y="1713"/>
                </a:lnTo>
                <a:lnTo>
                  <a:pt x="4536" y="1711"/>
                </a:lnTo>
                <a:lnTo>
                  <a:pt x="4536" y="1709"/>
                </a:lnTo>
                <a:lnTo>
                  <a:pt x="4536" y="1707"/>
                </a:lnTo>
                <a:lnTo>
                  <a:pt x="4536" y="1707"/>
                </a:lnTo>
                <a:lnTo>
                  <a:pt x="4534" y="1711"/>
                </a:lnTo>
                <a:close/>
                <a:moveTo>
                  <a:pt x="4473" y="1684"/>
                </a:moveTo>
                <a:lnTo>
                  <a:pt x="4473" y="1682"/>
                </a:lnTo>
                <a:lnTo>
                  <a:pt x="4471" y="1682"/>
                </a:lnTo>
                <a:lnTo>
                  <a:pt x="4471" y="1682"/>
                </a:lnTo>
                <a:lnTo>
                  <a:pt x="4471" y="1682"/>
                </a:lnTo>
                <a:lnTo>
                  <a:pt x="4471" y="1682"/>
                </a:lnTo>
                <a:lnTo>
                  <a:pt x="4471" y="1684"/>
                </a:lnTo>
                <a:lnTo>
                  <a:pt x="4471" y="1684"/>
                </a:lnTo>
                <a:lnTo>
                  <a:pt x="4471" y="1684"/>
                </a:lnTo>
                <a:lnTo>
                  <a:pt x="4473" y="1684"/>
                </a:lnTo>
                <a:close/>
                <a:moveTo>
                  <a:pt x="4541" y="1692"/>
                </a:moveTo>
                <a:lnTo>
                  <a:pt x="4538" y="1690"/>
                </a:lnTo>
                <a:lnTo>
                  <a:pt x="4538" y="1692"/>
                </a:lnTo>
                <a:lnTo>
                  <a:pt x="4543" y="1692"/>
                </a:lnTo>
                <a:lnTo>
                  <a:pt x="4543" y="1692"/>
                </a:lnTo>
                <a:lnTo>
                  <a:pt x="4543" y="1692"/>
                </a:lnTo>
                <a:lnTo>
                  <a:pt x="4541" y="1692"/>
                </a:lnTo>
                <a:close/>
                <a:moveTo>
                  <a:pt x="4398" y="1707"/>
                </a:moveTo>
                <a:lnTo>
                  <a:pt x="4398" y="1707"/>
                </a:lnTo>
                <a:lnTo>
                  <a:pt x="4398" y="1707"/>
                </a:lnTo>
                <a:lnTo>
                  <a:pt x="4398" y="1709"/>
                </a:lnTo>
                <a:lnTo>
                  <a:pt x="4398" y="1709"/>
                </a:lnTo>
                <a:lnTo>
                  <a:pt x="4398" y="1707"/>
                </a:lnTo>
                <a:lnTo>
                  <a:pt x="4398" y="1707"/>
                </a:lnTo>
                <a:lnTo>
                  <a:pt x="4398" y="1707"/>
                </a:lnTo>
                <a:close/>
                <a:moveTo>
                  <a:pt x="4561" y="1723"/>
                </a:moveTo>
                <a:lnTo>
                  <a:pt x="4561" y="1723"/>
                </a:lnTo>
                <a:lnTo>
                  <a:pt x="4561" y="1723"/>
                </a:lnTo>
                <a:lnTo>
                  <a:pt x="4561" y="1721"/>
                </a:lnTo>
                <a:lnTo>
                  <a:pt x="4561" y="1721"/>
                </a:lnTo>
                <a:lnTo>
                  <a:pt x="4561" y="1721"/>
                </a:lnTo>
                <a:lnTo>
                  <a:pt x="4561" y="1723"/>
                </a:lnTo>
                <a:close/>
                <a:moveTo>
                  <a:pt x="4589" y="1793"/>
                </a:moveTo>
                <a:lnTo>
                  <a:pt x="4589" y="1793"/>
                </a:lnTo>
                <a:lnTo>
                  <a:pt x="4587" y="1793"/>
                </a:lnTo>
                <a:lnTo>
                  <a:pt x="4587" y="1795"/>
                </a:lnTo>
                <a:lnTo>
                  <a:pt x="4585" y="1795"/>
                </a:lnTo>
                <a:lnTo>
                  <a:pt x="4587" y="1797"/>
                </a:lnTo>
                <a:lnTo>
                  <a:pt x="4587" y="1795"/>
                </a:lnTo>
                <a:lnTo>
                  <a:pt x="4589" y="1793"/>
                </a:lnTo>
                <a:lnTo>
                  <a:pt x="4589" y="1791"/>
                </a:lnTo>
                <a:lnTo>
                  <a:pt x="4589" y="1791"/>
                </a:lnTo>
                <a:lnTo>
                  <a:pt x="4589" y="1791"/>
                </a:lnTo>
                <a:lnTo>
                  <a:pt x="4589" y="1793"/>
                </a:lnTo>
                <a:close/>
                <a:moveTo>
                  <a:pt x="4593" y="1860"/>
                </a:moveTo>
                <a:lnTo>
                  <a:pt x="4593" y="1860"/>
                </a:lnTo>
                <a:lnTo>
                  <a:pt x="4593" y="1860"/>
                </a:lnTo>
                <a:lnTo>
                  <a:pt x="4593" y="1860"/>
                </a:lnTo>
                <a:lnTo>
                  <a:pt x="4593" y="1858"/>
                </a:lnTo>
                <a:lnTo>
                  <a:pt x="4593" y="1858"/>
                </a:lnTo>
                <a:lnTo>
                  <a:pt x="4593" y="1858"/>
                </a:lnTo>
                <a:lnTo>
                  <a:pt x="4593" y="1858"/>
                </a:lnTo>
                <a:lnTo>
                  <a:pt x="4591" y="1858"/>
                </a:lnTo>
                <a:lnTo>
                  <a:pt x="4593" y="1860"/>
                </a:lnTo>
                <a:lnTo>
                  <a:pt x="4593" y="1860"/>
                </a:lnTo>
                <a:close/>
                <a:moveTo>
                  <a:pt x="4580" y="1799"/>
                </a:moveTo>
                <a:lnTo>
                  <a:pt x="4582" y="1799"/>
                </a:lnTo>
                <a:lnTo>
                  <a:pt x="4582" y="1799"/>
                </a:lnTo>
                <a:lnTo>
                  <a:pt x="4585" y="1797"/>
                </a:lnTo>
                <a:lnTo>
                  <a:pt x="4585" y="1797"/>
                </a:lnTo>
                <a:lnTo>
                  <a:pt x="4585" y="1797"/>
                </a:lnTo>
                <a:lnTo>
                  <a:pt x="4582" y="1799"/>
                </a:lnTo>
                <a:lnTo>
                  <a:pt x="4580" y="1799"/>
                </a:lnTo>
                <a:close/>
                <a:moveTo>
                  <a:pt x="4551" y="1723"/>
                </a:moveTo>
                <a:lnTo>
                  <a:pt x="4551" y="1723"/>
                </a:lnTo>
                <a:lnTo>
                  <a:pt x="4549" y="1728"/>
                </a:lnTo>
                <a:lnTo>
                  <a:pt x="4551" y="1730"/>
                </a:lnTo>
                <a:lnTo>
                  <a:pt x="4551" y="1730"/>
                </a:lnTo>
                <a:lnTo>
                  <a:pt x="4553" y="1730"/>
                </a:lnTo>
                <a:lnTo>
                  <a:pt x="4553" y="1730"/>
                </a:lnTo>
                <a:lnTo>
                  <a:pt x="4555" y="1728"/>
                </a:lnTo>
                <a:lnTo>
                  <a:pt x="4557" y="1726"/>
                </a:lnTo>
                <a:lnTo>
                  <a:pt x="4557" y="1726"/>
                </a:lnTo>
                <a:lnTo>
                  <a:pt x="4557" y="1723"/>
                </a:lnTo>
                <a:lnTo>
                  <a:pt x="4555" y="1723"/>
                </a:lnTo>
                <a:lnTo>
                  <a:pt x="4553" y="1721"/>
                </a:lnTo>
                <a:lnTo>
                  <a:pt x="4553" y="1721"/>
                </a:lnTo>
                <a:lnTo>
                  <a:pt x="4551" y="1719"/>
                </a:lnTo>
                <a:lnTo>
                  <a:pt x="4551" y="1719"/>
                </a:lnTo>
                <a:lnTo>
                  <a:pt x="4551" y="1721"/>
                </a:lnTo>
                <a:lnTo>
                  <a:pt x="4551" y="1723"/>
                </a:lnTo>
                <a:lnTo>
                  <a:pt x="4551" y="1723"/>
                </a:lnTo>
                <a:lnTo>
                  <a:pt x="4551" y="1723"/>
                </a:lnTo>
                <a:lnTo>
                  <a:pt x="4551" y="1723"/>
                </a:lnTo>
                <a:close/>
                <a:moveTo>
                  <a:pt x="4490" y="1679"/>
                </a:moveTo>
                <a:lnTo>
                  <a:pt x="4490" y="1682"/>
                </a:lnTo>
                <a:lnTo>
                  <a:pt x="4492" y="1682"/>
                </a:lnTo>
                <a:lnTo>
                  <a:pt x="4494" y="1682"/>
                </a:lnTo>
                <a:lnTo>
                  <a:pt x="4497" y="1684"/>
                </a:lnTo>
                <a:lnTo>
                  <a:pt x="4499" y="1686"/>
                </a:lnTo>
                <a:lnTo>
                  <a:pt x="4503" y="1686"/>
                </a:lnTo>
                <a:lnTo>
                  <a:pt x="4503" y="1682"/>
                </a:lnTo>
                <a:lnTo>
                  <a:pt x="4503" y="1682"/>
                </a:lnTo>
                <a:lnTo>
                  <a:pt x="4503" y="1679"/>
                </a:lnTo>
                <a:lnTo>
                  <a:pt x="4501" y="1679"/>
                </a:lnTo>
                <a:lnTo>
                  <a:pt x="4501" y="1679"/>
                </a:lnTo>
                <a:lnTo>
                  <a:pt x="4501" y="1679"/>
                </a:lnTo>
                <a:lnTo>
                  <a:pt x="4501" y="1677"/>
                </a:lnTo>
                <a:lnTo>
                  <a:pt x="4499" y="1675"/>
                </a:lnTo>
                <a:lnTo>
                  <a:pt x="4497" y="1673"/>
                </a:lnTo>
                <a:lnTo>
                  <a:pt x="4494" y="1673"/>
                </a:lnTo>
                <a:lnTo>
                  <a:pt x="4492" y="1673"/>
                </a:lnTo>
                <a:lnTo>
                  <a:pt x="4490" y="1673"/>
                </a:lnTo>
                <a:lnTo>
                  <a:pt x="4488" y="1673"/>
                </a:lnTo>
                <a:lnTo>
                  <a:pt x="4486" y="1671"/>
                </a:lnTo>
                <a:lnTo>
                  <a:pt x="4484" y="1671"/>
                </a:lnTo>
                <a:lnTo>
                  <a:pt x="4484" y="1671"/>
                </a:lnTo>
                <a:lnTo>
                  <a:pt x="4482" y="1671"/>
                </a:lnTo>
                <a:lnTo>
                  <a:pt x="4482" y="1671"/>
                </a:lnTo>
                <a:lnTo>
                  <a:pt x="4480" y="1673"/>
                </a:lnTo>
                <a:lnTo>
                  <a:pt x="4480" y="1673"/>
                </a:lnTo>
                <a:lnTo>
                  <a:pt x="4478" y="1673"/>
                </a:lnTo>
                <a:lnTo>
                  <a:pt x="4478" y="1673"/>
                </a:lnTo>
                <a:lnTo>
                  <a:pt x="4478" y="1671"/>
                </a:lnTo>
                <a:lnTo>
                  <a:pt x="4476" y="1671"/>
                </a:lnTo>
                <a:lnTo>
                  <a:pt x="4476" y="1671"/>
                </a:lnTo>
                <a:lnTo>
                  <a:pt x="4473" y="1673"/>
                </a:lnTo>
                <a:lnTo>
                  <a:pt x="4469" y="1671"/>
                </a:lnTo>
                <a:lnTo>
                  <a:pt x="4465" y="1673"/>
                </a:lnTo>
                <a:lnTo>
                  <a:pt x="4463" y="1673"/>
                </a:lnTo>
                <a:lnTo>
                  <a:pt x="4461" y="1677"/>
                </a:lnTo>
                <a:lnTo>
                  <a:pt x="4461" y="1677"/>
                </a:lnTo>
                <a:lnTo>
                  <a:pt x="4461" y="1679"/>
                </a:lnTo>
                <a:lnTo>
                  <a:pt x="4461" y="1679"/>
                </a:lnTo>
                <a:lnTo>
                  <a:pt x="4461" y="1682"/>
                </a:lnTo>
                <a:lnTo>
                  <a:pt x="4461" y="1682"/>
                </a:lnTo>
                <a:lnTo>
                  <a:pt x="4461" y="1682"/>
                </a:lnTo>
                <a:lnTo>
                  <a:pt x="4463" y="1679"/>
                </a:lnTo>
                <a:lnTo>
                  <a:pt x="4463" y="1679"/>
                </a:lnTo>
                <a:lnTo>
                  <a:pt x="4463" y="1677"/>
                </a:lnTo>
                <a:lnTo>
                  <a:pt x="4463" y="1677"/>
                </a:lnTo>
                <a:lnTo>
                  <a:pt x="4463" y="1677"/>
                </a:lnTo>
                <a:lnTo>
                  <a:pt x="4465" y="1677"/>
                </a:lnTo>
                <a:lnTo>
                  <a:pt x="4465" y="1677"/>
                </a:lnTo>
                <a:lnTo>
                  <a:pt x="4465" y="1677"/>
                </a:lnTo>
                <a:lnTo>
                  <a:pt x="4467" y="1679"/>
                </a:lnTo>
                <a:lnTo>
                  <a:pt x="4469" y="1682"/>
                </a:lnTo>
                <a:lnTo>
                  <a:pt x="4469" y="1682"/>
                </a:lnTo>
                <a:lnTo>
                  <a:pt x="4471" y="1679"/>
                </a:lnTo>
                <a:lnTo>
                  <a:pt x="4471" y="1679"/>
                </a:lnTo>
                <a:lnTo>
                  <a:pt x="4473" y="1679"/>
                </a:lnTo>
                <a:lnTo>
                  <a:pt x="4473" y="1677"/>
                </a:lnTo>
                <a:lnTo>
                  <a:pt x="4476" y="1677"/>
                </a:lnTo>
                <a:lnTo>
                  <a:pt x="4476" y="1677"/>
                </a:lnTo>
                <a:lnTo>
                  <a:pt x="4476" y="1677"/>
                </a:lnTo>
                <a:lnTo>
                  <a:pt x="4476" y="1677"/>
                </a:lnTo>
                <a:lnTo>
                  <a:pt x="4476" y="1679"/>
                </a:lnTo>
                <a:lnTo>
                  <a:pt x="4476" y="1679"/>
                </a:lnTo>
                <a:lnTo>
                  <a:pt x="4478" y="1679"/>
                </a:lnTo>
                <a:lnTo>
                  <a:pt x="4480" y="1679"/>
                </a:lnTo>
                <a:lnTo>
                  <a:pt x="4482" y="1679"/>
                </a:lnTo>
                <a:lnTo>
                  <a:pt x="4484" y="1682"/>
                </a:lnTo>
                <a:lnTo>
                  <a:pt x="4484" y="1679"/>
                </a:lnTo>
                <a:lnTo>
                  <a:pt x="4484" y="1679"/>
                </a:lnTo>
                <a:lnTo>
                  <a:pt x="4484" y="1679"/>
                </a:lnTo>
                <a:lnTo>
                  <a:pt x="4484" y="1679"/>
                </a:lnTo>
                <a:lnTo>
                  <a:pt x="4486" y="1679"/>
                </a:lnTo>
                <a:lnTo>
                  <a:pt x="4488" y="1679"/>
                </a:lnTo>
                <a:lnTo>
                  <a:pt x="4490" y="1679"/>
                </a:lnTo>
                <a:close/>
                <a:moveTo>
                  <a:pt x="4530" y="1715"/>
                </a:moveTo>
                <a:lnTo>
                  <a:pt x="4530" y="1715"/>
                </a:lnTo>
                <a:lnTo>
                  <a:pt x="4530" y="1717"/>
                </a:lnTo>
                <a:lnTo>
                  <a:pt x="4532" y="1715"/>
                </a:lnTo>
                <a:lnTo>
                  <a:pt x="4532" y="1715"/>
                </a:lnTo>
                <a:lnTo>
                  <a:pt x="4530" y="1713"/>
                </a:lnTo>
                <a:lnTo>
                  <a:pt x="4530" y="1713"/>
                </a:lnTo>
                <a:lnTo>
                  <a:pt x="4530" y="1711"/>
                </a:lnTo>
                <a:lnTo>
                  <a:pt x="4530" y="1711"/>
                </a:lnTo>
                <a:lnTo>
                  <a:pt x="4530" y="1713"/>
                </a:lnTo>
                <a:lnTo>
                  <a:pt x="4530" y="1715"/>
                </a:lnTo>
                <a:lnTo>
                  <a:pt x="4530" y="1715"/>
                </a:lnTo>
                <a:close/>
                <a:moveTo>
                  <a:pt x="4471" y="1734"/>
                </a:moveTo>
                <a:lnTo>
                  <a:pt x="4471" y="1732"/>
                </a:lnTo>
                <a:lnTo>
                  <a:pt x="4471" y="1734"/>
                </a:lnTo>
                <a:lnTo>
                  <a:pt x="4469" y="1734"/>
                </a:lnTo>
                <a:lnTo>
                  <a:pt x="4469" y="1734"/>
                </a:lnTo>
                <a:lnTo>
                  <a:pt x="4471" y="1734"/>
                </a:lnTo>
                <a:lnTo>
                  <a:pt x="4471" y="1734"/>
                </a:lnTo>
                <a:lnTo>
                  <a:pt x="4471" y="1734"/>
                </a:lnTo>
                <a:lnTo>
                  <a:pt x="4471" y="1734"/>
                </a:lnTo>
                <a:lnTo>
                  <a:pt x="4471" y="1734"/>
                </a:lnTo>
                <a:close/>
                <a:moveTo>
                  <a:pt x="4469" y="1682"/>
                </a:moveTo>
                <a:lnTo>
                  <a:pt x="4469" y="1682"/>
                </a:lnTo>
                <a:lnTo>
                  <a:pt x="4467" y="1684"/>
                </a:lnTo>
                <a:lnTo>
                  <a:pt x="4469" y="1684"/>
                </a:lnTo>
                <a:lnTo>
                  <a:pt x="4469" y="1682"/>
                </a:lnTo>
                <a:lnTo>
                  <a:pt x="4469" y="1682"/>
                </a:lnTo>
                <a:close/>
                <a:moveTo>
                  <a:pt x="4486" y="1742"/>
                </a:moveTo>
                <a:lnTo>
                  <a:pt x="4486" y="1744"/>
                </a:lnTo>
                <a:lnTo>
                  <a:pt x="4486" y="1744"/>
                </a:lnTo>
                <a:lnTo>
                  <a:pt x="4486" y="1747"/>
                </a:lnTo>
                <a:lnTo>
                  <a:pt x="4488" y="1747"/>
                </a:lnTo>
                <a:lnTo>
                  <a:pt x="4488" y="1747"/>
                </a:lnTo>
                <a:lnTo>
                  <a:pt x="4488" y="1744"/>
                </a:lnTo>
                <a:lnTo>
                  <a:pt x="4488" y="1744"/>
                </a:lnTo>
                <a:lnTo>
                  <a:pt x="4486" y="1742"/>
                </a:lnTo>
                <a:lnTo>
                  <a:pt x="4486" y="1742"/>
                </a:lnTo>
                <a:close/>
                <a:moveTo>
                  <a:pt x="4515" y="1734"/>
                </a:moveTo>
                <a:lnTo>
                  <a:pt x="4517" y="1734"/>
                </a:lnTo>
                <a:lnTo>
                  <a:pt x="4517" y="1734"/>
                </a:lnTo>
                <a:lnTo>
                  <a:pt x="4517" y="1734"/>
                </a:lnTo>
                <a:lnTo>
                  <a:pt x="4520" y="1736"/>
                </a:lnTo>
                <a:lnTo>
                  <a:pt x="4520" y="1736"/>
                </a:lnTo>
                <a:lnTo>
                  <a:pt x="4520" y="1734"/>
                </a:lnTo>
                <a:lnTo>
                  <a:pt x="4520" y="1734"/>
                </a:lnTo>
                <a:lnTo>
                  <a:pt x="4515" y="1734"/>
                </a:lnTo>
                <a:close/>
                <a:moveTo>
                  <a:pt x="4515" y="1734"/>
                </a:moveTo>
                <a:lnTo>
                  <a:pt x="4515" y="1734"/>
                </a:lnTo>
                <a:lnTo>
                  <a:pt x="4513" y="1734"/>
                </a:lnTo>
                <a:lnTo>
                  <a:pt x="4513" y="1734"/>
                </a:lnTo>
                <a:lnTo>
                  <a:pt x="4513" y="1734"/>
                </a:lnTo>
                <a:lnTo>
                  <a:pt x="4513" y="1736"/>
                </a:lnTo>
                <a:lnTo>
                  <a:pt x="4511" y="1736"/>
                </a:lnTo>
                <a:lnTo>
                  <a:pt x="4511" y="1736"/>
                </a:lnTo>
                <a:lnTo>
                  <a:pt x="4511" y="1738"/>
                </a:lnTo>
                <a:lnTo>
                  <a:pt x="4509" y="1738"/>
                </a:lnTo>
                <a:lnTo>
                  <a:pt x="4509" y="1738"/>
                </a:lnTo>
                <a:lnTo>
                  <a:pt x="4509" y="1740"/>
                </a:lnTo>
                <a:lnTo>
                  <a:pt x="4509" y="1742"/>
                </a:lnTo>
                <a:lnTo>
                  <a:pt x="4507" y="1742"/>
                </a:lnTo>
                <a:lnTo>
                  <a:pt x="4507" y="1742"/>
                </a:lnTo>
                <a:lnTo>
                  <a:pt x="4507" y="1744"/>
                </a:lnTo>
                <a:lnTo>
                  <a:pt x="4507" y="1744"/>
                </a:lnTo>
                <a:lnTo>
                  <a:pt x="4507" y="1747"/>
                </a:lnTo>
                <a:lnTo>
                  <a:pt x="4509" y="1747"/>
                </a:lnTo>
                <a:lnTo>
                  <a:pt x="4509" y="1747"/>
                </a:lnTo>
                <a:lnTo>
                  <a:pt x="4511" y="1747"/>
                </a:lnTo>
                <a:lnTo>
                  <a:pt x="4511" y="1747"/>
                </a:lnTo>
                <a:lnTo>
                  <a:pt x="4511" y="1744"/>
                </a:lnTo>
                <a:lnTo>
                  <a:pt x="4511" y="1744"/>
                </a:lnTo>
                <a:lnTo>
                  <a:pt x="4513" y="1742"/>
                </a:lnTo>
                <a:lnTo>
                  <a:pt x="4513" y="1742"/>
                </a:lnTo>
                <a:lnTo>
                  <a:pt x="4513" y="1742"/>
                </a:lnTo>
                <a:lnTo>
                  <a:pt x="4515" y="1740"/>
                </a:lnTo>
                <a:lnTo>
                  <a:pt x="4515" y="1738"/>
                </a:lnTo>
                <a:lnTo>
                  <a:pt x="4515" y="1736"/>
                </a:lnTo>
                <a:lnTo>
                  <a:pt x="4515" y="1734"/>
                </a:lnTo>
                <a:lnTo>
                  <a:pt x="4515" y="1734"/>
                </a:lnTo>
                <a:close/>
                <a:moveTo>
                  <a:pt x="4528" y="1795"/>
                </a:moveTo>
                <a:lnTo>
                  <a:pt x="4528" y="1795"/>
                </a:lnTo>
                <a:lnTo>
                  <a:pt x="4530" y="1793"/>
                </a:lnTo>
                <a:lnTo>
                  <a:pt x="4528" y="1791"/>
                </a:lnTo>
                <a:lnTo>
                  <a:pt x="4528" y="1791"/>
                </a:lnTo>
                <a:lnTo>
                  <a:pt x="4528" y="1788"/>
                </a:lnTo>
                <a:lnTo>
                  <a:pt x="4528" y="1791"/>
                </a:lnTo>
                <a:lnTo>
                  <a:pt x="4528" y="1791"/>
                </a:lnTo>
                <a:lnTo>
                  <a:pt x="4528" y="1791"/>
                </a:lnTo>
                <a:lnTo>
                  <a:pt x="4528" y="1793"/>
                </a:lnTo>
                <a:lnTo>
                  <a:pt x="4528" y="1795"/>
                </a:lnTo>
                <a:close/>
                <a:moveTo>
                  <a:pt x="5364" y="508"/>
                </a:moveTo>
                <a:lnTo>
                  <a:pt x="5362" y="508"/>
                </a:lnTo>
                <a:lnTo>
                  <a:pt x="5356" y="508"/>
                </a:lnTo>
                <a:lnTo>
                  <a:pt x="5358" y="508"/>
                </a:lnTo>
                <a:lnTo>
                  <a:pt x="5358" y="505"/>
                </a:lnTo>
                <a:lnTo>
                  <a:pt x="5356" y="505"/>
                </a:lnTo>
                <a:lnTo>
                  <a:pt x="5356" y="505"/>
                </a:lnTo>
                <a:lnTo>
                  <a:pt x="5356" y="505"/>
                </a:lnTo>
                <a:lnTo>
                  <a:pt x="5353" y="505"/>
                </a:lnTo>
                <a:lnTo>
                  <a:pt x="5351" y="505"/>
                </a:lnTo>
                <a:lnTo>
                  <a:pt x="5351" y="505"/>
                </a:lnTo>
                <a:lnTo>
                  <a:pt x="5353" y="503"/>
                </a:lnTo>
                <a:lnTo>
                  <a:pt x="5353" y="503"/>
                </a:lnTo>
                <a:lnTo>
                  <a:pt x="5351" y="503"/>
                </a:lnTo>
                <a:lnTo>
                  <a:pt x="5347" y="499"/>
                </a:lnTo>
                <a:lnTo>
                  <a:pt x="5343" y="497"/>
                </a:lnTo>
                <a:lnTo>
                  <a:pt x="5341" y="495"/>
                </a:lnTo>
                <a:lnTo>
                  <a:pt x="5337" y="493"/>
                </a:lnTo>
                <a:lnTo>
                  <a:pt x="5335" y="489"/>
                </a:lnTo>
                <a:lnTo>
                  <a:pt x="5330" y="489"/>
                </a:lnTo>
                <a:lnTo>
                  <a:pt x="5326" y="489"/>
                </a:lnTo>
                <a:lnTo>
                  <a:pt x="5324" y="489"/>
                </a:lnTo>
                <a:lnTo>
                  <a:pt x="5322" y="487"/>
                </a:lnTo>
                <a:lnTo>
                  <a:pt x="5316" y="487"/>
                </a:lnTo>
                <a:lnTo>
                  <a:pt x="5316" y="487"/>
                </a:lnTo>
                <a:lnTo>
                  <a:pt x="5322" y="489"/>
                </a:lnTo>
                <a:lnTo>
                  <a:pt x="5324" y="489"/>
                </a:lnTo>
                <a:lnTo>
                  <a:pt x="5324" y="489"/>
                </a:lnTo>
                <a:lnTo>
                  <a:pt x="5322" y="489"/>
                </a:lnTo>
                <a:lnTo>
                  <a:pt x="5318" y="489"/>
                </a:lnTo>
                <a:lnTo>
                  <a:pt x="5316" y="489"/>
                </a:lnTo>
                <a:lnTo>
                  <a:pt x="5314" y="489"/>
                </a:lnTo>
                <a:lnTo>
                  <a:pt x="5314" y="489"/>
                </a:lnTo>
                <a:lnTo>
                  <a:pt x="5314" y="489"/>
                </a:lnTo>
                <a:lnTo>
                  <a:pt x="5314" y="491"/>
                </a:lnTo>
                <a:lnTo>
                  <a:pt x="5314" y="491"/>
                </a:lnTo>
                <a:lnTo>
                  <a:pt x="5314" y="491"/>
                </a:lnTo>
                <a:lnTo>
                  <a:pt x="5312" y="491"/>
                </a:lnTo>
                <a:lnTo>
                  <a:pt x="5312" y="491"/>
                </a:lnTo>
                <a:lnTo>
                  <a:pt x="5312" y="489"/>
                </a:lnTo>
                <a:lnTo>
                  <a:pt x="5314" y="487"/>
                </a:lnTo>
                <a:lnTo>
                  <a:pt x="5314" y="487"/>
                </a:lnTo>
                <a:lnTo>
                  <a:pt x="5314" y="487"/>
                </a:lnTo>
                <a:lnTo>
                  <a:pt x="5309" y="484"/>
                </a:lnTo>
                <a:lnTo>
                  <a:pt x="5307" y="484"/>
                </a:lnTo>
                <a:lnTo>
                  <a:pt x="5307" y="484"/>
                </a:lnTo>
                <a:lnTo>
                  <a:pt x="5303" y="484"/>
                </a:lnTo>
                <a:lnTo>
                  <a:pt x="5295" y="484"/>
                </a:lnTo>
                <a:lnTo>
                  <a:pt x="5295" y="487"/>
                </a:lnTo>
                <a:lnTo>
                  <a:pt x="5295" y="487"/>
                </a:lnTo>
                <a:lnTo>
                  <a:pt x="5295" y="487"/>
                </a:lnTo>
                <a:lnTo>
                  <a:pt x="5295" y="487"/>
                </a:lnTo>
                <a:lnTo>
                  <a:pt x="5297" y="487"/>
                </a:lnTo>
                <a:lnTo>
                  <a:pt x="5299" y="489"/>
                </a:lnTo>
                <a:lnTo>
                  <a:pt x="5299" y="489"/>
                </a:lnTo>
                <a:lnTo>
                  <a:pt x="5301" y="489"/>
                </a:lnTo>
                <a:lnTo>
                  <a:pt x="5301" y="491"/>
                </a:lnTo>
                <a:lnTo>
                  <a:pt x="5301" y="493"/>
                </a:lnTo>
                <a:lnTo>
                  <a:pt x="5301" y="493"/>
                </a:lnTo>
                <a:lnTo>
                  <a:pt x="5301" y="495"/>
                </a:lnTo>
                <a:lnTo>
                  <a:pt x="5301" y="497"/>
                </a:lnTo>
                <a:lnTo>
                  <a:pt x="5299" y="497"/>
                </a:lnTo>
                <a:lnTo>
                  <a:pt x="5299" y="497"/>
                </a:lnTo>
                <a:lnTo>
                  <a:pt x="5301" y="499"/>
                </a:lnTo>
                <a:lnTo>
                  <a:pt x="5303" y="499"/>
                </a:lnTo>
                <a:lnTo>
                  <a:pt x="5305" y="499"/>
                </a:lnTo>
                <a:lnTo>
                  <a:pt x="5305" y="501"/>
                </a:lnTo>
                <a:lnTo>
                  <a:pt x="5305" y="503"/>
                </a:lnTo>
                <a:lnTo>
                  <a:pt x="5303" y="505"/>
                </a:lnTo>
                <a:lnTo>
                  <a:pt x="5303" y="505"/>
                </a:lnTo>
                <a:lnTo>
                  <a:pt x="5303" y="505"/>
                </a:lnTo>
                <a:lnTo>
                  <a:pt x="5301" y="505"/>
                </a:lnTo>
                <a:lnTo>
                  <a:pt x="5301" y="505"/>
                </a:lnTo>
                <a:lnTo>
                  <a:pt x="5301" y="503"/>
                </a:lnTo>
                <a:lnTo>
                  <a:pt x="5301" y="501"/>
                </a:lnTo>
                <a:lnTo>
                  <a:pt x="5299" y="501"/>
                </a:lnTo>
                <a:lnTo>
                  <a:pt x="5299" y="501"/>
                </a:lnTo>
                <a:lnTo>
                  <a:pt x="5297" y="503"/>
                </a:lnTo>
                <a:lnTo>
                  <a:pt x="5297" y="503"/>
                </a:lnTo>
                <a:lnTo>
                  <a:pt x="5297" y="503"/>
                </a:lnTo>
                <a:lnTo>
                  <a:pt x="5295" y="501"/>
                </a:lnTo>
                <a:lnTo>
                  <a:pt x="5295" y="499"/>
                </a:lnTo>
                <a:lnTo>
                  <a:pt x="5295" y="499"/>
                </a:lnTo>
                <a:lnTo>
                  <a:pt x="5293" y="497"/>
                </a:lnTo>
                <a:lnTo>
                  <a:pt x="5293" y="497"/>
                </a:lnTo>
                <a:lnTo>
                  <a:pt x="5291" y="497"/>
                </a:lnTo>
                <a:lnTo>
                  <a:pt x="5289" y="497"/>
                </a:lnTo>
                <a:lnTo>
                  <a:pt x="5289" y="495"/>
                </a:lnTo>
                <a:lnTo>
                  <a:pt x="5291" y="493"/>
                </a:lnTo>
                <a:lnTo>
                  <a:pt x="5291" y="491"/>
                </a:lnTo>
                <a:lnTo>
                  <a:pt x="5291" y="489"/>
                </a:lnTo>
                <a:lnTo>
                  <a:pt x="5289" y="489"/>
                </a:lnTo>
                <a:lnTo>
                  <a:pt x="5289" y="487"/>
                </a:lnTo>
                <a:lnTo>
                  <a:pt x="5289" y="482"/>
                </a:lnTo>
                <a:lnTo>
                  <a:pt x="5289" y="482"/>
                </a:lnTo>
                <a:lnTo>
                  <a:pt x="5291" y="480"/>
                </a:lnTo>
                <a:lnTo>
                  <a:pt x="5289" y="478"/>
                </a:lnTo>
                <a:lnTo>
                  <a:pt x="5289" y="478"/>
                </a:lnTo>
                <a:lnTo>
                  <a:pt x="5286" y="478"/>
                </a:lnTo>
                <a:lnTo>
                  <a:pt x="5286" y="478"/>
                </a:lnTo>
                <a:lnTo>
                  <a:pt x="5284" y="478"/>
                </a:lnTo>
                <a:lnTo>
                  <a:pt x="5282" y="478"/>
                </a:lnTo>
                <a:lnTo>
                  <a:pt x="5284" y="476"/>
                </a:lnTo>
                <a:lnTo>
                  <a:pt x="5284" y="476"/>
                </a:lnTo>
                <a:lnTo>
                  <a:pt x="5284" y="474"/>
                </a:lnTo>
                <a:lnTo>
                  <a:pt x="5282" y="474"/>
                </a:lnTo>
                <a:lnTo>
                  <a:pt x="5282" y="472"/>
                </a:lnTo>
                <a:lnTo>
                  <a:pt x="5259" y="461"/>
                </a:lnTo>
                <a:lnTo>
                  <a:pt x="5257" y="459"/>
                </a:lnTo>
                <a:lnTo>
                  <a:pt x="5255" y="457"/>
                </a:lnTo>
                <a:lnTo>
                  <a:pt x="5253" y="457"/>
                </a:lnTo>
                <a:lnTo>
                  <a:pt x="5251" y="457"/>
                </a:lnTo>
                <a:lnTo>
                  <a:pt x="5251" y="457"/>
                </a:lnTo>
                <a:lnTo>
                  <a:pt x="5249" y="457"/>
                </a:lnTo>
                <a:lnTo>
                  <a:pt x="5251" y="457"/>
                </a:lnTo>
                <a:lnTo>
                  <a:pt x="5251" y="455"/>
                </a:lnTo>
                <a:lnTo>
                  <a:pt x="5249" y="455"/>
                </a:lnTo>
                <a:lnTo>
                  <a:pt x="5240" y="451"/>
                </a:lnTo>
                <a:lnTo>
                  <a:pt x="5238" y="449"/>
                </a:lnTo>
                <a:lnTo>
                  <a:pt x="5240" y="451"/>
                </a:lnTo>
                <a:lnTo>
                  <a:pt x="5247" y="455"/>
                </a:lnTo>
                <a:lnTo>
                  <a:pt x="5247" y="455"/>
                </a:lnTo>
                <a:lnTo>
                  <a:pt x="5245" y="457"/>
                </a:lnTo>
                <a:lnTo>
                  <a:pt x="5242" y="457"/>
                </a:lnTo>
                <a:lnTo>
                  <a:pt x="5245" y="455"/>
                </a:lnTo>
                <a:lnTo>
                  <a:pt x="5242" y="453"/>
                </a:lnTo>
                <a:lnTo>
                  <a:pt x="5242" y="453"/>
                </a:lnTo>
                <a:lnTo>
                  <a:pt x="5240" y="451"/>
                </a:lnTo>
                <a:lnTo>
                  <a:pt x="5238" y="451"/>
                </a:lnTo>
                <a:lnTo>
                  <a:pt x="5234" y="451"/>
                </a:lnTo>
                <a:lnTo>
                  <a:pt x="5234" y="449"/>
                </a:lnTo>
                <a:lnTo>
                  <a:pt x="5234" y="447"/>
                </a:lnTo>
                <a:lnTo>
                  <a:pt x="5236" y="449"/>
                </a:lnTo>
                <a:lnTo>
                  <a:pt x="5236" y="449"/>
                </a:lnTo>
                <a:lnTo>
                  <a:pt x="5234" y="447"/>
                </a:lnTo>
                <a:lnTo>
                  <a:pt x="5232" y="445"/>
                </a:lnTo>
                <a:lnTo>
                  <a:pt x="5226" y="443"/>
                </a:lnTo>
                <a:lnTo>
                  <a:pt x="5224" y="443"/>
                </a:lnTo>
                <a:lnTo>
                  <a:pt x="5224" y="440"/>
                </a:lnTo>
                <a:lnTo>
                  <a:pt x="5221" y="440"/>
                </a:lnTo>
                <a:lnTo>
                  <a:pt x="5221" y="440"/>
                </a:lnTo>
                <a:lnTo>
                  <a:pt x="5217" y="440"/>
                </a:lnTo>
                <a:lnTo>
                  <a:pt x="5215" y="438"/>
                </a:lnTo>
                <a:lnTo>
                  <a:pt x="5215" y="438"/>
                </a:lnTo>
                <a:lnTo>
                  <a:pt x="5213" y="438"/>
                </a:lnTo>
                <a:lnTo>
                  <a:pt x="5205" y="432"/>
                </a:lnTo>
                <a:lnTo>
                  <a:pt x="5201" y="430"/>
                </a:lnTo>
                <a:lnTo>
                  <a:pt x="5201" y="430"/>
                </a:lnTo>
                <a:lnTo>
                  <a:pt x="5201" y="430"/>
                </a:lnTo>
                <a:lnTo>
                  <a:pt x="5198" y="428"/>
                </a:lnTo>
                <a:lnTo>
                  <a:pt x="5192" y="428"/>
                </a:lnTo>
                <a:lnTo>
                  <a:pt x="5186" y="426"/>
                </a:lnTo>
                <a:lnTo>
                  <a:pt x="5177" y="424"/>
                </a:lnTo>
                <a:lnTo>
                  <a:pt x="5171" y="422"/>
                </a:lnTo>
                <a:lnTo>
                  <a:pt x="5163" y="419"/>
                </a:lnTo>
                <a:lnTo>
                  <a:pt x="5159" y="417"/>
                </a:lnTo>
                <a:lnTo>
                  <a:pt x="5157" y="415"/>
                </a:lnTo>
                <a:lnTo>
                  <a:pt x="5154" y="415"/>
                </a:lnTo>
                <a:lnTo>
                  <a:pt x="5148" y="417"/>
                </a:lnTo>
                <a:lnTo>
                  <a:pt x="5140" y="417"/>
                </a:lnTo>
                <a:lnTo>
                  <a:pt x="5133" y="415"/>
                </a:lnTo>
                <a:lnTo>
                  <a:pt x="5127" y="415"/>
                </a:lnTo>
                <a:lnTo>
                  <a:pt x="5125" y="415"/>
                </a:lnTo>
                <a:lnTo>
                  <a:pt x="5121" y="415"/>
                </a:lnTo>
                <a:lnTo>
                  <a:pt x="5119" y="415"/>
                </a:lnTo>
                <a:lnTo>
                  <a:pt x="5119" y="417"/>
                </a:lnTo>
                <a:lnTo>
                  <a:pt x="5115" y="417"/>
                </a:lnTo>
                <a:lnTo>
                  <a:pt x="5113" y="415"/>
                </a:lnTo>
                <a:lnTo>
                  <a:pt x="5108" y="413"/>
                </a:lnTo>
                <a:lnTo>
                  <a:pt x="5100" y="413"/>
                </a:lnTo>
                <a:lnTo>
                  <a:pt x="5089" y="411"/>
                </a:lnTo>
                <a:lnTo>
                  <a:pt x="5083" y="411"/>
                </a:lnTo>
                <a:lnTo>
                  <a:pt x="5077" y="411"/>
                </a:lnTo>
                <a:lnTo>
                  <a:pt x="5079" y="415"/>
                </a:lnTo>
                <a:lnTo>
                  <a:pt x="5077" y="417"/>
                </a:lnTo>
                <a:lnTo>
                  <a:pt x="5075" y="419"/>
                </a:lnTo>
                <a:lnTo>
                  <a:pt x="5073" y="422"/>
                </a:lnTo>
                <a:lnTo>
                  <a:pt x="5073" y="422"/>
                </a:lnTo>
                <a:lnTo>
                  <a:pt x="5079" y="424"/>
                </a:lnTo>
                <a:lnTo>
                  <a:pt x="5081" y="428"/>
                </a:lnTo>
                <a:lnTo>
                  <a:pt x="5083" y="432"/>
                </a:lnTo>
                <a:lnTo>
                  <a:pt x="5085" y="434"/>
                </a:lnTo>
                <a:lnTo>
                  <a:pt x="5085" y="436"/>
                </a:lnTo>
                <a:lnTo>
                  <a:pt x="5079" y="443"/>
                </a:lnTo>
                <a:lnTo>
                  <a:pt x="5071" y="443"/>
                </a:lnTo>
                <a:lnTo>
                  <a:pt x="5064" y="445"/>
                </a:lnTo>
                <a:lnTo>
                  <a:pt x="5062" y="440"/>
                </a:lnTo>
                <a:lnTo>
                  <a:pt x="5060" y="436"/>
                </a:lnTo>
                <a:lnTo>
                  <a:pt x="5056" y="434"/>
                </a:lnTo>
                <a:lnTo>
                  <a:pt x="5050" y="432"/>
                </a:lnTo>
                <a:lnTo>
                  <a:pt x="5048" y="432"/>
                </a:lnTo>
                <a:lnTo>
                  <a:pt x="5045" y="432"/>
                </a:lnTo>
                <a:lnTo>
                  <a:pt x="5045" y="428"/>
                </a:lnTo>
                <a:lnTo>
                  <a:pt x="5043" y="424"/>
                </a:lnTo>
                <a:lnTo>
                  <a:pt x="5041" y="422"/>
                </a:lnTo>
                <a:lnTo>
                  <a:pt x="5041" y="422"/>
                </a:lnTo>
                <a:lnTo>
                  <a:pt x="5039" y="419"/>
                </a:lnTo>
                <a:lnTo>
                  <a:pt x="5037" y="419"/>
                </a:lnTo>
                <a:lnTo>
                  <a:pt x="5029" y="424"/>
                </a:lnTo>
                <a:lnTo>
                  <a:pt x="5025" y="426"/>
                </a:lnTo>
                <a:lnTo>
                  <a:pt x="5025" y="426"/>
                </a:lnTo>
                <a:lnTo>
                  <a:pt x="5012" y="424"/>
                </a:lnTo>
                <a:lnTo>
                  <a:pt x="5010" y="424"/>
                </a:lnTo>
                <a:lnTo>
                  <a:pt x="4991" y="424"/>
                </a:lnTo>
                <a:lnTo>
                  <a:pt x="4987" y="419"/>
                </a:lnTo>
                <a:lnTo>
                  <a:pt x="4983" y="419"/>
                </a:lnTo>
                <a:lnTo>
                  <a:pt x="4978" y="419"/>
                </a:lnTo>
                <a:lnTo>
                  <a:pt x="4976" y="422"/>
                </a:lnTo>
                <a:lnTo>
                  <a:pt x="4972" y="419"/>
                </a:lnTo>
                <a:lnTo>
                  <a:pt x="4968" y="422"/>
                </a:lnTo>
                <a:lnTo>
                  <a:pt x="4960" y="422"/>
                </a:lnTo>
                <a:lnTo>
                  <a:pt x="4957" y="424"/>
                </a:lnTo>
                <a:lnTo>
                  <a:pt x="4953" y="424"/>
                </a:lnTo>
                <a:lnTo>
                  <a:pt x="4947" y="428"/>
                </a:lnTo>
                <a:lnTo>
                  <a:pt x="4947" y="430"/>
                </a:lnTo>
                <a:lnTo>
                  <a:pt x="4947" y="434"/>
                </a:lnTo>
                <a:lnTo>
                  <a:pt x="4949" y="436"/>
                </a:lnTo>
                <a:lnTo>
                  <a:pt x="4949" y="440"/>
                </a:lnTo>
                <a:lnTo>
                  <a:pt x="4947" y="443"/>
                </a:lnTo>
                <a:lnTo>
                  <a:pt x="4945" y="443"/>
                </a:lnTo>
                <a:lnTo>
                  <a:pt x="4943" y="447"/>
                </a:lnTo>
                <a:lnTo>
                  <a:pt x="4941" y="449"/>
                </a:lnTo>
                <a:lnTo>
                  <a:pt x="4939" y="449"/>
                </a:lnTo>
                <a:lnTo>
                  <a:pt x="4941" y="449"/>
                </a:lnTo>
                <a:lnTo>
                  <a:pt x="4943" y="447"/>
                </a:lnTo>
                <a:lnTo>
                  <a:pt x="4945" y="440"/>
                </a:lnTo>
                <a:lnTo>
                  <a:pt x="4945" y="438"/>
                </a:lnTo>
                <a:lnTo>
                  <a:pt x="4943" y="438"/>
                </a:lnTo>
                <a:lnTo>
                  <a:pt x="4941" y="436"/>
                </a:lnTo>
                <a:lnTo>
                  <a:pt x="4941" y="430"/>
                </a:lnTo>
                <a:lnTo>
                  <a:pt x="4939" y="426"/>
                </a:lnTo>
                <a:lnTo>
                  <a:pt x="4939" y="424"/>
                </a:lnTo>
                <a:lnTo>
                  <a:pt x="4937" y="422"/>
                </a:lnTo>
                <a:lnTo>
                  <a:pt x="4928" y="419"/>
                </a:lnTo>
                <a:lnTo>
                  <a:pt x="4924" y="417"/>
                </a:lnTo>
                <a:lnTo>
                  <a:pt x="4922" y="415"/>
                </a:lnTo>
                <a:lnTo>
                  <a:pt x="4924" y="413"/>
                </a:lnTo>
                <a:lnTo>
                  <a:pt x="4924" y="411"/>
                </a:lnTo>
                <a:lnTo>
                  <a:pt x="4924" y="409"/>
                </a:lnTo>
                <a:lnTo>
                  <a:pt x="4926" y="407"/>
                </a:lnTo>
                <a:lnTo>
                  <a:pt x="4926" y="405"/>
                </a:lnTo>
                <a:lnTo>
                  <a:pt x="4926" y="403"/>
                </a:lnTo>
                <a:lnTo>
                  <a:pt x="4924" y="401"/>
                </a:lnTo>
                <a:lnTo>
                  <a:pt x="4922" y="396"/>
                </a:lnTo>
                <a:lnTo>
                  <a:pt x="4922" y="396"/>
                </a:lnTo>
                <a:lnTo>
                  <a:pt x="4916" y="392"/>
                </a:lnTo>
                <a:lnTo>
                  <a:pt x="4907" y="388"/>
                </a:lnTo>
                <a:lnTo>
                  <a:pt x="4897" y="386"/>
                </a:lnTo>
                <a:lnTo>
                  <a:pt x="4888" y="386"/>
                </a:lnTo>
                <a:lnTo>
                  <a:pt x="4878" y="384"/>
                </a:lnTo>
                <a:lnTo>
                  <a:pt x="4865" y="384"/>
                </a:lnTo>
                <a:lnTo>
                  <a:pt x="4861" y="386"/>
                </a:lnTo>
                <a:lnTo>
                  <a:pt x="4853" y="386"/>
                </a:lnTo>
                <a:lnTo>
                  <a:pt x="4844" y="388"/>
                </a:lnTo>
                <a:lnTo>
                  <a:pt x="4836" y="390"/>
                </a:lnTo>
                <a:lnTo>
                  <a:pt x="4832" y="390"/>
                </a:lnTo>
                <a:lnTo>
                  <a:pt x="4821" y="392"/>
                </a:lnTo>
                <a:lnTo>
                  <a:pt x="4817" y="392"/>
                </a:lnTo>
                <a:lnTo>
                  <a:pt x="4807" y="388"/>
                </a:lnTo>
                <a:lnTo>
                  <a:pt x="4809" y="386"/>
                </a:lnTo>
                <a:lnTo>
                  <a:pt x="4811" y="386"/>
                </a:lnTo>
                <a:lnTo>
                  <a:pt x="4807" y="382"/>
                </a:lnTo>
                <a:lnTo>
                  <a:pt x="4805" y="380"/>
                </a:lnTo>
                <a:lnTo>
                  <a:pt x="4798" y="378"/>
                </a:lnTo>
                <a:lnTo>
                  <a:pt x="4794" y="378"/>
                </a:lnTo>
                <a:lnTo>
                  <a:pt x="4792" y="378"/>
                </a:lnTo>
                <a:lnTo>
                  <a:pt x="4784" y="380"/>
                </a:lnTo>
                <a:lnTo>
                  <a:pt x="4781" y="382"/>
                </a:lnTo>
                <a:lnTo>
                  <a:pt x="4786" y="378"/>
                </a:lnTo>
                <a:lnTo>
                  <a:pt x="4788" y="378"/>
                </a:lnTo>
                <a:lnTo>
                  <a:pt x="4790" y="375"/>
                </a:lnTo>
                <a:lnTo>
                  <a:pt x="4790" y="373"/>
                </a:lnTo>
                <a:lnTo>
                  <a:pt x="4790" y="373"/>
                </a:lnTo>
                <a:lnTo>
                  <a:pt x="4781" y="373"/>
                </a:lnTo>
                <a:lnTo>
                  <a:pt x="4781" y="373"/>
                </a:lnTo>
                <a:lnTo>
                  <a:pt x="4779" y="371"/>
                </a:lnTo>
                <a:lnTo>
                  <a:pt x="4779" y="371"/>
                </a:lnTo>
                <a:lnTo>
                  <a:pt x="4773" y="369"/>
                </a:lnTo>
                <a:lnTo>
                  <a:pt x="4769" y="369"/>
                </a:lnTo>
                <a:lnTo>
                  <a:pt x="4767" y="369"/>
                </a:lnTo>
                <a:lnTo>
                  <a:pt x="4765" y="367"/>
                </a:lnTo>
                <a:lnTo>
                  <a:pt x="4765" y="367"/>
                </a:lnTo>
                <a:lnTo>
                  <a:pt x="4767" y="367"/>
                </a:lnTo>
                <a:lnTo>
                  <a:pt x="4767" y="365"/>
                </a:lnTo>
                <a:lnTo>
                  <a:pt x="4771" y="365"/>
                </a:lnTo>
                <a:lnTo>
                  <a:pt x="4779" y="365"/>
                </a:lnTo>
                <a:lnTo>
                  <a:pt x="4781" y="363"/>
                </a:lnTo>
                <a:lnTo>
                  <a:pt x="4781" y="361"/>
                </a:lnTo>
                <a:lnTo>
                  <a:pt x="4779" y="361"/>
                </a:lnTo>
                <a:lnTo>
                  <a:pt x="4777" y="359"/>
                </a:lnTo>
                <a:lnTo>
                  <a:pt x="4773" y="357"/>
                </a:lnTo>
                <a:lnTo>
                  <a:pt x="4767" y="354"/>
                </a:lnTo>
                <a:lnTo>
                  <a:pt x="4758" y="352"/>
                </a:lnTo>
                <a:lnTo>
                  <a:pt x="4744" y="350"/>
                </a:lnTo>
                <a:lnTo>
                  <a:pt x="4742" y="352"/>
                </a:lnTo>
                <a:lnTo>
                  <a:pt x="4740" y="352"/>
                </a:lnTo>
                <a:lnTo>
                  <a:pt x="4735" y="354"/>
                </a:lnTo>
                <a:lnTo>
                  <a:pt x="4729" y="363"/>
                </a:lnTo>
                <a:lnTo>
                  <a:pt x="4725" y="365"/>
                </a:lnTo>
                <a:lnTo>
                  <a:pt x="4721" y="367"/>
                </a:lnTo>
                <a:lnTo>
                  <a:pt x="4710" y="369"/>
                </a:lnTo>
                <a:lnTo>
                  <a:pt x="4710" y="369"/>
                </a:lnTo>
                <a:lnTo>
                  <a:pt x="4708" y="367"/>
                </a:lnTo>
                <a:lnTo>
                  <a:pt x="4708" y="365"/>
                </a:lnTo>
                <a:lnTo>
                  <a:pt x="4710" y="365"/>
                </a:lnTo>
                <a:lnTo>
                  <a:pt x="4710" y="365"/>
                </a:lnTo>
                <a:lnTo>
                  <a:pt x="4708" y="363"/>
                </a:lnTo>
                <a:lnTo>
                  <a:pt x="4710" y="363"/>
                </a:lnTo>
                <a:lnTo>
                  <a:pt x="4710" y="363"/>
                </a:lnTo>
                <a:lnTo>
                  <a:pt x="4712" y="363"/>
                </a:lnTo>
                <a:lnTo>
                  <a:pt x="4714" y="363"/>
                </a:lnTo>
                <a:lnTo>
                  <a:pt x="4719" y="363"/>
                </a:lnTo>
                <a:lnTo>
                  <a:pt x="4719" y="361"/>
                </a:lnTo>
                <a:lnTo>
                  <a:pt x="4719" y="359"/>
                </a:lnTo>
                <a:lnTo>
                  <a:pt x="4719" y="357"/>
                </a:lnTo>
                <a:lnTo>
                  <a:pt x="4719" y="354"/>
                </a:lnTo>
                <a:lnTo>
                  <a:pt x="4719" y="354"/>
                </a:lnTo>
                <a:lnTo>
                  <a:pt x="4721" y="354"/>
                </a:lnTo>
                <a:lnTo>
                  <a:pt x="4723" y="357"/>
                </a:lnTo>
                <a:lnTo>
                  <a:pt x="4725" y="357"/>
                </a:lnTo>
                <a:lnTo>
                  <a:pt x="4727" y="357"/>
                </a:lnTo>
                <a:lnTo>
                  <a:pt x="4723" y="363"/>
                </a:lnTo>
                <a:lnTo>
                  <a:pt x="4725" y="363"/>
                </a:lnTo>
                <a:lnTo>
                  <a:pt x="4729" y="359"/>
                </a:lnTo>
                <a:lnTo>
                  <a:pt x="4731" y="357"/>
                </a:lnTo>
                <a:lnTo>
                  <a:pt x="4735" y="354"/>
                </a:lnTo>
                <a:lnTo>
                  <a:pt x="4735" y="352"/>
                </a:lnTo>
                <a:lnTo>
                  <a:pt x="4731" y="352"/>
                </a:lnTo>
                <a:lnTo>
                  <a:pt x="4708" y="354"/>
                </a:lnTo>
                <a:lnTo>
                  <a:pt x="4700" y="357"/>
                </a:lnTo>
                <a:lnTo>
                  <a:pt x="4698" y="354"/>
                </a:lnTo>
                <a:lnTo>
                  <a:pt x="4696" y="354"/>
                </a:lnTo>
                <a:lnTo>
                  <a:pt x="4700" y="352"/>
                </a:lnTo>
                <a:lnTo>
                  <a:pt x="4702" y="352"/>
                </a:lnTo>
                <a:lnTo>
                  <a:pt x="4706" y="350"/>
                </a:lnTo>
                <a:lnTo>
                  <a:pt x="4706" y="350"/>
                </a:lnTo>
                <a:lnTo>
                  <a:pt x="4712" y="350"/>
                </a:lnTo>
                <a:lnTo>
                  <a:pt x="4714" y="350"/>
                </a:lnTo>
                <a:lnTo>
                  <a:pt x="4727" y="350"/>
                </a:lnTo>
                <a:lnTo>
                  <a:pt x="4727" y="348"/>
                </a:lnTo>
                <a:lnTo>
                  <a:pt x="4725" y="348"/>
                </a:lnTo>
                <a:lnTo>
                  <a:pt x="4719" y="346"/>
                </a:lnTo>
                <a:lnTo>
                  <a:pt x="4714" y="346"/>
                </a:lnTo>
                <a:lnTo>
                  <a:pt x="4710" y="346"/>
                </a:lnTo>
                <a:lnTo>
                  <a:pt x="4702" y="344"/>
                </a:lnTo>
                <a:lnTo>
                  <a:pt x="4698" y="344"/>
                </a:lnTo>
                <a:lnTo>
                  <a:pt x="4689" y="342"/>
                </a:lnTo>
                <a:lnTo>
                  <a:pt x="4687" y="342"/>
                </a:lnTo>
                <a:lnTo>
                  <a:pt x="4666" y="342"/>
                </a:lnTo>
                <a:lnTo>
                  <a:pt x="4658" y="340"/>
                </a:lnTo>
                <a:lnTo>
                  <a:pt x="4656" y="338"/>
                </a:lnTo>
                <a:lnTo>
                  <a:pt x="4647" y="336"/>
                </a:lnTo>
                <a:lnTo>
                  <a:pt x="4645" y="336"/>
                </a:lnTo>
                <a:lnTo>
                  <a:pt x="4645" y="338"/>
                </a:lnTo>
                <a:lnTo>
                  <a:pt x="4645" y="338"/>
                </a:lnTo>
                <a:lnTo>
                  <a:pt x="4649" y="342"/>
                </a:lnTo>
                <a:lnTo>
                  <a:pt x="4649" y="344"/>
                </a:lnTo>
                <a:lnTo>
                  <a:pt x="4652" y="344"/>
                </a:lnTo>
                <a:lnTo>
                  <a:pt x="4645" y="346"/>
                </a:lnTo>
                <a:lnTo>
                  <a:pt x="4643" y="348"/>
                </a:lnTo>
                <a:lnTo>
                  <a:pt x="4631" y="346"/>
                </a:lnTo>
                <a:lnTo>
                  <a:pt x="4629" y="348"/>
                </a:lnTo>
                <a:lnTo>
                  <a:pt x="4624" y="352"/>
                </a:lnTo>
                <a:lnTo>
                  <a:pt x="4624" y="352"/>
                </a:lnTo>
                <a:lnTo>
                  <a:pt x="4624" y="357"/>
                </a:lnTo>
                <a:lnTo>
                  <a:pt x="4629" y="357"/>
                </a:lnTo>
                <a:lnTo>
                  <a:pt x="4629" y="354"/>
                </a:lnTo>
                <a:lnTo>
                  <a:pt x="4631" y="354"/>
                </a:lnTo>
                <a:lnTo>
                  <a:pt x="4637" y="354"/>
                </a:lnTo>
                <a:lnTo>
                  <a:pt x="4639" y="354"/>
                </a:lnTo>
                <a:lnTo>
                  <a:pt x="4637" y="357"/>
                </a:lnTo>
                <a:lnTo>
                  <a:pt x="4633" y="357"/>
                </a:lnTo>
                <a:lnTo>
                  <a:pt x="4631" y="361"/>
                </a:lnTo>
                <a:lnTo>
                  <a:pt x="4626" y="361"/>
                </a:lnTo>
                <a:lnTo>
                  <a:pt x="4629" y="363"/>
                </a:lnTo>
                <a:lnTo>
                  <a:pt x="4633" y="363"/>
                </a:lnTo>
                <a:lnTo>
                  <a:pt x="4631" y="369"/>
                </a:lnTo>
                <a:lnTo>
                  <a:pt x="4635" y="371"/>
                </a:lnTo>
                <a:lnTo>
                  <a:pt x="4635" y="373"/>
                </a:lnTo>
                <a:lnTo>
                  <a:pt x="4631" y="373"/>
                </a:lnTo>
                <a:lnTo>
                  <a:pt x="4626" y="375"/>
                </a:lnTo>
                <a:lnTo>
                  <a:pt x="4624" y="375"/>
                </a:lnTo>
                <a:lnTo>
                  <a:pt x="4622" y="371"/>
                </a:lnTo>
                <a:lnTo>
                  <a:pt x="4618" y="371"/>
                </a:lnTo>
                <a:lnTo>
                  <a:pt x="4616" y="369"/>
                </a:lnTo>
                <a:lnTo>
                  <a:pt x="4614" y="371"/>
                </a:lnTo>
                <a:lnTo>
                  <a:pt x="4612" y="371"/>
                </a:lnTo>
                <a:lnTo>
                  <a:pt x="4610" y="371"/>
                </a:lnTo>
                <a:lnTo>
                  <a:pt x="4610" y="371"/>
                </a:lnTo>
                <a:lnTo>
                  <a:pt x="4608" y="373"/>
                </a:lnTo>
                <a:lnTo>
                  <a:pt x="4608" y="375"/>
                </a:lnTo>
                <a:lnTo>
                  <a:pt x="4605" y="375"/>
                </a:lnTo>
                <a:lnTo>
                  <a:pt x="4605" y="378"/>
                </a:lnTo>
                <a:lnTo>
                  <a:pt x="4608" y="378"/>
                </a:lnTo>
                <a:lnTo>
                  <a:pt x="4608" y="378"/>
                </a:lnTo>
                <a:lnTo>
                  <a:pt x="4612" y="378"/>
                </a:lnTo>
                <a:lnTo>
                  <a:pt x="4608" y="380"/>
                </a:lnTo>
                <a:lnTo>
                  <a:pt x="4608" y="380"/>
                </a:lnTo>
                <a:lnTo>
                  <a:pt x="4608" y="380"/>
                </a:lnTo>
                <a:lnTo>
                  <a:pt x="4605" y="382"/>
                </a:lnTo>
                <a:lnTo>
                  <a:pt x="4605" y="382"/>
                </a:lnTo>
                <a:lnTo>
                  <a:pt x="4608" y="382"/>
                </a:lnTo>
                <a:lnTo>
                  <a:pt x="4608" y="384"/>
                </a:lnTo>
                <a:lnTo>
                  <a:pt x="4605" y="384"/>
                </a:lnTo>
                <a:lnTo>
                  <a:pt x="4603" y="382"/>
                </a:lnTo>
                <a:lnTo>
                  <a:pt x="4601" y="382"/>
                </a:lnTo>
                <a:lnTo>
                  <a:pt x="4599" y="380"/>
                </a:lnTo>
                <a:lnTo>
                  <a:pt x="4597" y="378"/>
                </a:lnTo>
                <a:lnTo>
                  <a:pt x="4595" y="375"/>
                </a:lnTo>
                <a:lnTo>
                  <a:pt x="4585" y="371"/>
                </a:lnTo>
                <a:lnTo>
                  <a:pt x="4578" y="371"/>
                </a:lnTo>
                <a:lnTo>
                  <a:pt x="4576" y="371"/>
                </a:lnTo>
                <a:lnTo>
                  <a:pt x="4572" y="371"/>
                </a:lnTo>
                <a:lnTo>
                  <a:pt x="4568" y="373"/>
                </a:lnTo>
                <a:lnTo>
                  <a:pt x="4564" y="373"/>
                </a:lnTo>
                <a:lnTo>
                  <a:pt x="4561" y="375"/>
                </a:lnTo>
                <a:lnTo>
                  <a:pt x="4559" y="378"/>
                </a:lnTo>
                <a:lnTo>
                  <a:pt x="4551" y="378"/>
                </a:lnTo>
                <a:lnTo>
                  <a:pt x="4545" y="375"/>
                </a:lnTo>
                <a:lnTo>
                  <a:pt x="4541" y="373"/>
                </a:lnTo>
                <a:lnTo>
                  <a:pt x="4536" y="371"/>
                </a:lnTo>
                <a:lnTo>
                  <a:pt x="4532" y="367"/>
                </a:lnTo>
                <a:lnTo>
                  <a:pt x="4532" y="367"/>
                </a:lnTo>
                <a:lnTo>
                  <a:pt x="4532" y="365"/>
                </a:lnTo>
                <a:lnTo>
                  <a:pt x="4530" y="363"/>
                </a:lnTo>
                <a:lnTo>
                  <a:pt x="4530" y="363"/>
                </a:lnTo>
                <a:lnTo>
                  <a:pt x="4528" y="363"/>
                </a:lnTo>
                <a:lnTo>
                  <a:pt x="4524" y="367"/>
                </a:lnTo>
                <a:lnTo>
                  <a:pt x="4524" y="369"/>
                </a:lnTo>
                <a:lnTo>
                  <a:pt x="4522" y="373"/>
                </a:lnTo>
                <a:lnTo>
                  <a:pt x="4520" y="378"/>
                </a:lnTo>
                <a:lnTo>
                  <a:pt x="4520" y="380"/>
                </a:lnTo>
                <a:lnTo>
                  <a:pt x="4520" y="380"/>
                </a:lnTo>
                <a:lnTo>
                  <a:pt x="4520" y="382"/>
                </a:lnTo>
                <a:lnTo>
                  <a:pt x="4517" y="384"/>
                </a:lnTo>
                <a:lnTo>
                  <a:pt x="4513" y="390"/>
                </a:lnTo>
                <a:lnTo>
                  <a:pt x="4511" y="392"/>
                </a:lnTo>
                <a:lnTo>
                  <a:pt x="4509" y="392"/>
                </a:lnTo>
                <a:lnTo>
                  <a:pt x="4507" y="394"/>
                </a:lnTo>
                <a:lnTo>
                  <a:pt x="4505" y="394"/>
                </a:lnTo>
                <a:lnTo>
                  <a:pt x="4505" y="392"/>
                </a:lnTo>
                <a:lnTo>
                  <a:pt x="4503" y="388"/>
                </a:lnTo>
                <a:lnTo>
                  <a:pt x="4503" y="388"/>
                </a:lnTo>
                <a:lnTo>
                  <a:pt x="4501" y="390"/>
                </a:lnTo>
                <a:lnTo>
                  <a:pt x="4499" y="390"/>
                </a:lnTo>
                <a:lnTo>
                  <a:pt x="4494" y="388"/>
                </a:lnTo>
                <a:lnTo>
                  <a:pt x="4492" y="386"/>
                </a:lnTo>
                <a:lnTo>
                  <a:pt x="4488" y="384"/>
                </a:lnTo>
                <a:lnTo>
                  <a:pt x="4482" y="375"/>
                </a:lnTo>
                <a:lnTo>
                  <a:pt x="4480" y="373"/>
                </a:lnTo>
                <a:lnTo>
                  <a:pt x="4478" y="371"/>
                </a:lnTo>
                <a:lnTo>
                  <a:pt x="4476" y="371"/>
                </a:lnTo>
                <a:lnTo>
                  <a:pt x="4473" y="369"/>
                </a:lnTo>
                <a:lnTo>
                  <a:pt x="4476" y="369"/>
                </a:lnTo>
                <a:lnTo>
                  <a:pt x="4480" y="367"/>
                </a:lnTo>
                <a:lnTo>
                  <a:pt x="4484" y="367"/>
                </a:lnTo>
                <a:lnTo>
                  <a:pt x="4480" y="365"/>
                </a:lnTo>
                <a:lnTo>
                  <a:pt x="4480" y="363"/>
                </a:lnTo>
                <a:lnTo>
                  <a:pt x="4478" y="361"/>
                </a:lnTo>
                <a:lnTo>
                  <a:pt x="4480" y="363"/>
                </a:lnTo>
                <a:lnTo>
                  <a:pt x="4478" y="365"/>
                </a:lnTo>
                <a:lnTo>
                  <a:pt x="4478" y="367"/>
                </a:lnTo>
                <a:lnTo>
                  <a:pt x="4476" y="367"/>
                </a:lnTo>
                <a:lnTo>
                  <a:pt x="4467" y="359"/>
                </a:lnTo>
                <a:lnTo>
                  <a:pt x="4463" y="354"/>
                </a:lnTo>
                <a:lnTo>
                  <a:pt x="4459" y="352"/>
                </a:lnTo>
                <a:lnTo>
                  <a:pt x="4459" y="350"/>
                </a:lnTo>
                <a:lnTo>
                  <a:pt x="4459" y="348"/>
                </a:lnTo>
                <a:lnTo>
                  <a:pt x="4465" y="352"/>
                </a:lnTo>
                <a:lnTo>
                  <a:pt x="4469" y="354"/>
                </a:lnTo>
                <a:lnTo>
                  <a:pt x="4476" y="359"/>
                </a:lnTo>
                <a:lnTo>
                  <a:pt x="4480" y="359"/>
                </a:lnTo>
                <a:lnTo>
                  <a:pt x="4482" y="357"/>
                </a:lnTo>
                <a:lnTo>
                  <a:pt x="4482" y="352"/>
                </a:lnTo>
                <a:lnTo>
                  <a:pt x="4480" y="348"/>
                </a:lnTo>
                <a:lnTo>
                  <a:pt x="4478" y="348"/>
                </a:lnTo>
                <a:lnTo>
                  <a:pt x="4469" y="346"/>
                </a:lnTo>
                <a:lnTo>
                  <a:pt x="4467" y="346"/>
                </a:lnTo>
                <a:lnTo>
                  <a:pt x="4469" y="346"/>
                </a:lnTo>
                <a:lnTo>
                  <a:pt x="4471" y="346"/>
                </a:lnTo>
                <a:lnTo>
                  <a:pt x="4473" y="344"/>
                </a:lnTo>
                <a:lnTo>
                  <a:pt x="4478" y="342"/>
                </a:lnTo>
                <a:lnTo>
                  <a:pt x="4480" y="342"/>
                </a:lnTo>
                <a:lnTo>
                  <a:pt x="4480" y="340"/>
                </a:lnTo>
                <a:lnTo>
                  <a:pt x="4478" y="338"/>
                </a:lnTo>
                <a:lnTo>
                  <a:pt x="4471" y="336"/>
                </a:lnTo>
                <a:lnTo>
                  <a:pt x="4471" y="336"/>
                </a:lnTo>
                <a:lnTo>
                  <a:pt x="4473" y="336"/>
                </a:lnTo>
                <a:lnTo>
                  <a:pt x="4473" y="333"/>
                </a:lnTo>
                <a:lnTo>
                  <a:pt x="4478" y="331"/>
                </a:lnTo>
                <a:lnTo>
                  <a:pt x="4478" y="329"/>
                </a:lnTo>
                <a:lnTo>
                  <a:pt x="4478" y="331"/>
                </a:lnTo>
                <a:lnTo>
                  <a:pt x="4476" y="329"/>
                </a:lnTo>
                <a:lnTo>
                  <a:pt x="4476" y="329"/>
                </a:lnTo>
                <a:lnTo>
                  <a:pt x="4476" y="327"/>
                </a:lnTo>
                <a:lnTo>
                  <a:pt x="4473" y="327"/>
                </a:lnTo>
                <a:lnTo>
                  <a:pt x="4471" y="325"/>
                </a:lnTo>
                <a:lnTo>
                  <a:pt x="4465" y="325"/>
                </a:lnTo>
                <a:lnTo>
                  <a:pt x="4465" y="325"/>
                </a:lnTo>
                <a:lnTo>
                  <a:pt x="4467" y="325"/>
                </a:lnTo>
                <a:lnTo>
                  <a:pt x="4465" y="323"/>
                </a:lnTo>
                <a:lnTo>
                  <a:pt x="4463" y="323"/>
                </a:lnTo>
                <a:lnTo>
                  <a:pt x="4463" y="321"/>
                </a:lnTo>
                <a:lnTo>
                  <a:pt x="4461" y="321"/>
                </a:lnTo>
                <a:lnTo>
                  <a:pt x="4459" y="321"/>
                </a:lnTo>
                <a:lnTo>
                  <a:pt x="4448" y="319"/>
                </a:lnTo>
                <a:lnTo>
                  <a:pt x="4446" y="319"/>
                </a:lnTo>
                <a:lnTo>
                  <a:pt x="4446" y="321"/>
                </a:lnTo>
                <a:lnTo>
                  <a:pt x="4442" y="325"/>
                </a:lnTo>
                <a:lnTo>
                  <a:pt x="4438" y="323"/>
                </a:lnTo>
                <a:lnTo>
                  <a:pt x="4438" y="323"/>
                </a:lnTo>
                <a:lnTo>
                  <a:pt x="4438" y="321"/>
                </a:lnTo>
                <a:lnTo>
                  <a:pt x="4438" y="321"/>
                </a:lnTo>
                <a:lnTo>
                  <a:pt x="4438" y="319"/>
                </a:lnTo>
                <a:lnTo>
                  <a:pt x="4438" y="319"/>
                </a:lnTo>
                <a:lnTo>
                  <a:pt x="4436" y="319"/>
                </a:lnTo>
                <a:lnTo>
                  <a:pt x="4434" y="319"/>
                </a:lnTo>
                <a:lnTo>
                  <a:pt x="4432" y="319"/>
                </a:lnTo>
                <a:lnTo>
                  <a:pt x="4429" y="321"/>
                </a:lnTo>
                <a:lnTo>
                  <a:pt x="4427" y="321"/>
                </a:lnTo>
                <a:lnTo>
                  <a:pt x="4427" y="319"/>
                </a:lnTo>
                <a:lnTo>
                  <a:pt x="4415" y="315"/>
                </a:lnTo>
                <a:lnTo>
                  <a:pt x="4413" y="313"/>
                </a:lnTo>
                <a:lnTo>
                  <a:pt x="4411" y="313"/>
                </a:lnTo>
                <a:lnTo>
                  <a:pt x="4404" y="315"/>
                </a:lnTo>
                <a:lnTo>
                  <a:pt x="4402" y="315"/>
                </a:lnTo>
                <a:lnTo>
                  <a:pt x="4400" y="317"/>
                </a:lnTo>
                <a:lnTo>
                  <a:pt x="4396" y="315"/>
                </a:lnTo>
                <a:lnTo>
                  <a:pt x="4396" y="317"/>
                </a:lnTo>
                <a:lnTo>
                  <a:pt x="4394" y="319"/>
                </a:lnTo>
                <a:lnTo>
                  <a:pt x="4394" y="321"/>
                </a:lnTo>
                <a:lnTo>
                  <a:pt x="4394" y="323"/>
                </a:lnTo>
                <a:lnTo>
                  <a:pt x="4396" y="323"/>
                </a:lnTo>
                <a:lnTo>
                  <a:pt x="4396" y="325"/>
                </a:lnTo>
                <a:lnTo>
                  <a:pt x="4398" y="327"/>
                </a:lnTo>
                <a:lnTo>
                  <a:pt x="4398" y="329"/>
                </a:lnTo>
                <a:lnTo>
                  <a:pt x="4398" y="329"/>
                </a:lnTo>
                <a:lnTo>
                  <a:pt x="4396" y="329"/>
                </a:lnTo>
                <a:lnTo>
                  <a:pt x="4396" y="331"/>
                </a:lnTo>
                <a:lnTo>
                  <a:pt x="4394" y="333"/>
                </a:lnTo>
                <a:lnTo>
                  <a:pt x="4392" y="336"/>
                </a:lnTo>
                <a:lnTo>
                  <a:pt x="4390" y="333"/>
                </a:lnTo>
                <a:lnTo>
                  <a:pt x="4383" y="333"/>
                </a:lnTo>
                <a:lnTo>
                  <a:pt x="4383" y="333"/>
                </a:lnTo>
                <a:lnTo>
                  <a:pt x="4383" y="333"/>
                </a:lnTo>
                <a:lnTo>
                  <a:pt x="4385" y="336"/>
                </a:lnTo>
                <a:lnTo>
                  <a:pt x="4385" y="336"/>
                </a:lnTo>
                <a:lnTo>
                  <a:pt x="4385" y="336"/>
                </a:lnTo>
                <a:lnTo>
                  <a:pt x="4383" y="338"/>
                </a:lnTo>
                <a:lnTo>
                  <a:pt x="4379" y="336"/>
                </a:lnTo>
                <a:lnTo>
                  <a:pt x="4375" y="336"/>
                </a:lnTo>
                <a:lnTo>
                  <a:pt x="4373" y="333"/>
                </a:lnTo>
                <a:lnTo>
                  <a:pt x="4371" y="333"/>
                </a:lnTo>
                <a:lnTo>
                  <a:pt x="4367" y="333"/>
                </a:lnTo>
                <a:lnTo>
                  <a:pt x="4360" y="336"/>
                </a:lnTo>
                <a:lnTo>
                  <a:pt x="4354" y="333"/>
                </a:lnTo>
                <a:lnTo>
                  <a:pt x="4346" y="333"/>
                </a:lnTo>
                <a:lnTo>
                  <a:pt x="4344" y="333"/>
                </a:lnTo>
                <a:lnTo>
                  <a:pt x="4337" y="331"/>
                </a:lnTo>
                <a:lnTo>
                  <a:pt x="4331" y="329"/>
                </a:lnTo>
                <a:lnTo>
                  <a:pt x="4323" y="327"/>
                </a:lnTo>
                <a:lnTo>
                  <a:pt x="4323" y="323"/>
                </a:lnTo>
                <a:lnTo>
                  <a:pt x="4325" y="321"/>
                </a:lnTo>
                <a:lnTo>
                  <a:pt x="4329" y="321"/>
                </a:lnTo>
                <a:lnTo>
                  <a:pt x="4331" y="321"/>
                </a:lnTo>
                <a:lnTo>
                  <a:pt x="4331" y="319"/>
                </a:lnTo>
                <a:lnTo>
                  <a:pt x="4329" y="319"/>
                </a:lnTo>
                <a:lnTo>
                  <a:pt x="4325" y="317"/>
                </a:lnTo>
                <a:lnTo>
                  <a:pt x="4308" y="317"/>
                </a:lnTo>
                <a:lnTo>
                  <a:pt x="4295" y="315"/>
                </a:lnTo>
                <a:lnTo>
                  <a:pt x="4279" y="315"/>
                </a:lnTo>
                <a:lnTo>
                  <a:pt x="4270" y="317"/>
                </a:lnTo>
                <a:lnTo>
                  <a:pt x="4260" y="317"/>
                </a:lnTo>
                <a:lnTo>
                  <a:pt x="4258" y="319"/>
                </a:lnTo>
                <a:lnTo>
                  <a:pt x="4251" y="319"/>
                </a:lnTo>
                <a:lnTo>
                  <a:pt x="4253" y="321"/>
                </a:lnTo>
                <a:lnTo>
                  <a:pt x="4256" y="323"/>
                </a:lnTo>
                <a:lnTo>
                  <a:pt x="4256" y="323"/>
                </a:lnTo>
                <a:lnTo>
                  <a:pt x="4258" y="323"/>
                </a:lnTo>
                <a:lnTo>
                  <a:pt x="4258" y="325"/>
                </a:lnTo>
                <a:lnTo>
                  <a:pt x="4256" y="325"/>
                </a:lnTo>
                <a:lnTo>
                  <a:pt x="4253" y="325"/>
                </a:lnTo>
                <a:lnTo>
                  <a:pt x="4253" y="327"/>
                </a:lnTo>
                <a:lnTo>
                  <a:pt x="4253" y="329"/>
                </a:lnTo>
                <a:lnTo>
                  <a:pt x="4253" y="331"/>
                </a:lnTo>
                <a:lnTo>
                  <a:pt x="4251" y="336"/>
                </a:lnTo>
                <a:lnTo>
                  <a:pt x="4249" y="338"/>
                </a:lnTo>
                <a:lnTo>
                  <a:pt x="4247" y="338"/>
                </a:lnTo>
                <a:lnTo>
                  <a:pt x="4249" y="340"/>
                </a:lnTo>
                <a:lnTo>
                  <a:pt x="4251" y="342"/>
                </a:lnTo>
                <a:lnTo>
                  <a:pt x="4253" y="342"/>
                </a:lnTo>
                <a:lnTo>
                  <a:pt x="4256" y="342"/>
                </a:lnTo>
                <a:lnTo>
                  <a:pt x="4253" y="344"/>
                </a:lnTo>
                <a:lnTo>
                  <a:pt x="4249" y="342"/>
                </a:lnTo>
                <a:lnTo>
                  <a:pt x="4247" y="340"/>
                </a:lnTo>
                <a:lnTo>
                  <a:pt x="4247" y="340"/>
                </a:lnTo>
                <a:lnTo>
                  <a:pt x="4247" y="338"/>
                </a:lnTo>
                <a:lnTo>
                  <a:pt x="4249" y="336"/>
                </a:lnTo>
                <a:lnTo>
                  <a:pt x="4249" y="336"/>
                </a:lnTo>
                <a:lnTo>
                  <a:pt x="4251" y="331"/>
                </a:lnTo>
                <a:lnTo>
                  <a:pt x="4251" y="329"/>
                </a:lnTo>
                <a:lnTo>
                  <a:pt x="4251" y="323"/>
                </a:lnTo>
                <a:lnTo>
                  <a:pt x="4249" y="323"/>
                </a:lnTo>
                <a:lnTo>
                  <a:pt x="4247" y="321"/>
                </a:lnTo>
                <a:lnTo>
                  <a:pt x="4249" y="317"/>
                </a:lnTo>
                <a:lnTo>
                  <a:pt x="4251" y="315"/>
                </a:lnTo>
                <a:lnTo>
                  <a:pt x="4249" y="315"/>
                </a:lnTo>
                <a:lnTo>
                  <a:pt x="4247" y="310"/>
                </a:lnTo>
                <a:lnTo>
                  <a:pt x="4245" y="308"/>
                </a:lnTo>
                <a:lnTo>
                  <a:pt x="4243" y="306"/>
                </a:lnTo>
                <a:lnTo>
                  <a:pt x="4243" y="306"/>
                </a:lnTo>
                <a:lnTo>
                  <a:pt x="4243" y="310"/>
                </a:lnTo>
                <a:lnTo>
                  <a:pt x="4243" y="313"/>
                </a:lnTo>
                <a:lnTo>
                  <a:pt x="4241" y="313"/>
                </a:lnTo>
                <a:lnTo>
                  <a:pt x="4237" y="315"/>
                </a:lnTo>
                <a:lnTo>
                  <a:pt x="4233" y="315"/>
                </a:lnTo>
                <a:lnTo>
                  <a:pt x="4228" y="313"/>
                </a:lnTo>
                <a:lnTo>
                  <a:pt x="4222" y="310"/>
                </a:lnTo>
                <a:lnTo>
                  <a:pt x="4220" y="308"/>
                </a:lnTo>
                <a:lnTo>
                  <a:pt x="4220" y="306"/>
                </a:lnTo>
                <a:lnTo>
                  <a:pt x="4222" y="306"/>
                </a:lnTo>
                <a:lnTo>
                  <a:pt x="4224" y="304"/>
                </a:lnTo>
                <a:lnTo>
                  <a:pt x="4220" y="304"/>
                </a:lnTo>
                <a:lnTo>
                  <a:pt x="4218" y="304"/>
                </a:lnTo>
                <a:lnTo>
                  <a:pt x="4216" y="308"/>
                </a:lnTo>
                <a:lnTo>
                  <a:pt x="4214" y="306"/>
                </a:lnTo>
                <a:lnTo>
                  <a:pt x="4205" y="304"/>
                </a:lnTo>
                <a:lnTo>
                  <a:pt x="4203" y="306"/>
                </a:lnTo>
                <a:lnTo>
                  <a:pt x="4199" y="308"/>
                </a:lnTo>
                <a:lnTo>
                  <a:pt x="4199" y="308"/>
                </a:lnTo>
                <a:lnTo>
                  <a:pt x="4197" y="310"/>
                </a:lnTo>
                <a:lnTo>
                  <a:pt x="4197" y="313"/>
                </a:lnTo>
                <a:lnTo>
                  <a:pt x="4197" y="313"/>
                </a:lnTo>
                <a:lnTo>
                  <a:pt x="4203" y="315"/>
                </a:lnTo>
                <a:lnTo>
                  <a:pt x="4207" y="313"/>
                </a:lnTo>
                <a:lnTo>
                  <a:pt x="4212" y="313"/>
                </a:lnTo>
                <a:lnTo>
                  <a:pt x="4214" y="313"/>
                </a:lnTo>
                <a:lnTo>
                  <a:pt x="4214" y="313"/>
                </a:lnTo>
                <a:lnTo>
                  <a:pt x="4212" y="315"/>
                </a:lnTo>
                <a:lnTo>
                  <a:pt x="4207" y="317"/>
                </a:lnTo>
                <a:lnTo>
                  <a:pt x="4199" y="321"/>
                </a:lnTo>
                <a:lnTo>
                  <a:pt x="4197" y="321"/>
                </a:lnTo>
                <a:lnTo>
                  <a:pt x="4191" y="321"/>
                </a:lnTo>
                <a:lnTo>
                  <a:pt x="4189" y="323"/>
                </a:lnTo>
                <a:lnTo>
                  <a:pt x="4189" y="323"/>
                </a:lnTo>
                <a:lnTo>
                  <a:pt x="4180" y="325"/>
                </a:lnTo>
                <a:lnTo>
                  <a:pt x="4178" y="325"/>
                </a:lnTo>
                <a:lnTo>
                  <a:pt x="4176" y="325"/>
                </a:lnTo>
                <a:lnTo>
                  <a:pt x="4174" y="327"/>
                </a:lnTo>
                <a:lnTo>
                  <a:pt x="4172" y="327"/>
                </a:lnTo>
                <a:lnTo>
                  <a:pt x="4170" y="329"/>
                </a:lnTo>
                <a:lnTo>
                  <a:pt x="4163" y="329"/>
                </a:lnTo>
                <a:lnTo>
                  <a:pt x="4159" y="329"/>
                </a:lnTo>
                <a:lnTo>
                  <a:pt x="4151" y="329"/>
                </a:lnTo>
                <a:lnTo>
                  <a:pt x="4149" y="331"/>
                </a:lnTo>
                <a:lnTo>
                  <a:pt x="4147" y="331"/>
                </a:lnTo>
                <a:lnTo>
                  <a:pt x="4147" y="333"/>
                </a:lnTo>
                <a:lnTo>
                  <a:pt x="4144" y="336"/>
                </a:lnTo>
                <a:lnTo>
                  <a:pt x="4138" y="338"/>
                </a:lnTo>
                <a:lnTo>
                  <a:pt x="4134" y="340"/>
                </a:lnTo>
                <a:lnTo>
                  <a:pt x="4132" y="340"/>
                </a:lnTo>
                <a:lnTo>
                  <a:pt x="4134" y="338"/>
                </a:lnTo>
                <a:lnTo>
                  <a:pt x="4138" y="333"/>
                </a:lnTo>
                <a:lnTo>
                  <a:pt x="4147" y="325"/>
                </a:lnTo>
                <a:lnTo>
                  <a:pt x="4153" y="325"/>
                </a:lnTo>
                <a:lnTo>
                  <a:pt x="4155" y="323"/>
                </a:lnTo>
                <a:lnTo>
                  <a:pt x="4161" y="317"/>
                </a:lnTo>
                <a:lnTo>
                  <a:pt x="4161" y="317"/>
                </a:lnTo>
                <a:lnTo>
                  <a:pt x="4170" y="317"/>
                </a:lnTo>
                <a:lnTo>
                  <a:pt x="4176" y="315"/>
                </a:lnTo>
                <a:lnTo>
                  <a:pt x="4189" y="304"/>
                </a:lnTo>
                <a:lnTo>
                  <a:pt x="4195" y="304"/>
                </a:lnTo>
                <a:lnTo>
                  <a:pt x="4199" y="300"/>
                </a:lnTo>
                <a:lnTo>
                  <a:pt x="4199" y="300"/>
                </a:lnTo>
                <a:lnTo>
                  <a:pt x="4199" y="298"/>
                </a:lnTo>
                <a:lnTo>
                  <a:pt x="4199" y="298"/>
                </a:lnTo>
                <a:lnTo>
                  <a:pt x="4199" y="296"/>
                </a:lnTo>
                <a:lnTo>
                  <a:pt x="4205" y="296"/>
                </a:lnTo>
                <a:lnTo>
                  <a:pt x="4207" y="292"/>
                </a:lnTo>
                <a:lnTo>
                  <a:pt x="4214" y="289"/>
                </a:lnTo>
                <a:lnTo>
                  <a:pt x="4220" y="287"/>
                </a:lnTo>
                <a:lnTo>
                  <a:pt x="4228" y="285"/>
                </a:lnTo>
                <a:lnTo>
                  <a:pt x="4233" y="281"/>
                </a:lnTo>
                <a:lnTo>
                  <a:pt x="4243" y="277"/>
                </a:lnTo>
                <a:lnTo>
                  <a:pt x="4253" y="269"/>
                </a:lnTo>
                <a:lnTo>
                  <a:pt x="4256" y="264"/>
                </a:lnTo>
                <a:lnTo>
                  <a:pt x="4253" y="262"/>
                </a:lnTo>
                <a:lnTo>
                  <a:pt x="4249" y="262"/>
                </a:lnTo>
                <a:lnTo>
                  <a:pt x="4249" y="260"/>
                </a:lnTo>
                <a:lnTo>
                  <a:pt x="4247" y="260"/>
                </a:lnTo>
                <a:lnTo>
                  <a:pt x="4245" y="260"/>
                </a:lnTo>
                <a:lnTo>
                  <a:pt x="4241" y="256"/>
                </a:lnTo>
                <a:lnTo>
                  <a:pt x="4237" y="254"/>
                </a:lnTo>
                <a:lnTo>
                  <a:pt x="4237" y="254"/>
                </a:lnTo>
                <a:lnTo>
                  <a:pt x="4237" y="252"/>
                </a:lnTo>
                <a:lnTo>
                  <a:pt x="4239" y="254"/>
                </a:lnTo>
                <a:lnTo>
                  <a:pt x="4247" y="258"/>
                </a:lnTo>
                <a:lnTo>
                  <a:pt x="4251" y="258"/>
                </a:lnTo>
                <a:lnTo>
                  <a:pt x="4251" y="258"/>
                </a:lnTo>
                <a:lnTo>
                  <a:pt x="4251" y="260"/>
                </a:lnTo>
                <a:lnTo>
                  <a:pt x="4251" y="260"/>
                </a:lnTo>
                <a:lnTo>
                  <a:pt x="4253" y="260"/>
                </a:lnTo>
                <a:lnTo>
                  <a:pt x="4253" y="260"/>
                </a:lnTo>
                <a:lnTo>
                  <a:pt x="4256" y="256"/>
                </a:lnTo>
                <a:lnTo>
                  <a:pt x="4258" y="252"/>
                </a:lnTo>
                <a:lnTo>
                  <a:pt x="4258" y="250"/>
                </a:lnTo>
                <a:lnTo>
                  <a:pt x="4253" y="252"/>
                </a:lnTo>
                <a:lnTo>
                  <a:pt x="4251" y="245"/>
                </a:lnTo>
                <a:lnTo>
                  <a:pt x="4249" y="243"/>
                </a:lnTo>
                <a:lnTo>
                  <a:pt x="4249" y="241"/>
                </a:lnTo>
                <a:lnTo>
                  <a:pt x="4245" y="241"/>
                </a:lnTo>
                <a:lnTo>
                  <a:pt x="4245" y="241"/>
                </a:lnTo>
                <a:lnTo>
                  <a:pt x="4245" y="241"/>
                </a:lnTo>
                <a:lnTo>
                  <a:pt x="4247" y="243"/>
                </a:lnTo>
                <a:lnTo>
                  <a:pt x="4245" y="243"/>
                </a:lnTo>
                <a:lnTo>
                  <a:pt x="4245" y="245"/>
                </a:lnTo>
                <a:lnTo>
                  <a:pt x="4243" y="245"/>
                </a:lnTo>
                <a:lnTo>
                  <a:pt x="4239" y="248"/>
                </a:lnTo>
                <a:lnTo>
                  <a:pt x="4241" y="245"/>
                </a:lnTo>
                <a:lnTo>
                  <a:pt x="4241" y="243"/>
                </a:lnTo>
                <a:lnTo>
                  <a:pt x="4241" y="243"/>
                </a:lnTo>
                <a:lnTo>
                  <a:pt x="4241" y="241"/>
                </a:lnTo>
                <a:lnTo>
                  <a:pt x="4239" y="237"/>
                </a:lnTo>
                <a:lnTo>
                  <a:pt x="4237" y="237"/>
                </a:lnTo>
                <a:lnTo>
                  <a:pt x="4235" y="235"/>
                </a:lnTo>
                <a:lnTo>
                  <a:pt x="4233" y="235"/>
                </a:lnTo>
                <a:lnTo>
                  <a:pt x="4230" y="237"/>
                </a:lnTo>
                <a:lnTo>
                  <a:pt x="4230" y="235"/>
                </a:lnTo>
                <a:lnTo>
                  <a:pt x="4233" y="235"/>
                </a:lnTo>
                <a:lnTo>
                  <a:pt x="4230" y="231"/>
                </a:lnTo>
                <a:lnTo>
                  <a:pt x="4226" y="231"/>
                </a:lnTo>
                <a:lnTo>
                  <a:pt x="4224" y="231"/>
                </a:lnTo>
                <a:lnTo>
                  <a:pt x="4222" y="229"/>
                </a:lnTo>
                <a:lnTo>
                  <a:pt x="4218" y="227"/>
                </a:lnTo>
                <a:lnTo>
                  <a:pt x="4207" y="227"/>
                </a:lnTo>
                <a:lnTo>
                  <a:pt x="4201" y="227"/>
                </a:lnTo>
                <a:lnTo>
                  <a:pt x="4193" y="227"/>
                </a:lnTo>
                <a:lnTo>
                  <a:pt x="4182" y="227"/>
                </a:lnTo>
                <a:lnTo>
                  <a:pt x="4178" y="227"/>
                </a:lnTo>
                <a:lnTo>
                  <a:pt x="4176" y="227"/>
                </a:lnTo>
                <a:lnTo>
                  <a:pt x="4172" y="227"/>
                </a:lnTo>
                <a:lnTo>
                  <a:pt x="4172" y="229"/>
                </a:lnTo>
                <a:lnTo>
                  <a:pt x="4172" y="231"/>
                </a:lnTo>
                <a:lnTo>
                  <a:pt x="4168" y="233"/>
                </a:lnTo>
                <a:lnTo>
                  <a:pt x="4168" y="233"/>
                </a:lnTo>
                <a:lnTo>
                  <a:pt x="4159" y="233"/>
                </a:lnTo>
                <a:lnTo>
                  <a:pt x="4155" y="235"/>
                </a:lnTo>
                <a:lnTo>
                  <a:pt x="4153" y="233"/>
                </a:lnTo>
                <a:lnTo>
                  <a:pt x="4149" y="233"/>
                </a:lnTo>
                <a:lnTo>
                  <a:pt x="4149" y="231"/>
                </a:lnTo>
                <a:lnTo>
                  <a:pt x="4151" y="231"/>
                </a:lnTo>
                <a:lnTo>
                  <a:pt x="4153" y="231"/>
                </a:lnTo>
                <a:lnTo>
                  <a:pt x="4157" y="227"/>
                </a:lnTo>
                <a:lnTo>
                  <a:pt x="4161" y="224"/>
                </a:lnTo>
                <a:lnTo>
                  <a:pt x="4163" y="220"/>
                </a:lnTo>
                <a:lnTo>
                  <a:pt x="4161" y="218"/>
                </a:lnTo>
                <a:lnTo>
                  <a:pt x="4157" y="218"/>
                </a:lnTo>
                <a:lnTo>
                  <a:pt x="4155" y="218"/>
                </a:lnTo>
                <a:lnTo>
                  <a:pt x="4153" y="218"/>
                </a:lnTo>
                <a:lnTo>
                  <a:pt x="4149" y="216"/>
                </a:lnTo>
                <a:lnTo>
                  <a:pt x="4144" y="216"/>
                </a:lnTo>
                <a:lnTo>
                  <a:pt x="4140" y="218"/>
                </a:lnTo>
                <a:lnTo>
                  <a:pt x="4138" y="218"/>
                </a:lnTo>
                <a:lnTo>
                  <a:pt x="4138" y="216"/>
                </a:lnTo>
                <a:lnTo>
                  <a:pt x="4134" y="216"/>
                </a:lnTo>
                <a:lnTo>
                  <a:pt x="4117" y="216"/>
                </a:lnTo>
                <a:lnTo>
                  <a:pt x="4119" y="214"/>
                </a:lnTo>
                <a:lnTo>
                  <a:pt x="4128" y="214"/>
                </a:lnTo>
                <a:lnTo>
                  <a:pt x="4134" y="212"/>
                </a:lnTo>
                <a:lnTo>
                  <a:pt x="4140" y="208"/>
                </a:lnTo>
                <a:lnTo>
                  <a:pt x="4144" y="206"/>
                </a:lnTo>
                <a:lnTo>
                  <a:pt x="4142" y="206"/>
                </a:lnTo>
                <a:lnTo>
                  <a:pt x="4142" y="204"/>
                </a:lnTo>
                <a:lnTo>
                  <a:pt x="4138" y="201"/>
                </a:lnTo>
                <a:lnTo>
                  <a:pt x="4134" y="201"/>
                </a:lnTo>
                <a:lnTo>
                  <a:pt x="4128" y="199"/>
                </a:lnTo>
                <a:lnTo>
                  <a:pt x="4126" y="199"/>
                </a:lnTo>
                <a:lnTo>
                  <a:pt x="4117" y="195"/>
                </a:lnTo>
                <a:lnTo>
                  <a:pt x="4115" y="195"/>
                </a:lnTo>
                <a:lnTo>
                  <a:pt x="4109" y="199"/>
                </a:lnTo>
                <a:lnTo>
                  <a:pt x="4105" y="199"/>
                </a:lnTo>
                <a:lnTo>
                  <a:pt x="4103" y="199"/>
                </a:lnTo>
                <a:lnTo>
                  <a:pt x="4094" y="204"/>
                </a:lnTo>
                <a:lnTo>
                  <a:pt x="4077" y="212"/>
                </a:lnTo>
                <a:lnTo>
                  <a:pt x="4075" y="216"/>
                </a:lnTo>
                <a:lnTo>
                  <a:pt x="4073" y="218"/>
                </a:lnTo>
                <a:lnTo>
                  <a:pt x="4071" y="218"/>
                </a:lnTo>
                <a:lnTo>
                  <a:pt x="4069" y="222"/>
                </a:lnTo>
                <a:lnTo>
                  <a:pt x="4069" y="224"/>
                </a:lnTo>
                <a:lnTo>
                  <a:pt x="4071" y="224"/>
                </a:lnTo>
                <a:lnTo>
                  <a:pt x="4073" y="227"/>
                </a:lnTo>
                <a:lnTo>
                  <a:pt x="4071" y="231"/>
                </a:lnTo>
                <a:lnTo>
                  <a:pt x="4069" y="231"/>
                </a:lnTo>
                <a:lnTo>
                  <a:pt x="4071" y="233"/>
                </a:lnTo>
                <a:lnTo>
                  <a:pt x="4073" y="233"/>
                </a:lnTo>
                <a:lnTo>
                  <a:pt x="4082" y="233"/>
                </a:lnTo>
                <a:lnTo>
                  <a:pt x="4080" y="235"/>
                </a:lnTo>
                <a:lnTo>
                  <a:pt x="4075" y="235"/>
                </a:lnTo>
                <a:lnTo>
                  <a:pt x="4071" y="235"/>
                </a:lnTo>
                <a:lnTo>
                  <a:pt x="4069" y="233"/>
                </a:lnTo>
                <a:lnTo>
                  <a:pt x="4061" y="235"/>
                </a:lnTo>
                <a:lnTo>
                  <a:pt x="4056" y="233"/>
                </a:lnTo>
                <a:lnTo>
                  <a:pt x="4050" y="235"/>
                </a:lnTo>
                <a:lnTo>
                  <a:pt x="4040" y="233"/>
                </a:lnTo>
                <a:lnTo>
                  <a:pt x="4040" y="235"/>
                </a:lnTo>
                <a:lnTo>
                  <a:pt x="4042" y="235"/>
                </a:lnTo>
                <a:lnTo>
                  <a:pt x="4044" y="237"/>
                </a:lnTo>
                <a:lnTo>
                  <a:pt x="4048" y="239"/>
                </a:lnTo>
                <a:lnTo>
                  <a:pt x="4050" y="241"/>
                </a:lnTo>
                <a:lnTo>
                  <a:pt x="4054" y="243"/>
                </a:lnTo>
                <a:lnTo>
                  <a:pt x="4054" y="250"/>
                </a:lnTo>
                <a:lnTo>
                  <a:pt x="4052" y="252"/>
                </a:lnTo>
                <a:lnTo>
                  <a:pt x="4050" y="254"/>
                </a:lnTo>
                <a:lnTo>
                  <a:pt x="4050" y="254"/>
                </a:lnTo>
                <a:lnTo>
                  <a:pt x="4048" y="254"/>
                </a:lnTo>
                <a:lnTo>
                  <a:pt x="4050" y="252"/>
                </a:lnTo>
                <a:lnTo>
                  <a:pt x="4052" y="250"/>
                </a:lnTo>
                <a:lnTo>
                  <a:pt x="4052" y="248"/>
                </a:lnTo>
                <a:lnTo>
                  <a:pt x="4052" y="245"/>
                </a:lnTo>
                <a:lnTo>
                  <a:pt x="4050" y="245"/>
                </a:lnTo>
                <a:lnTo>
                  <a:pt x="4050" y="245"/>
                </a:lnTo>
                <a:lnTo>
                  <a:pt x="4044" y="243"/>
                </a:lnTo>
                <a:lnTo>
                  <a:pt x="4042" y="241"/>
                </a:lnTo>
                <a:lnTo>
                  <a:pt x="4038" y="241"/>
                </a:lnTo>
                <a:lnTo>
                  <a:pt x="4038" y="241"/>
                </a:lnTo>
                <a:lnTo>
                  <a:pt x="4031" y="243"/>
                </a:lnTo>
                <a:lnTo>
                  <a:pt x="4029" y="243"/>
                </a:lnTo>
                <a:lnTo>
                  <a:pt x="4027" y="243"/>
                </a:lnTo>
                <a:lnTo>
                  <a:pt x="4027" y="245"/>
                </a:lnTo>
                <a:lnTo>
                  <a:pt x="4023" y="245"/>
                </a:lnTo>
                <a:lnTo>
                  <a:pt x="4023" y="248"/>
                </a:lnTo>
                <a:lnTo>
                  <a:pt x="4021" y="250"/>
                </a:lnTo>
                <a:lnTo>
                  <a:pt x="4019" y="248"/>
                </a:lnTo>
                <a:lnTo>
                  <a:pt x="4017" y="248"/>
                </a:lnTo>
                <a:lnTo>
                  <a:pt x="4010" y="250"/>
                </a:lnTo>
                <a:lnTo>
                  <a:pt x="4006" y="252"/>
                </a:lnTo>
                <a:lnTo>
                  <a:pt x="4006" y="250"/>
                </a:lnTo>
                <a:lnTo>
                  <a:pt x="4006" y="248"/>
                </a:lnTo>
                <a:lnTo>
                  <a:pt x="4006" y="248"/>
                </a:lnTo>
                <a:lnTo>
                  <a:pt x="3998" y="250"/>
                </a:lnTo>
                <a:lnTo>
                  <a:pt x="3996" y="252"/>
                </a:lnTo>
                <a:lnTo>
                  <a:pt x="3994" y="252"/>
                </a:lnTo>
                <a:lnTo>
                  <a:pt x="3998" y="248"/>
                </a:lnTo>
                <a:lnTo>
                  <a:pt x="4000" y="245"/>
                </a:lnTo>
                <a:lnTo>
                  <a:pt x="3998" y="245"/>
                </a:lnTo>
                <a:lnTo>
                  <a:pt x="3992" y="243"/>
                </a:lnTo>
                <a:lnTo>
                  <a:pt x="3989" y="243"/>
                </a:lnTo>
                <a:lnTo>
                  <a:pt x="3985" y="245"/>
                </a:lnTo>
                <a:lnTo>
                  <a:pt x="3977" y="243"/>
                </a:lnTo>
                <a:lnTo>
                  <a:pt x="3977" y="245"/>
                </a:lnTo>
                <a:lnTo>
                  <a:pt x="3975" y="245"/>
                </a:lnTo>
                <a:lnTo>
                  <a:pt x="3971" y="245"/>
                </a:lnTo>
                <a:lnTo>
                  <a:pt x="3966" y="245"/>
                </a:lnTo>
                <a:lnTo>
                  <a:pt x="3964" y="248"/>
                </a:lnTo>
                <a:lnTo>
                  <a:pt x="3960" y="245"/>
                </a:lnTo>
                <a:lnTo>
                  <a:pt x="3958" y="245"/>
                </a:lnTo>
                <a:lnTo>
                  <a:pt x="3956" y="248"/>
                </a:lnTo>
                <a:lnTo>
                  <a:pt x="3954" y="245"/>
                </a:lnTo>
                <a:lnTo>
                  <a:pt x="3954" y="250"/>
                </a:lnTo>
                <a:lnTo>
                  <a:pt x="3954" y="252"/>
                </a:lnTo>
                <a:lnTo>
                  <a:pt x="3954" y="252"/>
                </a:lnTo>
                <a:lnTo>
                  <a:pt x="3956" y="252"/>
                </a:lnTo>
                <a:lnTo>
                  <a:pt x="3956" y="250"/>
                </a:lnTo>
                <a:lnTo>
                  <a:pt x="3958" y="250"/>
                </a:lnTo>
                <a:lnTo>
                  <a:pt x="3960" y="252"/>
                </a:lnTo>
                <a:lnTo>
                  <a:pt x="3962" y="250"/>
                </a:lnTo>
                <a:lnTo>
                  <a:pt x="3964" y="250"/>
                </a:lnTo>
                <a:lnTo>
                  <a:pt x="3964" y="250"/>
                </a:lnTo>
                <a:lnTo>
                  <a:pt x="3973" y="250"/>
                </a:lnTo>
                <a:lnTo>
                  <a:pt x="3971" y="252"/>
                </a:lnTo>
                <a:lnTo>
                  <a:pt x="3962" y="252"/>
                </a:lnTo>
                <a:lnTo>
                  <a:pt x="3950" y="254"/>
                </a:lnTo>
                <a:lnTo>
                  <a:pt x="3945" y="256"/>
                </a:lnTo>
                <a:lnTo>
                  <a:pt x="3939" y="256"/>
                </a:lnTo>
                <a:lnTo>
                  <a:pt x="3933" y="258"/>
                </a:lnTo>
                <a:lnTo>
                  <a:pt x="3927" y="258"/>
                </a:lnTo>
                <a:lnTo>
                  <a:pt x="3914" y="260"/>
                </a:lnTo>
                <a:lnTo>
                  <a:pt x="3906" y="264"/>
                </a:lnTo>
                <a:lnTo>
                  <a:pt x="3901" y="264"/>
                </a:lnTo>
                <a:lnTo>
                  <a:pt x="3893" y="266"/>
                </a:lnTo>
                <a:lnTo>
                  <a:pt x="3889" y="269"/>
                </a:lnTo>
                <a:lnTo>
                  <a:pt x="3878" y="273"/>
                </a:lnTo>
                <a:lnTo>
                  <a:pt x="3870" y="273"/>
                </a:lnTo>
                <a:lnTo>
                  <a:pt x="3868" y="273"/>
                </a:lnTo>
                <a:lnTo>
                  <a:pt x="3868" y="275"/>
                </a:lnTo>
                <a:lnTo>
                  <a:pt x="3868" y="275"/>
                </a:lnTo>
                <a:lnTo>
                  <a:pt x="3870" y="275"/>
                </a:lnTo>
                <a:lnTo>
                  <a:pt x="3872" y="275"/>
                </a:lnTo>
                <a:lnTo>
                  <a:pt x="3874" y="277"/>
                </a:lnTo>
                <a:lnTo>
                  <a:pt x="3874" y="279"/>
                </a:lnTo>
                <a:lnTo>
                  <a:pt x="3868" y="283"/>
                </a:lnTo>
                <a:lnTo>
                  <a:pt x="3866" y="285"/>
                </a:lnTo>
                <a:lnTo>
                  <a:pt x="3864" y="287"/>
                </a:lnTo>
                <a:lnTo>
                  <a:pt x="3857" y="283"/>
                </a:lnTo>
                <a:lnTo>
                  <a:pt x="3855" y="283"/>
                </a:lnTo>
                <a:lnTo>
                  <a:pt x="3855" y="285"/>
                </a:lnTo>
                <a:lnTo>
                  <a:pt x="3851" y="285"/>
                </a:lnTo>
                <a:lnTo>
                  <a:pt x="3851" y="287"/>
                </a:lnTo>
                <a:lnTo>
                  <a:pt x="3855" y="287"/>
                </a:lnTo>
                <a:lnTo>
                  <a:pt x="3860" y="289"/>
                </a:lnTo>
                <a:lnTo>
                  <a:pt x="3864" y="292"/>
                </a:lnTo>
                <a:lnTo>
                  <a:pt x="3866" y="294"/>
                </a:lnTo>
                <a:lnTo>
                  <a:pt x="3870" y="294"/>
                </a:lnTo>
                <a:lnTo>
                  <a:pt x="3872" y="296"/>
                </a:lnTo>
                <a:lnTo>
                  <a:pt x="3866" y="296"/>
                </a:lnTo>
                <a:lnTo>
                  <a:pt x="3864" y="294"/>
                </a:lnTo>
                <a:lnTo>
                  <a:pt x="3862" y="294"/>
                </a:lnTo>
                <a:lnTo>
                  <a:pt x="3860" y="294"/>
                </a:lnTo>
                <a:lnTo>
                  <a:pt x="3855" y="294"/>
                </a:lnTo>
                <a:lnTo>
                  <a:pt x="3853" y="296"/>
                </a:lnTo>
                <a:lnTo>
                  <a:pt x="3855" y="298"/>
                </a:lnTo>
                <a:lnTo>
                  <a:pt x="3862" y="298"/>
                </a:lnTo>
                <a:lnTo>
                  <a:pt x="3864" y="300"/>
                </a:lnTo>
                <a:lnTo>
                  <a:pt x="3872" y="308"/>
                </a:lnTo>
                <a:lnTo>
                  <a:pt x="3872" y="310"/>
                </a:lnTo>
                <a:lnTo>
                  <a:pt x="3876" y="310"/>
                </a:lnTo>
                <a:lnTo>
                  <a:pt x="3876" y="310"/>
                </a:lnTo>
                <a:lnTo>
                  <a:pt x="3874" y="313"/>
                </a:lnTo>
                <a:lnTo>
                  <a:pt x="3872" y="315"/>
                </a:lnTo>
                <a:lnTo>
                  <a:pt x="3870" y="317"/>
                </a:lnTo>
                <a:lnTo>
                  <a:pt x="3860" y="317"/>
                </a:lnTo>
                <a:lnTo>
                  <a:pt x="3855" y="319"/>
                </a:lnTo>
                <a:lnTo>
                  <a:pt x="3855" y="319"/>
                </a:lnTo>
                <a:lnTo>
                  <a:pt x="3853" y="321"/>
                </a:lnTo>
                <a:lnTo>
                  <a:pt x="3853" y="321"/>
                </a:lnTo>
                <a:lnTo>
                  <a:pt x="3853" y="323"/>
                </a:lnTo>
                <a:lnTo>
                  <a:pt x="3853" y="323"/>
                </a:lnTo>
                <a:lnTo>
                  <a:pt x="3855" y="325"/>
                </a:lnTo>
                <a:lnTo>
                  <a:pt x="3864" y="329"/>
                </a:lnTo>
                <a:lnTo>
                  <a:pt x="3864" y="331"/>
                </a:lnTo>
                <a:lnTo>
                  <a:pt x="3862" y="329"/>
                </a:lnTo>
                <a:lnTo>
                  <a:pt x="3857" y="327"/>
                </a:lnTo>
                <a:lnTo>
                  <a:pt x="3855" y="325"/>
                </a:lnTo>
                <a:lnTo>
                  <a:pt x="3851" y="325"/>
                </a:lnTo>
                <a:lnTo>
                  <a:pt x="3851" y="323"/>
                </a:lnTo>
                <a:lnTo>
                  <a:pt x="3851" y="321"/>
                </a:lnTo>
                <a:lnTo>
                  <a:pt x="3851" y="321"/>
                </a:lnTo>
                <a:lnTo>
                  <a:pt x="3851" y="319"/>
                </a:lnTo>
                <a:lnTo>
                  <a:pt x="3855" y="317"/>
                </a:lnTo>
                <a:lnTo>
                  <a:pt x="3860" y="317"/>
                </a:lnTo>
                <a:lnTo>
                  <a:pt x="3864" y="313"/>
                </a:lnTo>
                <a:lnTo>
                  <a:pt x="3868" y="310"/>
                </a:lnTo>
                <a:lnTo>
                  <a:pt x="3868" y="310"/>
                </a:lnTo>
                <a:lnTo>
                  <a:pt x="3866" y="308"/>
                </a:lnTo>
                <a:lnTo>
                  <a:pt x="3862" y="308"/>
                </a:lnTo>
                <a:lnTo>
                  <a:pt x="3853" y="310"/>
                </a:lnTo>
                <a:lnTo>
                  <a:pt x="3847" y="310"/>
                </a:lnTo>
                <a:lnTo>
                  <a:pt x="3845" y="313"/>
                </a:lnTo>
                <a:lnTo>
                  <a:pt x="3843" y="313"/>
                </a:lnTo>
                <a:lnTo>
                  <a:pt x="3841" y="313"/>
                </a:lnTo>
                <a:lnTo>
                  <a:pt x="3834" y="313"/>
                </a:lnTo>
                <a:lnTo>
                  <a:pt x="3830" y="313"/>
                </a:lnTo>
                <a:lnTo>
                  <a:pt x="3820" y="315"/>
                </a:lnTo>
                <a:lnTo>
                  <a:pt x="3818" y="315"/>
                </a:lnTo>
                <a:lnTo>
                  <a:pt x="3792" y="315"/>
                </a:lnTo>
                <a:lnTo>
                  <a:pt x="3788" y="315"/>
                </a:lnTo>
                <a:lnTo>
                  <a:pt x="3776" y="317"/>
                </a:lnTo>
                <a:lnTo>
                  <a:pt x="3776" y="319"/>
                </a:lnTo>
                <a:lnTo>
                  <a:pt x="3776" y="321"/>
                </a:lnTo>
                <a:lnTo>
                  <a:pt x="3774" y="321"/>
                </a:lnTo>
                <a:lnTo>
                  <a:pt x="3772" y="323"/>
                </a:lnTo>
                <a:lnTo>
                  <a:pt x="3774" y="325"/>
                </a:lnTo>
                <a:lnTo>
                  <a:pt x="3774" y="327"/>
                </a:lnTo>
                <a:lnTo>
                  <a:pt x="3774" y="329"/>
                </a:lnTo>
                <a:lnTo>
                  <a:pt x="3774" y="331"/>
                </a:lnTo>
                <a:lnTo>
                  <a:pt x="3776" y="331"/>
                </a:lnTo>
                <a:lnTo>
                  <a:pt x="3778" y="333"/>
                </a:lnTo>
                <a:lnTo>
                  <a:pt x="3778" y="336"/>
                </a:lnTo>
                <a:lnTo>
                  <a:pt x="3778" y="338"/>
                </a:lnTo>
                <a:lnTo>
                  <a:pt x="3776" y="340"/>
                </a:lnTo>
                <a:lnTo>
                  <a:pt x="3776" y="342"/>
                </a:lnTo>
                <a:lnTo>
                  <a:pt x="3778" y="344"/>
                </a:lnTo>
                <a:lnTo>
                  <a:pt x="3778" y="346"/>
                </a:lnTo>
                <a:lnTo>
                  <a:pt x="3778" y="348"/>
                </a:lnTo>
                <a:lnTo>
                  <a:pt x="3782" y="350"/>
                </a:lnTo>
                <a:lnTo>
                  <a:pt x="3786" y="350"/>
                </a:lnTo>
                <a:lnTo>
                  <a:pt x="3790" y="350"/>
                </a:lnTo>
                <a:lnTo>
                  <a:pt x="3792" y="352"/>
                </a:lnTo>
                <a:lnTo>
                  <a:pt x="3797" y="352"/>
                </a:lnTo>
                <a:lnTo>
                  <a:pt x="3799" y="354"/>
                </a:lnTo>
                <a:lnTo>
                  <a:pt x="3799" y="354"/>
                </a:lnTo>
                <a:lnTo>
                  <a:pt x="3799" y="357"/>
                </a:lnTo>
                <a:lnTo>
                  <a:pt x="3801" y="359"/>
                </a:lnTo>
                <a:lnTo>
                  <a:pt x="3805" y="363"/>
                </a:lnTo>
                <a:lnTo>
                  <a:pt x="3807" y="363"/>
                </a:lnTo>
                <a:lnTo>
                  <a:pt x="3813" y="363"/>
                </a:lnTo>
                <a:lnTo>
                  <a:pt x="3816" y="365"/>
                </a:lnTo>
                <a:lnTo>
                  <a:pt x="3818" y="369"/>
                </a:lnTo>
                <a:lnTo>
                  <a:pt x="3818" y="369"/>
                </a:lnTo>
                <a:lnTo>
                  <a:pt x="3818" y="371"/>
                </a:lnTo>
                <a:lnTo>
                  <a:pt x="3818" y="373"/>
                </a:lnTo>
                <a:lnTo>
                  <a:pt x="3818" y="373"/>
                </a:lnTo>
                <a:lnTo>
                  <a:pt x="3818" y="375"/>
                </a:lnTo>
                <a:lnTo>
                  <a:pt x="3813" y="380"/>
                </a:lnTo>
                <a:lnTo>
                  <a:pt x="3811" y="384"/>
                </a:lnTo>
                <a:lnTo>
                  <a:pt x="3816" y="388"/>
                </a:lnTo>
                <a:lnTo>
                  <a:pt x="3818" y="392"/>
                </a:lnTo>
                <a:lnTo>
                  <a:pt x="3820" y="396"/>
                </a:lnTo>
                <a:lnTo>
                  <a:pt x="3822" y="398"/>
                </a:lnTo>
                <a:lnTo>
                  <a:pt x="3820" y="401"/>
                </a:lnTo>
                <a:lnTo>
                  <a:pt x="3820" y="403"/>
                </a:lnTo>
                <a:lnTo>
                  <a:pt x="3818" y="405"/>
                </a:lnTo>
                <a:lnTo>
                  <a:pt x="3813" y="405"/>
                </a:lnTo>
                <a:lnTo>
                  <a:pt x="3811" y="405"/>
                </a:lnTo>
                <a:lnTo>
                  <a:pt x="3811" y="407"/>
                </a:lnTo>
                <a:lnTo>
                  <a:pt x="3811" y="409"/>
                </a:lnTo>
                <a:lnTo>
                  <a:pt x="3811" y="411"/>
                </a:lnTo>
                <a:lnTo>
                  <a:pt x="3811" y="411"/>
                </a:lnTo>
                <a:lnTo>
                  <a:pt x="3809" y="411"/>
                </a:lnTo>
                <a:lnTo>
                  <a:pt x="3807" y="411"/>
                </a:lnTo>
                <a:lnTo>
                  <a:pt x="3807" y="409"/>
                </a:lnTo>
                <a:lnTo>
                  <a:pt x="3805" y="407"/>
                </a:lnTo>
                <a:lnTo>
                  <a:pt x="3807" y="405"/>
                </a:lnTo>
                <a:lnTo>
                  <a:pt x="3809" y="403"/>
                </a:lnTo>
                <a:lnTo>
                  <a:pt x="3811" y="398"/>
                </a:lnTo>
                <a:lnTo>
                  <a:pt x="3811" y="394"/>
                </a:lnTo>
                <a:lnTo>
                  <a:pt x="3811" y="392"/>
                </a:lnTo>
                <a:lnTo>
                  <a:pt x="3809" y="390"/>
                </a:lnTo>
                <a:lnTo>
                  <a:pt x="3809" y="388"/>
                </a:lnTo>
                <a:lnTo>
                  <a:pt x="3807" y="388"/>
                </a:lnTo>
                <a:lnTo>
                  <a:pt x="3805" y="390"/>
                </a:lnTo>
                <a:lnTo>
                  <a:pt x="3803" y="394"/>
                </a:lnTo>
                <a:lnTo>
                  <a:pt x="3799" y="398"/>
                </a:lnTo>
                <a:lnTo>
                  <a:pt x="3799" y="401"/>
                </a:lnTo>
                <a:lnTo>
                  <a:pt x="3799" y="403"/>
                </a:lnTo>
                <a:lnTo>
                  <a:pt x="3799" y="403"/>
                </a:lnTo>
                <a:lnTo>
                  <a:pt x="3799" y="401"/>
                </a:lnTo>
                <a:lnTo>
                  <a:pt x="3799" y="396"/>
                </a:lnTo>
                <a:lnTo>
                  <a:pt x="3799" y="394"/>
                </a:lnTo>
                <a:lnTo>
                  <a:pt x="3801" y="392"/>
                </a:lnTo>
                <a:lnTo>
                  <a:pt x="3801" y="390"/>
                </a:lnTo>
                <a:lnTo>
                  <a:pt x="3799" y="388"/>
                </a:lnTo>
                <a:lnTo>
                  <a:pt x="3799" y="386"/>
                </a:lnTo>
                <a:lnTo>
                  <a:pt x="3799" y="384"/>
                </a:lnTo>
                <a:lnTo>
                  <a:pt x="3801" y="380"/>
                </a:lnTo>
                <a:lnTo>
                  <a:pt x="3803" y="380"/>
                </a:lnTo>
                <a:lnTo>
                  <a:pt x="3809" y="375"/>
                </a:lnTo>
                <a:lnTo>
                  <a:pt x="3809" y="375"/>
                </a:lnTo>
                <a:lnTo>
                  <a:pt x="3811" y="371"/>
                </a:lnTo>
                <a:lnTo>
                  <a:pt x="3813" y="371"/>
                </a:lnTo>
                <a:lnTo>
                  <a:pt x="3813" y="369"/>
                </a:lnTo>
                <a:lnTo>
                  <a:pt x="3811" y="367"/>
                </a:lnTo>
                <a:lnTo>
                  <a:pt x="3809" y="367"/>
                </a:lnTo>
                <a:lnTo>
                  <a:pt x="3807" y="367"/>
                </a:lnTo>
                <a:lnTo>
                  <a:pt x="3803" y="367"/>
                </a:lnTo>
                <a:lnTo>
                  <a:pt x="3797" y="369"/>
                </a:lnTo>
                <a:lnTo>
                  <a:pt x="3790" y="367"/>
                </a:lnTo>
                <a:lnTo>
                  <a:pt x="3788" y="367"/>
                </a:lnTo>
                <a:lnTo>
                  <a:pt x="3780" y="361"/>
                </a:lnTo>
                <a:lnTo>
                  <a:pt x="3778" y="359"/>
                </a:lnTo>
                <a:lnTo>
                  <a:pt x="3778" y="359"/>
                </a:lnTo>
                <a:lnTo>
                  <a:pt x="3778" y="359"/>
                </a:lnTo>
                <a:lnTo>
                  <a:pt x="3774" y="357"/>
                </a:lnTo>
                <a:lnTo>
                  <a:pt x="3765" y="354"/>
                </a:lnTo>
                <a:lnTo>
                  <a:pt x="3759" y="350"/>
                </a:lnTo>
                <a:lnTo>
                  <a:pt x="3744" y="350"/>
                </a:lnTo>
                <a:lnTo>
                  <a:pt x="3740" y="350"/>
                </a:lnTo>
                <a:lnTo>
                  <a:pt x="3738" y="352"/>
                </a:lnTo>
                <a:lnTo>
                  <a:pt x="3734" y="354"/>
                </a:lnTo>
                <a:lnTo>
                  <a:pt x="3732" y="354"/>
                </a:lnTo>
                <a:lnTo>
                  <a:pt x="3730" y="354"/>
                </a:lnTo>
                <a:lnTo>
                  <a:pt x="3730" y="357"/>
                </a:lnTo>
                <a:lnTo>
                  <a:pt x="3730" y="357"/>
                </a:lnTo>
                <a:lnTo>
                  <a:pt x="3730" y="359"/>
                </a:lnTo>
                <a:lnTo>
                  <a:pt x="3734" y="357"/>
                </a:lnTo>
                <a:lnTo>
                  <a:pt x="3738" y="359"/>
                </a:lnTo>
                <a:lnTo>
                  <a:pt x="3740" y="359"/>
                </a:lnTo>
                <a:lnTo>
                  <a:pt x="3740" y="361"/>
                </a:lnTo>
                <a:lnTo>
                  <a:pt x="3740" y="363"/>
                </a:lnTo>
                <a:lnTo>
                  <a:pt x="3734" y="365"/>
                </a:lnTo>
                <a:lnTo>
                  <a:pt x="3732" y="365"/>
                </a:lnTo>
                <a:lnTo>
                  <a:pt x="3723" y="361"/>
                </a:lnTo>
                <a:lnTo>
                  <a:pt x="3721" y="359"/>
                </a:lnTo>
                <a:lnTo>
                  <a:pt x="3715" y="361"/>
                </a:lnTo>
                <a:lnTo>
                  <a:pt x="3711" y="363"/>
                </a:lnTo>
                <a:lnTo>
                  <a:pt x="3709" y="363"/>
                </a:lnTo>
                <a:lnTo>
                  <a:pt x="3711" y="365"/>
                </a:lnTo>
                <a:lnTo>
                  <a:pt x="3713" y="369"/>
                </a:lnTo>
                <a:lnTo>
                  <a:pt x="3713" y="371"/>
                </a:lnTo>
                <a:lnTo>
                  <a:pt x="3715" y="373"/>
                </a:lnTo>
                <a:lnTo>
                  <a:pt x="3721" y="375"/>
                </a:lnTo>
                <a:lnTo>
                  <a:pt x="3725" y="375"/>
                </a:lnTo>
                <a:lnTo>
                  <a:pt x="3730" y="380"/>
                </a:lnTo>
                <a:lnTo>
                  <a:pt x="3734" y="380"/>
                </a:lnTo>
                <a:lnTo>
                  <a:pt x="3736" y="378"/>
                </a:lnTo>
                <a:lnTo>
                  <a:pt x="3740" y="380"/>
                </a:lnTo>
                <a:lnTo>
                  <a:pt x="3744" y="384"/>
                </a:lnTo>
                <a:lnTo>
                  <a:pt x="3744" y="386"/>
                </a:lnTo>
                <a:lnTo>
                  <a:pt x="3746" y="388"/>
                </a:lnTo>
                <a:lnTo>
                  <a:pt x="3748" y="388"/>
                </a:lnTo>
                <a:lnTo>
                  <a:pt x="3748" y="388"/>
                </a:lnTo>
                <a:lnTo>
                  <a:pt x="3751" y="388"/>
                </a:lnTo>
                <a:lnTo>
                  <a:pt x="3753" y="386"/>
                </a:lnTo>
                <a:lnTo>
                  <a:pt x="3753" y="388"/>
                </a:lnTo>
                <a:lnTo>
                  <a:pt x="3751" y="388"/>
                </a:lnTo>
                <a:lnTo>
                  <a:pt x="3744" y="390"/>
                </a:lnTo>
                <a:lnTo>
                  <a:pt x="3742" y="388"/>
                </a:lnTo>
                <a:lnTo>
                  <a:pt x="3738" y="388"/>
                </a:lnTo>
                <a:lnTo>
                  <a:pt x="3732" y="382"/>
                </a:lnTo>
                <a:lnTo>
                  <a:pt x="3723" y="382"/>
                </a:lnTo>
                <a:lnTo>
                  <a:pt x="3721" y="384"/>
                </a:lnTo>
                <a:lnTo>
                  <a:pt x="3719" y="382"/>
                </a:lnTo>
                <a:lnTo>
                  <a:pt x="3711" y="382"/>
                </a:lnTo>
                <a:lnTo>
                  <a:pt x="3704" y="380"/>
                </a:lnTo>
                <a:lnTo>
                  <a:pt x="3698" y="378"/>
                </a:lnTo>
                <a:lnTo>
                  <a:pt x="3698" y="378"/>
                </a:lnTo>
                <a:lnTo>
                  <a:pt x="3698" y="375"/>
                </a:lnTo>
                <a:lnTo>
                  <a:pt x="3700" y="373"/>
                </a:lnTo>
                <a:lnTo>
                  <a:pt x="3700" y="373"/>
                </a:lnTo>
                <a:lnTo>
                  <a:pt x="3702" y="369"/>
                </a:lnTo>
                <a:lnTo>
                  <a:pt x="3698" y="365"/>
                </a:lnTo>
                <a:lnTo>
                  <a:pt x="3698" y="361"/>
                </a:lnTo>
                <a:lnTo>
                  <a:pt x="3700" y="361"/>
                </a:lnTo>
                <a:lnTo>
                  <a:pt x="3702" y="357"/>
                </a:lnTo>
                <a:lnTo>
                  <a:pt x="3704" y="354"/>
                </a:lnTo>
                <a:lnTo>
                  <a:pt x="3704" y="354"/>
                </a:lnTo>
                <a:lnTo>
                  <a:pt x="3704" y="352"/>
                </a:lnTo>
                <a:lnTo>
                  <a:pt x="3704" y="350"/>
                </a:lnTo>
                <a:lnTo>
                  <a:pt x="3704" y="350"/>
                </a:lnTo>
                <a:lnTo>
                  <a:pt x="3702" y="348"/>
                </a:lnTo>
                <a:lnTo>
                  <a:pt x="3702" y="346"/>
                </a:lnTo>
                <a:lnTo>
                  <a:pt x="3702" y="344"/>
                </a:lnTo>
                <a:lnTo>
                  <a:pt x="3700" y="342"/>
                </a:lnTo>
                <a:lnTo>
                  <a:pt x="3700" y="340"/>
                </a:lnTo>
                <a:lnTo>
                  <a:pt x="3696" y="338"/>
                </a:lnTo>
                <a:lnTo>
                  <a:pt x="3694" y="338"/>
                </a:lnTo>
                <a:lnTo>
                  <a:pt x="3692" y="338"/>
                </a:lnTo>
                <a:lnTo>
                  <a:pt x="3692" y="338"/>
                </a:lnTo>
                <a:lnTo>
                  <a:pt x="3692" y="342"/>
                </a:lnTo>
                <a:lnTo>
                  <a:pt x="3694" y="344"/>
                </a:lnTo>
                <a:lnTo>
                  <a:pt x="3696" y="346"/>
                </a:lnTo>
                <a:lnTo>
                  <a:pt x="3696" y="348"/>
                </a:lnTo>
                <a:lnTo>
                  <a:pt x="3696" y="352"/>
                </a:lnTo>
                <a:lnTo>
                  <a:pt x="3694" y="354"/>
                </a:lnTo>
                <a:lnTo>
                  <a:pt x="3694" y="357"/>
                </a:lnTo>
                <a:lnTo>
                  <a:pt x="3692" y="359"/>
                </a:lnTo>
                <a:lnTo>
                  <a:pt x="3688" y="361"/>
                </a:lnTo>
                <a:lnTo>
                  <a:pt x="3684" y="361"/>
                </a:lnTo>
                <a:lnTo>
                  <a:pt x="3679" y="363"/>
                </a:lnTo>
                <a:lnTo>
                  <a:pt x="3675" y="365"/>
                </a:lnTo>
                <a:lnTo>
                  <a:pt x="3667" y="375"/>
                </a:lnTo>
                <a:lnTo>
                  <a:pt x="3667" y="378"/>
                </a:lnTo>
                <a:lnTo>
                  <a:pt x="3671" y="378"/>
                </a:lnTo>
                <a:lnTo>
                  <a:pt x="3673" y="380"/>
                </a:lnTo>
                <a:lnTo>
                  <a:pt x="3673" y="382"/>
                </a:lnTo>
                <a:lnTo>
                  <a:pt x="3675" y="386"/>
                </a:lnTo>
                <a:lnTo>
                  <a:pt x="3684" y="396"/>
                </a:lnTo>
                <a:lnTo>
                  <a:pt x="3686" y="398"/>
                </a:lnTo>
                <a:lnTo>
                  <a:pt x="3684" y="401"/>
                </a:lnTo>
                <a:lnTo>
                  <a:pt x="3679" y="407"/>
                </a:lnTo>
                <a:lnTo>
                  <a:pt x="3677" y="409"/>
                </a:lnTo>
                <a:lnTo>
                  <a:pt x="3673" y="417"/>
                </a:lnTo>
                <a:lnTo>
                  <a:pt x="3673" y="419"/>
                </a:lnTo>
                <a:lnTo>
                  <a:pt x="3675" y="424"/>
                </a:lnTo>
                <a:lnTo>
                  <a:pt x="3677" y="426"/>
                </a:lnTo>
                <a:lnTo>
                  <a:pt x="3677" y="428"/>
                </a:lnTo>
                <a:lnTo>
                  <a:pt x="3677" y="434"/>
                </a:lnTo>
                <a:lnTo>
                  <a:pt x="3677" y="434"/>
                </a:lnTo>
                <a:lnTo>
                  <a:pt x="3679" y="436"/>
                </a:lnTo>
                <a:lnTo>
                  <a:pt x="3686" y="434"/>
                </a:lnTo>
                <a:lnTo>
                  <a:pt x="3692" y="436"/>
                </a:lnTo>
                <a:lnTo>
                  <a:pt x="3694" y="436"/>
                </a:lnTo>
                <a:lnTo>
                  <a:pt x="3700" y="432"/>
                </a:lnTo>
                <a:lnTo>
                  <a:pt x="3702" y="432"/>
                </a:lnTo>
                <a:lnTo>
                  <a:pt x="3709" y="432"/>
                </a:lnTo>
                <a:lnTo>
                  <a:pt x="3717" y="436"/>
                </a:lnTo>
                <a:lnTo>
                  <a:pt x="3728" y="438"/>
                </a:lnTo>
                <a:lnTo>
                  <a:pt x="3730" y="440"/>
                </a:lnTo>
                <a:lnTo>
                  <a:pt x="3732" y="440"/>
                </a:lnTo>
                <a:lnTo>
                  <a:pt x="3734" y="447"/>
                </a:lnTo>
                <a:lnTo>
                  <a:pt x="3736" y="451"/>
                </a:lnTo>
                <a:lnTo>
                  <a:pt x="3738" y="453"/>
                </a:lnTo>
                <a:lnTo>
                  <a:pt x="3738" y="457"/>
                </a:lnTo>
                <a:lnTo>
                  <a:pt x="3736" y="457"/>
                </a:lnTo>
                <a:lnTo>
                  <a:pt x="3734" y="457"/>
                </a:lnTo>
                <a:lnTo>
                  <a:pt x="3734" y="459"/>
                </a:lnTo>
                <a:lnTo>
                  <a:pt x="3732" y="463"/>
                </a:lnTo>
                <a:lnTo>
                  <a:pt x="3732" y="466"/>
                </a:lnTo>
                <a:lnTo>
                  <a:pt x="3732" y="470"/>
                </a:lnTo>
                <a:lnTo>
                  <a:pt x="3740" y="472"/>
                </a:lnTo>
                <a:lnTo>
                  <a:pt x="3746" y="472"/>
                </a:lnTo>
                <a:lnTo>
                  <a:pt x="3751" y="472"/>
                </a:lnTo>
                <a:lnTo>
                  <a:pt x="3751" y="472"/>
                </a:lnTo>
                <a:lnTo>
                  <a:pt x="3751" y="474"/>
                </a:lnTo>
                <a:lnTo>
                  <a:pt x="3746" y="474"/>
                </a:lnTo>
                <a:lnTo>
                  <a:pt x="3738" y="474"/>
                </a:lnTo>
                <a:lnTo>
                  <a:pt x="3734" y="474"/>
                </a:lnTo>
                <a:lnTo>
                  <a:pt x="3734" y="474"/>
                </a:lnTo>
                <a:lnTo>
                  <a:pt x="3732" y="472"/>
                </a:lnTo>
                <a:lnTo>
                  <a:pt x="3730" y="470"/>
                </a:lnTo>
                <a:lnTo>
                  <a:pt x="3728" y="470"/>
                </a:lnTo>
                <a:lnTo>
                  <a:pt x="3725" y="468"/>
                </a:lnTo>
                <a:lnTo>
                  <a:pt x="3728" y="466"/>
                </a:lnTo>
                <a:lnTo>
                  <a:pt x="3728" y="455"/>
                </a:lnTo>
                <a:lnTo>
                  <a:pt x="3728" y="451"/>
                </a:lnTo>
                <a:lnTo>
                  <a:pt x="3725" y="449"/>
                </a:lnTo>
                <a:lnTo>
                  <a:pt x="3719" y="445"/>
                </a:lnTo>
                <a:lnTo>
                  <a:pt x="3717" y="440"/>
                </a:lnTo>
                <a:lnTo>
                  <a:pt x="3715" y="438"/>
                </a:lnTo>
                <a:lnTo>
                  <a:pt x="3713" y="438"/>
                </a:lnTo>
                <a:lnTo>
                  <a:pt x="3711" y="438"/>
                </a:lnTo>
                <a:lnTo>
                  <a:pt x="3702" y="440"/>
                </a:lnTo>
                <a:lnTo>
                  <a:pt x="3696" y="443"/>
                </a:lnTo>
                <a:lnTo>
                  <a:pt x="3688" y="445"/>
                </a:lnTo>
                <a:lnTo>
                  <a:pt x="3688" y="447"/>
                </a:lnTo>
                <a:lnTo>
                  <a:pt x="3686" y="453"/>
                </a:lnTo>
                <a:lnTo>
                  <a:pt x="3688" y="455"/>
                </a:lnTo>
                <a:lnTo>
                  <a:pt x="3690" y="457"/>
                </a:lnTo>
                <a:lnTo>
                  <a:pt x="3690" y="461"/>
                </a:lnTo>
                <a:lnTo>
                  <a:pt x="3692" y="463"/>
                </a:lnTo>
                <a:lnTo>
                  <a:pt x="3692" y="466"/>
                </a:lnTo>
                <a:lnTo>
                  <a:pt x="3692" y="470"/>
                </a:lnTo>
                <a:lnTo>
                  <a:pt x="3690" y="470"/>
                </a:lnTo>
                <a:lnTo>
                  <a:pt x="3681" y="478"/>
                </a:lnTo>
                <a:lnTo>
                  <a:pt x="3679" y="480"/>
                </a:lnTo>
                <a:lnTo>
                  <a:pt x="3677" y="487"/>
                </a:lnTo>
                <a:lnTo>
                  <a:pt x="3677" y="489"/>
                </a:lnTo>
                <a:lnTo>
                  <a:pt x="3673" y="491"/>
                </a:lnTo>
                <a:lnTo>
                  <a:pt x="3671" y="493"/>
                </a:lnTo>
                <a:lnTo>
                  <a:pt x="3656" y="499"/>
                </a:lnTo>
                <a:lnTo>
                  <a:pt x="3656" y="499"/>
                </a:lnTo>
                <a:lnTo>
                  <a:pt x="3656" y="503"/>
                </a:lnTo>
                <a:lnTo>
                  <a:pt x="3652" y="505"/>
                </a:lnTo>
                <a:lnTo>
                  <a:pt x="3650" y="505"/>
                </a:lnTo>
                <a:lnTo>
                  <a:pt x="3644" y="503"/>
                </a:lnTo>
                <a:lnTo>
                  <a:pt x="3642" y="503"/>
                </a:lnTo>
                <a:lnTo>
                  <a:pt x="3637" y="503"/>
                </a:lnTo>
                <a:lnTo>
                  <a:pt x="3627" y="503"/>
                </a:lnTo>
                <a:lnTo>
                  <a:pt x="3621" y="501"/>
                </a:lnTo>
                <a:lnTo>
                  <a:pt x="3616" y="499"/>
                </a:lnTo>
                <a:lnTo>
                  <a:pt x="3612" y="499"/>
                </a:lnTo>
                <a:lnTo>
                  <a:pt x="3610" y="497"/>
                </a:lnTo>
                <a:lnTo>
                  <a:pt x="3610" y="497"/>
                </a:lnTo>
                <a:lnTo>
                  <a:pt x="3608" y="495"/>
                </a:lnTo>
                <a:lnTo>
                  <a:pt x="3608" y="493"/>
                </a:lnTo>
                <a:lnTo>
                  <a:pt x="3608" y="493"/>
                </a:lnTo>
                <a:lnTo>
                  <a:pt x="3608" y="493"/>
                </a:lnTo>
                <a:lnTo>
                  <a:pt x="3610" y="491"/>
                </a:lnTo>
                <a:lnTo>
                  <a:pt x="3619" y="493"/>
                </a:lnTo>
                <a:lnTo>
                  <a:pt x="3621" y="491"/>
                </a:lnTo>
                <a:lnTo>
                  <a:pt x="3621" y="491"/>
                </a:lnTo>
                <a:lnTo>
                  <a:pt x="3623" y="493"/>
                </a:lnTo>
                <a:lnTo>
                  <a:pt x="3625" y="495"/>
                </a:lnTo>
                <a:lnTo>
                  <a:pt x="3629" y="495"/>
                </a:lnTo>
                <a:lnTo>
                  <a:pt x="3631" y="493"/>
                </a:lnTo>
                <a:lnTo>
                  <a:pt x="3631" y="493"/>
                </a:lnTo>
                <a:lnTo>
                  <a:pt x="3631" y="493"/>
                </a:lnTo>
                <a:lnTo>
                  <a:pt x="3629" y="495"/>
                </a:lnTo>
                <a:lnTo>
                  <a:pt x="3629" y="495"/>
                </a:lnTo>
                <a:lnTo>
                  <a:pt x="3627" y="497"/>
                </a:lnTo>
                <a:lnTo>
                  <a:pt x="3627" y="497"/>
                </a:lnTo>
                <a:lnTo>
                  <a:pt x="3629" y="499"/>
                </a:lnTo>
                <a:lnTo>
                  <a:pt x="3633" y="499"/>
                </a:lnTo>
                <a:lnTo>
                  <a:pt x="3635" y="499"/>
                </a:lnTo>
                <a:lnTo>
                  <a:pt x="3637" y="497"/>
                </a:lnTo>
                <a:lnTo>
                  <a:pt x="3642" y="495"/>
                </a:lnTo>
                <a:lnTo>
                  <a:pt x="3644" y="495"/>
                </a:lnTo>
                <a:lnTo>
                  <a:pt x="3644" y="493"/>
                </a:lnTo>
                <a:lnTo>
                  <a:pt x="3644" y="491"/>
                </a:lnTo>
                <a:lnTo>
                  <a:pt x="3642" y="489"/>
                </a:lnTo>
                <a:lnTo>
                  <a:pt x="3646" y="489"/>
                </a:lnTo>
                <a:lnTo>
                  <a:pt x="3648" y="487"/>
                </a:lnTo>
                <a:lnTo>
                  <a:pt x="3658" y="474"/>
                </a:lnTo>
                <a:lnTo>
                  <a:pt x="3665" y="470"/>
                </a:lnTo>
                <a:lnTo>
                  <a:pt x="3667" y="470"/>
                </a:lnTo>
                <a:lnTo>
                  <a:pt x="3667" y="466"/>
                </a:lnTo>
                <a:lnTo>
                  <a:pt x="3667" y="463"/>
                </a:lnTo>
                <a:lnTo>
                  <a:pt x="3667" y="461"/>
                </a:lnTo>
                <a:lnTo>
                  <a:pt x="3667" y="459"/>
                </a:lnTo>
                <a:lnTo>
                  <a:pt x="3669" y="455"/>
                </a:lnTo>
                <a:lnTo>
                  <a:pt x="3671" y="453"/>
                </a:lnTo>
                <a:lnTo>
                  <a:pt x="3673" y="451"/>
                </a:lnTo>
                <a:lnTo>
                  <a:pt x="3673" y="451"/>
                </a:lnTo>
                <a:lnTo>
                  <a:pt x="3673" y="449"/>
                </a:lnTo>
                <a:lnTo>
                  <a:pt x="3669" y="445"/>
                </a:lnTo>
                <a:lnTo>
                  <a:pt x="3663" y="443"/>
                </a:lnTo>
                <a:lnTo>
                  <a:pt x="3660" y="440"/>
                </a:lnTo>
                <a:lnTo>
                  <a:pt x="3658" y="438"/>
                </a:lnTo>
                <a:lnTo>
                  <a:pt x="3658" y="436"/>
                </a:lnTo>
                <a:lnTo>
                  <a:pt x="3658" y="434"/>
                </a:lnTo>
                <a:lnTo>
                  <a:pt x="3658" y="428"/>
                </a:lnTo>
                <a:lnTo>
                  <a:pt x="3660" y="426"/>
                </a:lnTo>
                <a:lnTo>
                  <a:pt x="3660" y="417"/>
                </a:lnTo>
                <a:lnTo>
                  <a:pt x="3658" y="409"/>
                </a:lnTo>
                <a:lnTo>
                  <a:pt x="3658" y="405"/>
                </a:lnTo>
                <a:lnTo>
                  <a:pt x="3658" y="405"/>
                </a:lnTo>
                <a:lnTo>
                  <a:pt x="3660" y="403"/>
                </a:lnTo>
                <a:lnTo>
                  <a:pt x="3660" y="401"/>
                </a:lnTo>
                <a:lnTo>
                  <a:pt x="3660" y="392"/>
                </a:lnTo>
                <a:lnTo>
                  <a:pt x="3660" y="388"/>
                </a:lnTo>
                <a:lnTo>
                  <a:pt x="3658" y="384"/>
                </a:lnTo>
                <a:lnTo>
                  <a:pt x="3652" y="380"/>
                </a:lnTo>
                <a:lnTo>
                  <a:pt x="3648" y="375"/>
                </a:lnTo>
                <a:lnTo>
                  <a:pt x="3650" y="373"/>
                </a:lnTo>
                <a:lnTo>
                  <a:pt x="3650" y="373"/>
                </a:lnTo>
                <a:lnTo>
                  <a:pt x="3652" y="371"/>
                </a:lnTo>
                <a:lnTo>
                  <a:pt x="3654" y="369"/>
                </a:lnTo>
                <a:lnTo>
                  <a:pt x="3656" y="365"/>
                </a:lnTo>
                <a:lnTo>
                  <a:pt x="3658" y="361"/>
                </a:lnTo>
                <a:lnTo>
                  <a:pt x="3660" y="359"/>
                </a:lnTo>
                <a:lnTo>
                  <a:pt x="3663" y="350"/>
                </a:lnTo>
                <a:lnTo>
                  <a:pt x="3663" y="348"/>
                </a:lnTo>
                <a:lnTo>
                  <a:pt x="3663" y="342"/>
                </a:lnTo>
                <a:lnTo>
                  <a:pt x="3660" y="340"/>
                </a:lnTo>
                <a:lnTo>
                  <a:pt x="3656" y="340"/>
                </a:lnTo>
                <a:lnTo>
                  <a:pt x="3652" y="338"/>
                </a:lnTo>
                <a:lnTo>
                  <a:pt x="3650" y="338"/>
                </a:lnTo>
                <a:lnTo>
                  <a:pt x="3646" y="336"/>
                </a:lnTo>
                <a:lnTo>
                  <a:pt x="3644" y="336"/>
                </a:lnTo>
                <a:lnTo>
                  <a:pt x="3631" y="336"/>
                </a:lnTo>
                <a:lnTo>
                  <a:pt x="3625" y="336"/>
                </a:lnTo>
                <a:lnTo>
                  <a:pt x="3621" y="336"/>
                </a:lnTo>
                <a:lnTo>
                  <a:pt x="3619" y="336"/>
                </a:lnTo>
                <a:lnTo>
                  <a:pt x="3616" y="336"/>
                </a:lnTo>
                <a:lnTo>
                  <a:pt x="3616" y="336"/>
                </a:lnTo>
                <a:lnTo>
                  <a:pt x="3619" y="333"/>
                </a:lnTo>
                <a:lnTo>
                  <a:pt x="3616" y="333"/>
                </a:lnTo>
                <a:lnTo>
                  <a:pt x="3616" y="333"/>
                </a:lnTo>
                <a:lnTo>
                  <a:pt x="3612" y="336"/>
                </a:lnTo>
                <a:lnTo>
                  <a:pt x="3608" y="342"/>
                </a:lnTo>
                <a:lnTo>
                  <a:pt x="3604" y="350"/>
                </a:lnTo>
                <a:lnTo>
                  <a:pt x="3602" y="361"/>
                </a:lnTo>
                <a:lnTo>
                  <a:pt x="3600" y="365"/>
                </a:lnTo>
                <a:lnTo>
                  <a:pt x="3598" y="369"/>
                </a:lnTo>
                <a:lnTo>
                  <a:pt x="3591" y="373"/>
                </a:lnTo>
                <a:lnTo>
                  <a:pt x="3587" y="375"/>
                </a:lnTo>
                <a:lnTo>
                  <a:pt x="3583" y="378"/>
                </a:lnTo>
                <a:lnTo>
                  <a:pt x="3577" y="380"/>
                </a:lnTo>
                <a:lnTo>
                  <a:pt x="3575" y="384"/>
                </a:lnTo>
                <a:lnTo>
                  <a:pt x="3572" y="384"/>
                </a:lnTo>
                <a:lnTo>
                  <a:pt x="3575" y="386"/>
                </a:lnTo>
                <a:lnTo>
                  <a:pt x="3577" y="386"/>
                </a:lnTo>
                <a:lnTo>
                  <a:pt x="3575" y="388"/>
                </a:lnTo>
                <a:lnTo>
                  <a:pt x="3572" y="390"/>
                </a:lnTo>
                <a:lnTo>
                  <a:pt x="3575" y="390"/>
                </a:lnTo>
                <a:lnTo>
                  <a:pt x="3575" y="392"/>
                </a:lnTo>
                <a:lnTo>
                  <a:pt x="3577" y="392"/>
                </a:lnTo>
                <a:lnTo>
                  <a:pt x="3581" y="392"/>
                </a:lnTo>
                <a:lnTo>
                  <a:pt x="3581" y="392"/>
                </a:lnTo>
                <a:lnTo>
                  <a:pt x="3583" y="394"/>
                </a:lnTo>
                <a:lnTo>
                  <a:pt x="3581" y="401"/>
                </a:lnTo>
                <a:lnTo>
                  <a:pt x="3581" y="405"/>
                </a:lnTo>
                <a:lnTo>
                  <a:pt x="3581" y="407"/>
                </a:lnTo>
                <a:lnTo>
                  <a:pt x="3581" y="409"/>
                </a:lnTo>
                <a:lnTo>
                  <a:pt x="3581" y="411"/>
                </a:lnTo>
                <a:lnTo>
                  <a:pt x="3581" y="411"/>
                </a:lnTo>
                <a:lnTo>
                  <a:pt x="3579" y="413"/>
                </a:lnTo>
                <a:lnTo>
                  <a:pt x="3577" y="413"/>
                </a:lnTo>
                <a:lnTo>
                  <a:pt x="3577" y="417"/>
                </a:lnTo>
                <a:lnTo>
                  <a:pt x="3575" y="419"/>
                </a:lnTo>
                <a:lnTo>
                  <a:pt x="3575" y="422"/>
                </a:lnTo>
                <a:lnTo>
                  <a:pt x="3577" y="424"/>
                </a:lnTo>
                <a:lnTo>
                  <a:pt x="3577" y="424"/>
                </a:lnTo>
                <a:lnTo>
                  <a:pt x="3577" y="424"/>
                </a:lnTo>
                <a:lnTo>
                  <a:pt x="3579" y="422"/>
                </a:lnTo>
                <a:lnTo>
                  <a:pt x="3579" y="422"/>
                </a:lnTo>
                <a:lnTo>
                  <a:pt x="3587" y="424"/>
                </a:lnTo>
                <a:lnTo>
                  <a:pt x="3589" y="426"/>
                </a:lnTo>
                <a:lnTo>
                  <a:pt x="3593" y="426"/>
                </a:lnTo>
                <a:lnTo>
                  <a:pt x="3593" y="428"/>
                </a:lnTo>
                <a:lnTo>
                  <a:pt x="3596" y="432"/>
                </a:lnTo>
                <a:lnTo>
                  <a:pt x="3598" y="436"/>
                </a:lnTo>
                <a:lnTo>
                  <a:pt x="3600" y="438"/>
                </a:lnTo>
                <a:lnTo>
                  <a:pt x="3602" y="440"/>
                </a:lnTo>
                <a:lnTo>
                  <a:pt x="3604" y="440"/>
                </a:lnTo>
                <a:lnTo>
                  <a:pt x="3606" y="440"/>
                </a:lnTo>
                <a:lnTo>
                  <a:pt x="3610" y="440"/>
                </a:lnTo>
                <a:lnTo>
                  <a:pt x="3608" y="443"/>
                </a:lnTo>
                <a:lnTo>
                  <a:pt x="3604" y="449"/>
                </a:lnTo>
                <a:lnTo>
                  <a:pt x="3600" y="455"/>
                </a:lnTo>
                <a:lnTo>
                  <a:pt x="3598" y="455"/>
                </a:lnTo>
                <a:lnTo>
                  <a:pt x="3596" y="453"/>
                </a:lnTo>
                <a:lnTo>
                  <a:pt x="3589" y="451"/>
                </a:lnTo>
                <a:lnTo>
                  <a:pt x="3587" y="449"/>
                </a:lnTo>
                <a:lnTo>
                  <a:pt x="3581" y="445"/>
                </a:lnTo>
                <a:lnTo>
                  <a:pt x="3579" y="440"/>
                </a:lnTo>
                <a:lnTo>
                  <a:pt x="3575" y="440"/>
                </a:lnTo>
                <a:lnTo>
                  <a:pt x="3570" y="440"/>
                </a:lnTo>
                <a:lnTo>
                  <a:pt x="3564" y="438"/>
                </a:lnTo>
                <a:lnTo>
                  <a:pt x="3562" y="436"/>
                </a:lnTo>
                <a:lnTo>
                  <a:pt x="3560" y="434"/>
                </a:lnTo>
                <a:lnTo>
                  <a:pt x="3558" y="434"/>
                </a:lnTo>
                <a:lnTo>
                  <a:pt x="3554" y="434"/>
                </a:lnTo>
                <a:lnTo>
                  <a:pt x="3549" y="432"/>
                </a:lnTo>
                <a:lnTo>
                  <a:pt x="3547" y="432"/>
                </a:lnTo>
                <a:lnTo>
                  <a:pt x="3547" y="430"/>
                </a:lnTo>
                <a:lnTo>
                  <a:pt x="3543" y="428"/>
                </a:lnTo>
                <a:lnTo>
                  <a:pt x="3537" y="426"/>
                </a:lnTo>
                <a:lnTo>
                  <a:pt x="3526" y="422"/>
                </a:lnTo>
                <a:lnTo>
                  <a:pt x="3516" y="419"/>
                </a:lnTo>
                <a:lnTo>
                  <a:pt x="3503" y="419"/>
                </a:lnTo>
                <a:lnTo>
                  <a:pt x="3491" y="417"/>
                </a:lnTo>
                <a:lnTo>
                  <a:pt x="3491" y="417"/>
                </a:lnTo>
                <a:lnTo>
                  <a:pt x="3489" y="417"/>
                </a:lnTo>
                <a:lnTo>
                  <a:pt x="3484" y="422"/>
                </a:lnTo>
                <a:lnTo>
                  <a:pt x="3480" y="422"/>
                </a:lnTo>
                <a:lnTo>
                  <a:pt x="3480" y="424"/>
                </a:lnTo>
                <a:lnTo>
                  <a:pt x="3482" y="426"/>
                </a:lnTo>
                <a:lnTo>
                  <a:pt x="3487" y="436"/>
                </a:lnTo>
                <a:lnTo>
                  <a:pt x="3489" y="434"/>
                </a:lnTo>
                <a:lnTo>
                  <a:pt x="3491" y="438"/>
                </a:lnTo>
                <a:lnTo>
                  <a:pt x="3489" y="440"/>
                </a:lnTo>
                <a:lnTo>
                  <a:pt x="3487" y="445"/>
                </a:lnTo>
                <a:lnTo>
                  <a:pt x="3484" y="445"/>
                </a:lnTo>
                <a:lnTo>
                  <a:pt x="3480" y="447"/>
                </a:lnTo>
                <a:lnTo>
                  <a:pt x="3476" y="445"/>
                </a:lnTo>
                <a:lnTo>
                  <a:pt x="3474" y="449"/>
                </a:lnTo>
                <a:lnTo>
                  <a:pt x="3476" y="451"/>
                </a:lnTo>
                <a:lnTo>
                  <a:pt x="3476" y="451"/>
                </a:lnTo>
                <a:lnTo>
                  <a:pt x="3476" y="453"/>
                </a:lnTo>
                <a:lnTo>
                  <a:pt x="3474" y="453"/>
                </a:lnTo>
                <a:lnTo>
                  <a:pt x="3474" y="453"/>
                </a:lnTo>
                <a:lnTo>
                  <a:pt x="3472" y="455"/>
                </a:lnTo>
                <a:lnTo>
                  <a:pt x="3472" y="455"/>
                </a:lnTo>
                <a:lnTo>
                  <a:pt x="3468" y="453"/>
                </a:lnTo>
                <a:lnTo>
                  <a:pt x="3464" y="453"/>
                </a:lnTo>
                <a:lnTo>
                  <a:pt x="3464" y="449"/>
                </a:lnTo>
                <a:lnTo>
                  <a:pt x="3466" y="447"/>
                </a:lnTo>
                <a:lnTo>
                  <a:pt x="3468" y="445"/>
                </a:lnTo>
                <a:lnTo>
                  <a:pt x="3468" y="445"/>
                </a:lnTo>
                <a:lnTo>
                  <a:pt x="3466" y="443"/>
                </a:lnTo>
                <a:lnTo>
                  <a:pt x="3464" y="440"/>
                </a:lnTo>
                <a:lnTo>
                  <a:pt x="3464" y="438"/>
                </a:lnTo>
                <a:lnTo>
                  <a:pt x="3464" y="438"/>
                </a:lnTo>
                <a:lnTo>
                  <a:pt x="3461" y="438"/>
                </a:lnTo>
                <a:lnTo>
                  <a:pt x="3453" y="440"/>
                </a:lnTo>
                <a:lnTo>
                  <a:pt x="3451" y="443"/>
                </a:lnTo>
                <a:lnTo>
                  <a:pt x="3451" y="440"/>
                </a:lnTo>
                <a:lnTo>
                  <a:pt x="3440" y="447"/>
                </a:lnTo>
                <a:lnTo>
                  <a:pt x="3436" y="449"/>
                </a:lnTo>
                <a:lnTo>
                  <a:pt x="3432" y="449"/>
                </a:lnTo>
                <a:lnTo>
                  <a:pt x="3428" y="449"/>
                </a:lnTo>
                <a:lnTo>
                  <a:pt x="3424" y="447"/>
                </a:lnTo>
                <a:lnTo>
                  <a:pt x="3420" y="447"/>
                </a:lnTo>
                <a:lnTo>
                  <a:pt x="3417" y="447"/>
                </a:lnTo>
                <a:lnTo>
                  <a:pt x="3413" y="449"/>
                </a:lnTo>
                <a:lnTo>
                  <a:pt x="3411" y="449"/>
                </a:lnTo>
                <a:lnTo>
                  <a:pt x="3407" y="451"/>
                </a:lnTo>
                <a:lnTo>
                  <a:pt x="3403" y="453"/>
                </a:lnTo>
                <a:lnTo>
                  <a:pt x="3403" y="457"/>
                </a:lnTo>
                <a:lnTo>
                  <a:pt x="3401" y="459"/>
                </a:lnTo>
                <a:lnTo>
                  <a:pt x="3399" y="457"/>
                </a:lnTo>
                <a:lnTo>
                  <a:pt x="3396" y="455"/>
                </a:lnTo>
                <a:lnTo>
                  <a:pt x="3396" y="457"/>
                </a:lnTo>
                <a:lnTo>
                  <a:pt x="3394" y="457"/>
                </a:lnTo>
                <a:lnTo>
                  <a:pt x="3392" y="457"/>
                </a:lnTo>
                <a:lnTo>
                  <a:pt x="3390" y="457"/>
                </a:lnTo>
                <a:lnTo>
                  <a:pt x="3388" y="457"/>
                </a:lnTo>
                <a:lnTo>
                  <a:pt x="3384" y="457"/>
                </a:lnTo>
                <a:lnTo>
                  <a:pt x="3382" y="457"/>
                </a:lnTo>
                <a:lnTo>
                  <a:pt x="3380" y="457"/>
                </a:lnTo>
                <a:lnTo>
                  <a:pt x="3380" y="455"/>
                </a:lnTo>
                <a:lnTo>
                  <a:pt x="3380" y="455"/>
                </a:lnTo>
                <a:lnTo>
                  <a:pt x="3384" y="455"/>
                </a:lnTo>
                <a:lnTo>
                  <a:pt x="3386" y="453"/>
                </a:lnTo>
                <a:lnTo>
                  <a:pt x="3388" y="453"/>
                </a:lnTo>
                <a:lnTo>
                  <a:pt x="3388" y="453"/>
                </a:lnTo>
                <a:lnTo>
                  <a:pt x="3388" y="451"/>
                </a:lnTo>
                <a:lnTo>
                  <a:pt x="3386" y="447"/>
                </a:lnTo>
                <a:lnTo>
                  <a:pt x="3388" y="445"/>
                </a:lnTo>
                <a:lnTo>
                  <a:pt x="3388" y="443"/>
                </a:lnTo>
                <a:lnTo>
                  <a:pt x="3388" y="443"/>
                </a:lnTo>
                <a:lnTo>
                  <a:pt x="3390" y="443"/>
                </a:lnTo>
                <a:lnTo>
                  <a:pt x="3388" y="443"/>
                </a:lnTo>
                <a:lnTo>
                  <a:pt x="3388" y="440"/>
                </a:lnTo>
                <a:lnTo>
                  <a:pt x="3388" y="440"/>
                </a:lnTo>
                <a:lnTo>
                  <a:pt x="3388" y="440"/>
                </a:lnTo>
                <a:lnTo>
                  <a:pt x="3396" y="438"/>
                </a:lnTo>
                <a:lnTo>
                  <a:pt x="3396" y="438"/>
                </a:lnTo>
                <a:lnTo>
                  <a:pt x="3392" y="438"/>
                </a:lnTo>
                <a:lnTo>
                  <a:pt x="3388" y="438"/>
                </a:lnTo>
                <a:lnTo>
                  <a:pt x="3382" y="440"/>
                </a:lnTo>
                <a:lnTo>
                  <a:pt x="3371" y="445"/>
                </a:lnTo>
                <a:lnTo>
                  <a:pt x="3365" y="449"/>
                </a:lnTo>
                <a:lnTo>
                  <a:pt x="3367" y="449"/>
                </a:lnTo>
                <a:lnTo>
                  <a:pt x="3369" y="449"/>
                </a:lnTo>
                <a:lnTo>
                  <a:pt x="3371" y="451"/>
                </a:lnTo>
                <a:lnTo>
                  <a:pt x="3371" y="451"/>
                </a:lnTo>
                <a:lnTo>
                  <a:pt x="3371" y="453"/>
                </a:lnTo>
                <a:lnTo>
                  <a:pt x="3367" y="453"/>
                </a:lnTo>
                <a:lnTo>
                  <a:pt x="3367" y="455"/>
                </a:lnTo>
                <a:lnTo>
                  <a:pt x="3365" y="455"/>
                </a:lnTo>
                <a:lnTo>
                  <a:pt x="3365" y="455"/>
                </a:lnTo>
                <a:lnTo>
                  <a:pt x="3363" y="453"/>
                </a:lnTo>
                <a:lnTo>
                  <a:pt x="3365" y="453"/>
                </a:lnTo>
                <a:lnTo>
                  <a:pt x="3365" y="451"/>
                </a:lnTo>
                <a:lnTo>
                  <a:pt x="3363" y="451"/>
                </a:lnTo>
                <a:lnTo>
                  <a:pt x="3361" y="449"/>
                </a:lnTo>
                <a:lnTo>
                  <a:pt x="3361" y="449"/>
                </a:lnTo>
                <a:lnTo>
                  <a:pt x="3355" y="451"/>
                </a:lnTo>
                <a:lnTo>
                  <a:pt x="3350" y="453"/>
                </a:lnTo>
                <a:lnTo>
                  <a:pt x="3348" y="455"/>
                </a:lnTo>
                <a:lnTo>
                  <a:pt x="3344" y="455"/>
                </a:lnTo>
                <a:lnTo>
                  <a:pt x="3342" y="455"/>
                </a:lnTo>
                <a:lnTo>
                  <a:pt x="3338" y="457"/>
                </a:lnTo>
                <a:lnTo>
                  <a:pt x="3336" y="459"/>
                </a:lnTo>
                <a:lnTo>
                  <a:pt x="3332" y="461"/>
                </a:lnTo>
                <a:lnTo>
                  <a:pt x="3319" y="466"/>
                </a:lnTo>
                <a:lnTo>
                  <a:pt x="3317" y="468"/>
                </a:lnTo>
                <a:lnTo>
                  <a:pt x="3315" y="466"/>
                </a:lnTo>
                <a:lnTo>
                  <a:pt x="3315" y="466"/>
                </a:lnTo>
                <a:lnTo>
                  <a:pt x="3313" y="466"/>
                </a:lnTo>
                <a:lnTo>
                  <a:pt x="3315" y="468"/>
                </a:lnTo>
                <a:lnTo>
                  <a:pt x="3315" y="470"/>
                </a:lnTo>
                <a:lnTo>
                  <a:pt x="3315" y="472"/>
                </a:lnTo>
                <a:lnTo>
                  <a:pt x="3313" y="470"/>
                </a:lnTo>
                <a:lnTo>
                  <a:pt x="3306" y="472"/>
                </a:lnTo>
                <a:lnTo>
                  <a:pt x="3302" y="474"/>
                </a:lnTo>
                <a:lnTo>
                  <a:pt x="3302" y="476"/>
                </a:lnTo>
                <a:lnTo>
                  <a:pt x="3302" y="476"/>
                </a:lnTo>
                <a:lnTo>
                  <a:pt x="3300" y="478"/>
                </a:lnTo>
                <a:lnTo>
                  <a:pt x="3300" y="480"/>
                </a:lnTo>
                <a:lnTo>
                  <a:pt x="3298" y="487"/>
                </a:lnTo>
                <a:lnTo>
                  <a:pt x="3298" y="489"/>
                </a:lnTo>
                <a:lnTo>
                  <a:pt x="3296" y="489"/>
                </a:lnTo>
                <a:lnTo>
                  <a:pt x="3283" y="493"/>
                </a:lnTo>
                <a:lnTo>
                  <a:pt x="3281" y="493"/>
                </a:lnTo>
                <a:lnTo>
                  <a:pt x="3281" y="493"/>
                </a:lnTo>
                <a:lnTo>
                  <a:pt x="3281" y="493"/>
                </a:lnTo>
                <a:lnTo>
                  <a:pt x="3279" y="491"/>
                </a:lnTo>
                <a:lnTo>
                  <a:pt x="3275" y="491"/>
                </a:lnTo>
                <a:lnTo>
                  <a:pt x="3273" y="491"/>
                </a:lnTo>
                <a:lnTo>
                  <a:pt x="3273" y="491"/>
                </a:lnTo>
                <a:lnTo>
                  <a:pt x="3271" y="489"/>
                </a:lnTo>
                <a:lnTo>
                  <a:pt x="3269" y="482"/>
                </a:lnTo>
                <a:lnTo>
                  <a:pt x="3262" y="480"/>
                </a:lnTo>
                <a:lnTo>
                  <a:pt x="3258" y="478"/>
                </a:lnTo>
                <a:lnTo>
                  <a:pt x="3258" y="478"/>
                </a:lnTo>
                <a:lnTo>
                  <a:pt x="3258" y="476"/>
                </a:lnTo>
                <a:lnTo>
                  <a:pt x="3264" y="472"/>
                </a:lnTo>
                <a:lnTo>
                  <a:pt x="3267" y="470"/>
                </a:lnTo>
                <a:lnTo>
                  <a:pt x="3277" y="468"/>
                </a:lnTo>
                <a:lnTo>
                  <a:pt x="3281" y="468"/>
                </a:lnTo>
                <a:lnTo>
                  <a:pt x="3283" y="468"/>
                </a:lnTo>
                <a:lnTo>
                  <a:pt x="3283" y="463"/>
                </a:lnTo>
                <a:lnTo>
                  <a:pt x="3281" y="459"/>
                </a:lnTo>
                <a:lnTo>
                  <a:pt x="3277" y="455"/>
                </a:lnTo>
                <a:lnTo>
                  <a:pt x="3273" y="451"/>
                </a:lnTo>
                <a:lnTo>
                  <a:pt x="3267" y="449"/>
                </a:lnTo>
                <a:lnTo>
                  <a:pt x="3260" y="449"/>
                </a:lnTo>
                <a:lnTo>
                  <a:pt x="3248" y="449"/>
                </a:lnTo>
                <a:lnTo>
                  <a:pt x="3246" y="449"/>
                </a:lnTo>
                <a:lnTo>
                  <a:pt x="3237" y="447"/>
                </a:lnTo>
                <a:lnTo>
                  <a:pt x="3237" y="447"/>
                </a:lnTo>
                <a:lnTo>
                  <a:pt x="3235" y="447"/>
                </a:lnTo>
                <a:lnTo>
                  <a:pt x="3235" y="447"/>
                </a:lnTo>
                <a:lnTo>
                  <a:pt x="3237" y="449"/>
                </a:lnTo>
                <a:lnTo>
                  <a:pt x="3248" y="455"/>
                </a:lnTo>
                <a:lnTo>
                  <a:pt x="3248" y="457"/>
                </a:lnTo>
                <a:lnTo>
                  <a:pt x="3248" y="459"/>
                </a:lnTo>
                <a:lnTo>
                  <a:pt x="3248" y="461"/>
                </a:lnTo>
                <a:lnTo>
                  <a:pt x="3248" y="461"/>
                </a:lnTo>
                <a:lnTo>
                  <a:pt x="3248" y="463"/>
                </a:lnTo>
                <a:lnTo>
                  <a:pt x="3246" y="472"/>
                </a:lnTo>
                <a:lnTo>
                  <a:pt x="3244" y="476"/>
                </a:lnTo>
                <a:lnTo>
                  <a:pt x="3241" y="480"/>
                </a:lnTo>
                <a:lnTo>
                  <a:pt x="3241" y="482"/>
                </a:lnTo>
                <a:lnTo>
                  <a:pt x="3244" y="482"/>
                </a:lnTo>
                <a:lnTo>
                  <a:pt x="3246" y="484"/>
                </a:lnTo>
                <a:lnTo>
                  <a:pt x="3250" y="484"/>
                </a:lnTo>
                <a:lnTo>
                  <a:pt x="3252" y="487"/>
                </a:lnTo>
                <a:lnTo>
                  <a:pt x="3252" y="489"/>
                </a:lnTo>
                <a:lnTo>
                  <a:pt x="3252" y="493"/>
                </a:lnTo>
                <a:lnTo>
                  <a:pt x="3252" y="495"/>
                </a:lnTo>
                <a:lnTo>
                  <a:pt x="3250" y="499"/>
                </a:lnTo>
                <a:lnTo>
                  <a:pt x="3248" y="501"/>
                </a:lnTo>
                <a:lnTo>
                  <a:pt x="3246" y="505"/>
                </a:lnTo>
                <a:lnTo>
                  <a:pt x="3248" y="510"/>
                </a:lnTo>
                <a:lnTo>
                  <a:pt x="3248" y="510"/>
                </a:lnTo>
                <a:lnTo>
                  <a:pt x="3246" y="512"/>
                </a:lnTo>
                <a:lnTo>
                  <a:pt x="3246" y="510"/>
                </a:lnTo>
                <a:lnTo>
                  <a:pt x="3244" y="510"/>
                </a:lnTo>
                <a:lnTo>
                  <a:pt x="3244" y="508"/>
                </a:lnTo>
                <a:lnTo>
                  <a:pt x="3241" y="508"/>
                </a:lnTo>
                <a:lnTo>
                  <a:pt x="3239" y="508"/>
                </a:lnTo>
                <a:lnTo>
                  <a:pt x="3239" y="510"/>
                </a:lnTo>
                <a:lnTo>
                  <a:pt x="3239" y="508"/>
                </a:lnTo>
                <a:lnTo>
                  <a:pt x="3239" y="505"/>
                </a:lnTo>
                <a:lnTo>
                  <a:pt x="3239" y="505"/>
                </a:lnTo>
                <a:lnTo>
                  <a:pt x="3239" y="503"/>
                </a:lnTo>
                <a:lnTo>
                  <a:pt x="3233" y="501"/>
                </a:lnTo>
                <a:lnTo>
                  <a:pt x="3231" y="501"/>
                </a:lnTo>
                <a:lnTo>
                  <a:pt x="3229" y="501"/>
                </a:lnTo>
                <a:lnTo>
                  <a:pt x="3225" y="501"/>
                </a:lnTo>
                <a:lnTo>
                  <a:pt x="3223" y="499"/>
                </a:lnTo>
                <a:lnTo>
                  <a:pt x="3220" y="499"/>
                </a:lnTo>
                <a:lnTo>
                  <a:pt x="3218" y="499"/>
                </a:lnTo>
                <a:lnTo>
                  <a:pt x="3218" y="501"/>
                </a:lnTo>
                <a:lnTo>
                  <a:pt x="3212" y="505"/>
                </a:lnTo>
                <a:lnTo>
                  <a:pt x="3208" y="510"/>
                </a:lnTo>
                <a:lnTo>
                  <a:pt x="3204" y="512"/>
                </a:lnTo>
                <a:lnTo>
                  <a:pt x="3197" y="512"/>
                </a:lnTo>
                <a:lnTo>
                  <a:pt x="3197" y="512"/>
                </a:lnTo>
                <a:lnTo>
                  <a:pt x="3195" y="516"/>
                </a:lnTo>
                <a:lnTo>
                  <a:pt x="3191" y="518"/>
                </a:lnTo>
                <a:lnTo>
                  <a:pt x="3185" y="520"/>
                </a:lnTo>
                <a:lnTo>
                  <a:pt x="3185" y="522"/>
                </a:lnTo>
                <a:lnTo>
                  <a:pt x="3183" y="524"/>
                </a:lnTo>
                <a:lnTo>
                  <a:pt x="3185" y="526"/>
                </a:lnTo>
                <a:lnTo>
                  <a:pt x="3185" y="528"/>
                </a:lnTo>
                <a:lnTo>
                  <a:pt x="3189" y="533"/>
                </a:lnTo>
                <a:lnTo>
                  <a:pt x="3191" y="535"/>
                </a:lnTo>
                <a:lnTo>
                  <a:pt x="3193" y="537"/>
                </a:lnTo>
                <a:lnTo>
                  <a:pt x="3193" y="541"/>
                </a:lnTo>
                <a:lnTo>
                  <a:pt x="3193" y="541"/>
                </a:lnTo>
                <a:lnTo>
                  <a:pt x="3191" y="541"/>
                </a:lnTo>
                <a:lnTo>
                  <a:pt x="3189" y="541"/>
                </a:lnTo>
                <a:lnTo>
                  <a:pt x="3185" y="543"/>
                </a:lnTo>
                <a:lnTo>
                  <a:pt x="3185" y="543"/>
                </a:lnTo>
                <a:lnTo>
                  <a:pt x="3183" y="545"/>
                </a:lnTo>
                <a:lnTo>
                  <a:pt x="3181" y="545"/>
                </a:lnTo>
                <a:lnTo>
                  <a:pt x="3174" y="541"/>
                </a:lnTo>
                <a:lnTo>
                  <a:pt x="3168" y="541"/>
                </a:lnTo>
                <a:lnTo>
                  <a:pt x="3166" y="539"/>
                </a:lnTo>
                <a:lnTo>
                  <a:pt x="3164" y="539"/>
                </a:lnTo>
                <a:lnTo>
                  <a:pt x="3164" y="539"/>
                </a:lnTo>
                <a:lnTo>
                  <a:pt x="3162" y="539"/>
                </a:lnTo>
                <a:lnTo>
                  <a:pt x="3160" y="539"/>
                </a:lnTo>
                <a:lnTo>
                  <a:pt x="3158" y="539"/>
                </a:lnTo>
                <a:lnTo>
                  <a:pt x="3151" y="533"/>
                </a:lnTo>
                <a:lnTo>
                  <a:pt x="3145" y="531"/>
                </a:lnTo>
                <a:lnTo>
                  <a:pt x="3145" y="531"/>
                </a:lnTo>
                <a:lnTo>
                  <a:pt x="3143" y="531"/>
                </a:lnTo>
                <a:lnTo>
                  <a:pt x="3141" y="535"/>
                </a:lnTo>
                <a:lnTo>
                  <a:pt x="3139" y="537"/>
                </a:lnTo>
                <a:lnTo>
                  <a:pt x="3137" y="537"/>
                </a:lnTo>
                <a:lnTo>
                  <a:pt x="3137" y="539"/>
                </a:lnTo>
                <a:lnTo>
                  <a:pt x="3137" y="539"/>
                </a:lnTo>
                <a:lnTo>
                  <a:pt x="3139" y="541"/>
                </a:lnTo>
                <a:lnTo>
                  <a:pt x="3141" y="543"/>
                </a:lnTo>
                <a:lnTo>
                  <a:pt x="3145" y="547"/>
                </a:lnTo>
                <a:lnTo>
                  <a:pt x="3147" y="549"/>
                </a:lnTo>
                <a:lnTo>
                  <a:pt x="3147" y="549"/>
                </a:lnTo>
                <a:lnTo>
                  <a:pt x="3149" y="549"/>
                </a:lnTo>
                <a:lnTo>
                  <a:pt x="3153" y="549"/>
                </a:lnTo>
                <a:lnTo>
                  <a:pt x="3156" y="549"/>
                </a:lnTo>
                <a:lnTo>
                  <a:pt x="3158" y="552"/>
                </a:lnTo>
                <a:lnTo>
                  <a:pt x="3158" y="554"/>
                </a:lnTo>
                <a:lnTo>
                  <a:pt x="3160" y="556"/>
                </a:lnTo>
                <a:lnTo>
                  <a:pt x="3160" y="558"/>
                </a:lnTo>
                <a:lnTo>
                  <a:pt x="3158" y="560"/>
                </a:lnTo>
                <a:lnTo>
                  <a:pt x="3153" y="560"/>
                </a:lnTo>
                <a:lnTo>
                  <a:pt x="3149" y="562"/>
                </a:lnTo>
                <a:lnTo>
                  <a:pt x="3149" y="562"/>
                </a:lnTo>
                <a:lnTo>
                  <a:pt x="3143" y="560"/>
                </a:lnTo>
                <a:lnTo>
                  <a:pt x="3139" y="560"/>
                </a:lnTo>
                <a:lnTo>
                  <a:pt x="3135" y="558"/>
                </a:lnTo>
                <a:lnTo>
                  <a:pt x="3135" y="558"/>
                </a:lnTo>
                <a:lnTo>
                  <a:pt x="3130" y="554"/>
                </a:lnTo>
                <a:lnTo>
                  <a:pt x="3126" y="552"/>
                </a:lnTo>
                <a:lnTo>
                  <a:pt x="3124" y="549"/>
                </a:lnTo>
                <a:lnTo>
                  <a:pt x="3122" y="549"/>
                </a:lnTo>
                <a:lnTo>
                  <a:pt x="3120" y="549"/>
                </a:lnTo>
                <a:lnTo>
                  <a:pt x="3116" y="547"/>
                </a:lnTo>
                <a:lnTo>
                  <a:pt x="3114" y="545"/>
                </a:lnTo>
                <a:lnTo>
                  <a:pt x="3114" y="541"/>
                </a:lnTo>
                <a:lnTo>
                  <a:pt x="3114" y="541"/>
                </a:lnTo>
                <a:lnTo>
                  <a:pt x="3114" y="541"/>
                </a:lnTo>
                <a:lnTo>
                  <a:pt x="3112" y="539"/>
                </a:lnTo>
                <a:lnTo>
                  <a:pt x="3112" y="537"/>
                </a:lnTo>
                <a:lnTo>
                  <a:pt x="3112" y="535"/>
                </a:lnTo>
                <a:lnTo>
                  <a:pt x="3109" y="531"/>
                </a:lnTo>
                <a:lnTo>
                  <a:pt x="3107" y="528"/>
                </a:lnTo>
                <a:lnTo>
                  <a:pt x="3105" y="526"/>
                </a:lnTo>
                <a:lnTo>
                  <a:pt x="3107" y="524"/>
                </a:lnTo>
                <a:lnTo>
                  <a:pt x="3109" y="522"/>
                </a:lnTo>
                <a:lnTo>
                  <a:pt x="3112" y="520"/>
                </a:lnTo>
                <a:lnTo>
                  <a:pt x="3112" y="518"/>
                </a:lnTo>
                <a:lnTo>
                  <a:pt x="3112" y="518"/>
                </a:lnTo>
                <a:lnTo>
                  <a:pt x="3112" y="516"/>
                </a:lnTo>
                <a:lnTo>
                  <a:pt x="3112" y="514"/>
                </a:lnTo>
                <a:lnTo>
                  <a:pt x="3109" y="512"/>
                </a:lnTo>
                <a:lnTo>
                  <a:pt x="3105" y="508"/>
                </a:lnTo>
                <a:lnTo>
                  <a:pt x="3101" y="505"/>
                </a:lnTo>
                <a:lnTo>
                  <a:pt x="3095" y="503"/>
                </a:lnTo>
                <a:lnTo>
                  <a:pt x="3093" y="503"/>
                </a:lnTo>
                <a:lnTo>
                  <a:pt x="3091" y="503"/>
                </a:lnTo>
                <a:lnTo>
                  <a:pt x="3093" y="503"/>
                </a:lnTo>
                <a:lnTo>
                  <a:pt x="3095" y="503"/>
                </a:lnTo>
                <a:lnTo>
                  <a:pt x="3095" y="501"/>
                </a:lnTo>
                <a:lnTo>
                  <a:pt x="3093" y="501"/>
                </a:lnTo>
                <a:lnTo>
                  <a:pt x="3093" y="499"/>
                </a:lnTo>
                <a:lnTo>
                  <a:pt x="3088" y="499"/>
                </a:lnTo>
                <a:lnTo>
                  <a:pt x="3088" y="497"/>
                </a:lnTo>
                <a:lnTo>
                  <a:pt x="3088" y="497"/>
                </a:lnTo>
                <a:lnTo>
                  <a:pt x="3088" y="495"/>
                </a:lnTo>
                <a:lnTo>
                  <a:pt x="3084" y="495"/>
                </a:lnTo>
                <a:lnTo>
                  <a:pt x="3084" y="495"/>
                </a:lnTo>
                <a:lnTo>
                  <a:pt x="3084" y="493"/>
                </a:lnTo>
                <a:lnTo>
                  <a:pt x="3082" y="491"/>
                </a:lnTo>
                <a:lnTo>
                  <a:pt x="3078" y="489"/>
                </a:lnTo>
                <a:lnTo>
                  <a:pt x="3078" y="487"/>
                </a:lnTo>
                <a:lnTo>
                  <a:pt x="3076" y="487"/>
                </a:lnTo>
                <a:lnTo>
                  <a:pt x="3074" y="484"/>
                </a:lnTo>
                <a:lnTo>
                  <a:pt x="3072" y="484"/>
                </a:lnTo>
                <a:lnTo>
                  <a:pt x="3070" y="484"/>
                </a:lnTo>
                <a:lnTo>
                  <a:pt x="3078" y="484"/>
                </a:lnTo>
                <a:lnTo>
                  <a:pt x="3084" y="484"/>
                </a:lnTo>
                <a:lnTo>
                  <a:pt x="3084" y="487"/>
                </a:lnTo>
                <a:lnTo>
                  <a:pt x="3084" y="487"/>
                </a:lnTo>
                <a:lnTo>
                  <a:pt x="3086" y="491"/>
                </a:lnTo>
                <a:lnTo>
                  <a:pt x="3088" y="491"/>
                </a:lnTo>
                <a:lnTo>
                  <a:pt x="3093" y="493"/>
                </a:lnTo>
                <a:lnTo>
                  <a:pt x="3093" y="493"/>
                </a:lnTo>
                <a:lnTo>
                  <a:pt x="3095" y="493"/>
                </a:lnTo>
                <a:lnTo>
                  <a:pt x="3097" y="493"/>
                </a:lnTo>
                <a:lnTo>
                  <a:pt x="3099" y="495"/>
                </a:lnTo>
                <a:lnTo>
                  <a:pt x="3103" y="495"/>
                </a:lnTo>
                <a:lnTo>
                  <a:pt x="3107" y="497"/>
                </a:lnTo>
                <a:lnTo>
                  <a:pt x="3107" y="497"/>
                </a:lnTo>
                <a:lnTo>
                  <a:pt x="3105" y="497"/>
                </a:lnTo>
                <a:lnTo>
                  <a:pt x="3107" y="499"/>
                </a:lnTo>
                <a:lnTo>
                  <a:pt x="3109" y="499"/>
                </a:lnTo>
                <a:lnTo>
                  <a:pt x="3112" y="497"/>
                </a:lnTo>
                <a:lnTo>
                  <a:pt x="3120" y="501"/>
                </a:lnTo>
                <a:lnTo>
                  <a:pt x="3122" y="501"/>
                </a:lnTo>
                <a:lnTo>
                  <a:pt x="3135" y="505"/>
                </a:lnTo>
                <a:lnTo>
                  <a:pt x="3141" y="505"/>
                </a:lnTo>
                <a:lnTo>
                  <a:pt x="3143" y="505"/>
                </a:lnTo>
                <a:lnTo>
                  <a:pt x="3147" y="505"/>
                </a:lnTo>
                <a:lnTo>
                  <a:pt x="3153" y="508"/>
                </a:lnTo>
                <a:lnTo>
                  <a:pt x="3158" y="510"/>
                </a:lnTo>
                <a:lnTo>
                  <a:pt x="3164" y="510"/>
                </a:lnTo>
                <a:lnTo>
                  <a:pt x="3168" y="510"/>
                </a:lnTo>
                <a:lnTo>
                  <a:pt x="3176" y="508"/>
                </a:lnTo>
                <a:lnTo>
                  <a:pt x="3189" y="505"/>
                </a:lnTo>
                <a:lnTo>
                  <a:pt x="3195" y="501"/>
                </a:lnTo>
                <a:lnTo>
                  <a:pt x="3204" y="493"/>
                </a:lnTo>
                <a:lnTo>
                  <a:pt x="3206" y="489"/>
                </a:lnTo>
                <a:lnTo>
                  <a:pt x="3206" y="484"/>
                </a:lnTo>
                <a:lnTo>
                  <a:pt x="3208" y="482"/>
                </a:lnTo>
                <a:lnTo>
                  <a:pt x="3206" y="482"/>
                </a:lnTo>
                <a:lnTo>
                  <a:pt x="3204" y="480"/>
                </a:lnTo>
                <a:lnTo>
                  <a:pt x="3204" y="478"/>
                </a:lnTo>
                <a:lnTo>
                  <a:pt x="3202" y="476"/>
                </a:lnTo>
                <a:lnTo>
                  <a:pt x="3202" y="470"/>
                </a:lnTo>
                <a:lnTo>
                  <a:pt x="3197" y="470"/>
                </a:lnTo>
                <a:lnTo>
                  <a:pt x="3197" y="470"/>
                </a:lnTo>
                <a:lnTo>
                  <a:pt x="3195" y="468"/>
                </a:lnTo>
                <a:lnTo>
                  <a:pt x="3193" y="468"/>
                </a:lnTo>
                <a:lnTo>
                  <a:pt x="3191" y="466"/>
                </a:lnTo>
                <a:lnTo>
                  <a:pt x="3187" y="463"/>
                </a:lnTo>
                <a:lnTo>
                  <a:pt x="3185" y="461"/>
                </a:lnTo>
                <a:lnTo>
                  <a:pt x="3185" y="459"/>
                </a:lnTo>
                <a:lnTo>
                  <a:pt x="3183" y="459"/>
                </a:lnTo>
                <a:lnTo>
                  <a:pt x="3185" y="461"/>
                </a:lnTo>
                <a:lnTo>
                  <a:pt x="3185" y="461"/>
                </a:lnTo>
                <a:lnTo>
                  <a:pt x="3181" y="461"/>
                </a:lnTo>
                <a:lnTo>
                  <a:pt x="3170" y="455"/>
                </a:lnTo>
                <a:lnTo>
                  <a:pt x="3168" y="455"/>
                </a:lnTo>
                <a:lnTo>
                  <a:pt x="3168" y="455"/>
                </a:lnTo>
                <a:lnTo>
                  <a:pt x="3164" y="455"/>
                </a:lnTo>
                <a:lnTo>
                  <a:pt x="3164" y="453"/>
                </a:lnTo>
                <a:lnTo>
                  <a:pt x="3153" y="447"/>
                </a:lnTo>
                <a:lnTo>
                  <a:pt x="3139" y="438"/>
                </a:lnTo>
                <a:lnTo>
                  <a:pt x="3126" y="434"/>
                </a:lnTo>
                <a:lnTo>
                  <a:pt x="3120" y="432"/>
                </a:lnTo>
                <a:lnTo>
                  <a:pt x="3118" y="432"/>
                </a:lnTo>
                <a:lnTo>
                  <a:pt x="3118" y="432"/>
                </a:lnTo>
                <a:lnTo>
                  <a:pt x="3116" y="432"/>
                </a:lnTo>
                <a:lnTo>
                  <a:pt x="3114" y="432"/>
                </a:lnTo>
                <a:lnTo>
                  <a:pt x="3105" y="430"/>
                </a:lnTo>
                <a:lnTo>
                  <a:pt x="3103" y="430"/>
                </a:lnTo>
                <a:lnTo>
                  <a:pt x="3095" y="430"/>
                </a:lnTo>
                <a:lnTo>
                  <a:pt x="3095" y="430"/>
                </a:lnTo>
                <a:lnTo>
                  <a:pt x="3093" y="434"/>
                </a:lnTo>
                <a:lnTo>
                  <a:pt x="3091" y="436"/>
                </a:lnTo>
                <a:lnTo>
                  <a:pt x="3088" y="436"/>
                </a:lnTo>
                <a:lnTo>
                  <a:pt x="3088" y="436"/>
                </a:lnTo>
                <a:lnTo>
                  <a:pt x="3091" y="434"/>
                </a:lnTo>
                <a:lnTo>
                  <a:pt x="3093" y="432"/>
                </a:lnTo>
                <a:lnTo>
                  <a:pt x="3093" y="430"/>
                </a:lnTo>
                <a:lnTo>
                  <a:pt x="3093" y="428"/>
                </a:lnTo>
                <a:lnTo>
                  <a:pt x="3093" y="428"/>
                </a:lnTo>
                <a:lnTo>
                  <a:pt x="3091" y="428"/>
                </a:lnTo>
                <a:lnTo>
                  <a:pt x="3088" y="428"/>
                </a:lnTo>
                <a:lnTo>
                  <a:pt x="3086" y="430"/>
                </a:lnTo>
                <a:lnTo>
                  <a:pt x="3084" y="428"/>
                </a:lnTo>
                <a:lnTo>
                  <a:pt x="3086" y="428"/>
                </a:lnTo>
                <a:lnTo>
                  <a:pt x="3086" y="426"/>
                </a:lnTo>
                <a:lnTo>
                  <a:pt x="3084" y="426"/>
                </a:lnTo>
                <a:lnTo>
                  <a:pt x="3080" y="426"/>
                </a:lnTo>
                <a:lnTo>
                  <a:pt x="3076" y="426"/>
                </a:lnTo>
                <a:lnTo>
                  <a:pt x="3076" y="424"/>
                </a:lnTo>
                <a:lnTo>
                  <a:pt x="3074" y="424"/>
                </a:lnTo>
                <a:lnTo>
                  <a:pt x="3072" y="422"/>
                </a:lnTo>
                <a:lnTo>
                  <a:pt x="3074" y="422"/>
                </a:lnTo>
                <a:lnTo>
                  <a:pt x="3082" y="424"/>
                </a:lnTo>
                <a:lnTo>
                  <a:pt x="3084" y="424"/>
                </a:lnTo>
                <a:lnTo>
                  <a:pt x="3086" y="422"/>
                </a:lnTo>
                <a:lnTo>
                  <a:pt x="3086" y="422"/>
                </a:lnTo>
                <a:lnTo>
                  <a:pt x="3086" y="419"/>
                </a:lnTo>
                <a:lnTo>
                  <a:pt x="3084" y="419"/>
                </a:lnTo>
                <a:lnTo>
                  <a:pt x="3080" y="417"/>
                </a:lnTo>
                <a:lnTo>
                  <a:pt x="3078" y="415"/>
                </a:lnTo>
                <a:lnTo>
                  <a:pt x="3072" y="413"/>
                </a:lnTo>
                <a:lnTo>
                  <a:pt x="3072" y="415"/>
                </a:lnTo>
                <a:lnTo>
                  <a:pt x="3072" y="417"/>
                </a:lnTo>
                <a:lnTo>
                  <a:pt x="3072" y="417"/>
                </a:lnTo>
                <a:lnTo>
                  <a:pt x="3070" y="417"/>
                </a:lnTo>
                <a:lnTo>
                  <a:pt x="3068" y="417"/>
                </a:lnTo>
                <a:lnTo>
                  <a:pt x="3065" y="419"/>
                </a:lnTo>
                <a:lnTo>
                  <a:pt x="3065" y="422"/>
                </a:lnTo>
                <a:lnTo>
                  <a:pt x="3063" y="422"/>
                </a:lnTo>
                <a:lnTo>
                  <a:pt x="3057" y="419"/>
                </a:lnTo>
                <a:lnTo>
                  <a:pt x="3055" y="419"/>
                </a:lnTo>
                <a:lnTo>
                  <a:pt x="3053" y="417"/>
                </a:lnTo>
                <a:lnTo>
                  <a:pt x="3051" y="417"/>
                </a:lnTo>
                <a:lnTo>
                  <a:pt x="3049" y="417"/>
                </a:lnTo>
                <a:lnTo>
                  <a:pt x="3049" y="419"/>
                </a:lnTo>
                <a:lnTo>
                  <a:pt x="3049" y="419"/>
                </a:lnTo>
                <a:lnTo>
                  <a:pt x="3047" y="417"/>
                </a:lnTo>
                <a:lnTo>
                  <a:pt x="3047" y="417"/>
                </a:lnTo>
                <a:lnTo>
                  <a:pt x="3044" y="417"/>
                </a:lnTo>
                <a:lnTo>
                  <a:pt x="3044" y="419"/>
                </a:lnTo>
                <a:lnTo>
                  <a:pt x="3044" y="419"/>
                </a:lnTo>
                <a:lnTo>
                  <a:pt x="3042" y="419"/>
                </a:lnTo>
                <a:lnTo>
                  <a:pt x="3040" y="419"/>
                </a:lnTo>
                <a:lnTo>
                  <a:pt x="3038" y="419"/>
                </a:lnTo>
                <a:lnTo>
                  <a:pt x="3036" y="419"/>
                </a:lnTo>
                <a:lnTo>
                  <a:pt x="3036" y="417"/>
                </a:lnTo>
                <a:lnTo>
                  <a:pt x="3036" y="415"/>
                </a:lnTo>
                <a:lnTo>
                  <a:pt x="3038" y="415"/>
                </a:lnTo>
                <a:lnTo>
                  <a:pt x="3036" y="413"/>
                </a:lnTo>
                <a:lnTo>
                  <a:pt x="3026" y="411"/>
                </a:lnTo>
                <a:lnTo>
                  <a:pt x="3026" y="409"/>
                </a:lnTo>
                <a:lnTo>
                  <a:pt x="3040" y="411"/>
                </a:lnTo>
                <a:lnTo>
                  <a:pt x="3047" y="409"/>
                </a:lnTo>
                <a:lnTo>
                  <a:pt x="3049" y="407"/>
                </a:lnTo>
                <a:lnTo>
                  <a:pt x="3055" y="405"/>
                </a:lnTo>
                <a:lnTo>
                  <a:pt x="3057" y="405"/>
                </a:lnTo>
                <a:lnTo>
                  <a:pt x="3055" y="403"/>
                </a:lnTo>
                <a:lnTo>
                  <a:pt x="3051" y="398"/>
                </a:lnTo>
                <a:lnTo>
                  <a:pt x="3049" y="398"/>
                </a:lnTo>
                <a:lnTo>
                  <a:pt x="3044" y="398"/>
                </a:lnTo>
                <a:lnTo>
                  <a:pt x="3044" y="398"/>
                </a:lnTo>
                <a:lnTo>
                  <a:pt x="3047" y="396"/>
                </a:lnTo>
                <a:lnTo>
                  <a:pt x="3042" y="394"/>
                </a:lnTo>
                <a:lnTo>
                  <a:pt x="3042" y="394"/>
                </a:lnTo>
                <a:lnTo>
                  <a:pt x="3040" y="396"/>
                </a:lnTo>
                <a:lnTo>
                  <a:pt x="3038" y="396"/>
                </a:lnTo>
                <a:lnTo>
                  <a:pt x="3038" y="396"/>
                </a:lnTo>
                <a:lnTo>
                  <a:pt x="3036" y="394"/>
                </a:lnTo>
                <a:lnTo>
                  <a:pt x="3034" y="394"/>
                </a:lnTo>
                <a:lnTo>
                  <a:pt x="3032" y="392"/>
                </a:lnTo>
                <a:lnTo>
                  <a:pt x="3032" y="392"/>
                </a:lnTo>
                <a:lnTo>
                  <a:pt x="3030" y="390"/>
                </a:lnTo>
                <a:lnTo>
                  <a:pt x="3026" y="390"/>
                </a:lnTo>
                <a:lnTo>
                  <a:pt x="3024" y="390"/>
                </a:lnTo>
                <a:lnTo>
                  <a:pt x="3021" y="392"/>
                </a:lnTo>
                <a:lnTo>
                  <a:pt x="3019" y="396"/>
                </a:lnTo>
                <a:lnTo>
                  <a:pt x="3019" y="401"/>
                </a:lnTo>
                <a:lnTo>
                  <a:pt x="3017" y="401"/>
                </a:lnTo>
                <a:lnTo>
                  <a:pt x="3017" y="403"/>
                </a:lnTo>
                <a:lnTo>
                  <a:pt x="3015" y="407"/>
                </a:lnTo>
                <a:lnTo>
                  <a:pt x="3015" y="405"/>
                </a:lnTo>
                <a:lnTo>
                  <a:pt x="3015" y="403"/>
                </a:lnTo>
                <a:lnTo>
                  <a:pt x="3015" y="401"/>
                </a:lnTo>
                <a:lnTo>
                  <a:pt x="3017" y="398"/>
                </a:lnTo>
                <a:lnTo>
                  <a:pt x="3017" y="396"/>
                </a:lnTo>
                <a:lnTo>
                  <a:pt x="3017" y="394"/>
                </a:lnTo>
                <a:lnTo>
                  <a:pt x="3013" y="396"/>
                </a:lnTo>
                <a:lnTo>
                  <a:pt x="3011" y="394"/>
                </a:lnTo>
                <a:lnTo>
                  <a:pt x="3013" y="394"/>
                </a:lnTo>
                <a:lnTo>
                  <a:pt x="3017" y="392"/>
                </a:lnTo>
                <a:lnTo>
                  <a:pt x="3017" y="392"/>
                </a:lnTo>
                <a:lnTo>
                  <a:pt x="3019" y="390"/>
                </a:lnTo>
                <a:lnTo>
                  <a:pt x="3019" y="388"/>
                </a:lnTo>
                <a:lnTo>
                  <a:pt x="3015" y="386"/>
                </a:lnTo>
                <a:lnTo>
                  <a:pt x="3011" y="386"/>
                </a:lnTo>
                <a:lnTo>
                  <a:pt x="3009" y="384"/>
                </a:lnTo>
                <a:lnTo>
                  <a:pt x="3007" y="384"/>
                </a:lnTo>
                <a:lnTo>
                  <a:pt x="3005" y="388"/>
                </a:lnTo>
                <a:lnTo>
                  <a:pt x="3003" y="388"/>
                </a:lnTo>
                <a:lnTo>
                  <a:pt x="3003" y="390"/>
                </a:lnTo>
                <a:lnTo>
                  <a:pt x="3007" y="392"/>
                </a:lnTo>
                <a:lnTo>
                  <a:pt x="3007" y="392"/>
                </a:lnTo>
                <a:lnTo>
                  <a:pt x="3003" y="392"/>
                </a:lnTo>
                <a:lnTo>
                  <a:pt x="3000" y="394"/>
                </a:lnTo>
                <a:lnTo>
                  <a:pt x="3000" y="394"/>
                </a:lnTo>
                <a:lnTo>
                  <a:pt x="3000" y="396"/>
                </a:lnTo>
                <a:lnTo>
                  <a:pt x="2998" y="401"/>
                </a:lnTo>
                <a:lnTo>
                  <a:pt x="2994" y="403"/>
                </a:lnTo>
                <a:lnTo>
                  <a:pt x="2992" y="403"/>
                </a:lnTo>
                <a:lnTo>
                  <a:pt x="2992" y="401"/>
                </a:lnTo>
                <a:lnTo>
                  <a:pt x="2992" y="401"/>
                </a:lnTo>
                <a:lnTo>
                  <a:pt x="2994" y="398"/>
                </a:lnTo>
                <a:lnTo>
                  <a:pt x="2994" y="396"/>
                </a:lnTo>
                <a:lnTo>
                  <a:pt x="2992" y="396"/>
                </a:lnTo>
                <a:lnTo>
                  <a:pt x="2994" y="394"/>
                </a:lnTo>
                <a:lnTo>
                  <a:pt x="2994" y="390"/>
                </a:lnTo>
                <a:lnTo>
                  <a:pt x="2994" y="388"/>
                </a:lnTo>
                <a:lnTo>
                  <a:pt x="2992" y="390"/>
                </a:lnTo>
                <a:lnTo>
                  <a:pt x="2988" y="392"/>
                </a:lnTo>
                <a:lnTo>
                  <a:pt x="2984" y="396"/>
                </a:lnTo>
                <a:lnTo>
                  <a:pt x="2977" y="405"/>
                </a:lnTo>
                <a:lnTo>
                  <a:pt x="2975" y="407"/>
                </a:lnTo>
                <a:lnTo>
                  <a:pt x="2973" y="409"/>
                </a:lnTo>
                <a:lnTo>
                  <a:pt x="2971" y="411"/>
                </a:lnTo>
                <a:lnTo>
                  <a:pt x="2969" y="409"/>
                </a:lnTo>
                <a:lnTo>
                  <a:pt x="2969" y="407"/>
                </a:lnTo>
                <a:lnTo>
                  <a:pt x="2971" y="405"/>
                </a:lnTo>
                <a:lnTo>
                  <a:pt x="2973" y="401"/>
                </a:lnTo>
                <a:lnTo>
                  <a:pt x="2973" y="398"/>
                </a:lnTo>
                <a:lnTo>
                  <a:pt x="2977" y="396"/>
                </a:lnTo>
                <a:lnTo>
                  <a:pt x="2980" y="392"/>
                </a:lnTo>
                <a:lnTo>
                  <a:pt x="2982" y="392"/>
                </a:lnTo>
                <a:lnTo>
                  <a:pt x="2982" y="390"/>
                </a:lnTo>
                <a:lnTo>
                  <a:pt x="2980" y="390"/>
                </a:lnTo>
                <a:lnTo>
                  <a:pt x="2980" y="390"/>
                </a:lnTo>
                <a:lnTo>
                  <a:pt x="2977" y="390"/>
                </a:lnTo>
                <a:lnTo>
                  <a:pt x="2975" y="390"/>
                </a:lnTo>
                <a:lnTo>
                  <a:pt x="2975" y="390"/>
                </a:lnTo>
                <a:lnTo>
                  <a:pt x="2975" y="390"/>
                </a:lnTo>
                <a:lnTo>
                  <a:pt x="2973" y="390"/>
                </a:lnTo>
                <a:lnTo>
                  <a:pt x="2973" y="390"/>
                </a:lnTo>
                <a:lnTo>
                  <a:pt x="2971" y="388"/>
                </a:lnTo>
                <a:lnTo>
                  <a:pt x="2967" y="388"/>
                </a:lnTo>
                <a:lnTo>
                  <a:pt x="2967" y="386"/>
                </a:lnTo>
                <a:lnTo>
                  <a:pt x="2965" y="386"/>
                </a:lnTo>
                <a:lnTo>
                  <a:pt x="2963" y="390"/>
                </a:lnTo>
                <a:lnTo>
                  <a:pt x="2959" y="392"/>
                </a:lnTo>
                <a:lnTo>
                  <a:pt x="2959" y="392"/>
                </a:lnTo>
                <a:lnTo>
                  <a:pt x="2961" y="394"/>
                </a:lnTo>
                <a:lnTo>
                  <a:pt x="2961" y="394"/>
                </a:lnTo>
                <a:lnTo>
                  <a:pt x="2961" y="394"/>
                </a:lnTo>
                <a:lnTo>
                  <a:pt x="2959" y="396"/>
                </a:lnTo>
                <a:lnTo>
                  <a:pt x="2956" y="401"/>
                </a:lnTo>
                <a:lnTo>
                  <a:pt x="2954" y="401"/>
                </a:lnTo>
                <a:lnTo>
                  <a:pt x="2950" y="403"/>
                </a:lnTo>
                <a:lnTo>
                  <a:pt x="2946" y="407"/>
                </a:lnTo>
                <a:lnTo>
                  <a:pt x="2946" y="407"/>
                </a:lnTo>
                <a:lnTo>
                  <a:pt x="2946" y="411"/>
                </a:lnTo>
                <a:lnTo>
                  <a:pt x="2946" y="411"/>
                </a:lnTo>
                <a:lnTo>
                  <a:pt x="2946" y="413"/>
                </a:lnTo>
                <a:lnTo>
                  <a:pt x="2946" y="413"/>
                </a:lnTo>
                <a:lnTo>
                  <a:pt x="2944" y="413"/>
                </a:lnTo>
                <a:lnTo>
                  <a:pt x="2944" y="411"/>
                </a:lnTo>
                <a:lnTo>
                  <a:pt x="2942" y="411"/>
                </a:lnTo>
                <a:lnTo>
                  <a:pt x="2940" y="407"/>
                </a:lnTo>
                <a:lnTo>
                  <a:pt x="2940" y="405"/>
                </a:lnTo>
                <a:lnTo>
                  <a:pt x="2940" y="405"/>
                </a:lnTo>
                <a:lnTo>
                  <a:pt x="2936" y="403"/>
                </a:lnTo>
                <a:lnTo>
                  <a:pt x="2933" y="405"/>
                </a:lnTo>
                <a:lnTo>
                  <a:pt x="2931" y="405"/>
                </a:lnTo>
                <a:lnTo>
                  <a:pt x="2931" y="407"/>
                </a:lnTo>
                <a:lnTo>
                  <a:pt x="2929" y="405"/>
                </a:lnTo>
                <a:lnTo>
                  <a:pt x="2927" y="405"/>
                </a:lnTo>
                <a:lnTo>
                  <a:pt x="2927" y="405"/>
                </a:lnTo>
                <a:lnTo>
                  <a:pt x="2923" y="407"/>
                </a:lnTo>
                <a:lnTo>
                  <a:pt x="2919" y="407"/>
                </a:lnTo>
                <a:lnTo>
                  <a:pt x="2917" y="407"/>
                </a:lnTo>
                <a:lnTo>
                  <a:pt x="2917" y="407"/>
                </a:lnTo>
                <a:lnTo>
                  <a:pt x="2919" y="409"/>
                </a:lnTo>
                <a:lnTo>
                  <a:pt x="2921" y="411"/>
                </a:lnTo>
                <a:lnTo>
                  <a:pt x="2923" y="411"/>
                </a:lnTo>
                <a:lnTo>
                  <a:pt x="2925" y="413"/>
                </a:lnTo>
                <a:lnTo>
                  <a:pt x="2925" y="417"/>
                </a:lnTo>
                <a:lnTo>
                  <a:pt x="2925" y="417"/>
                </a:lnTo>
                <a:lnTo>
                  <a:pt x="2923" y="415"/>
                </a:lnTo>
                <a:lnTo>
                  <a:pt x="2921" y="415"/>
                </a:lnTo>
                <a:lnTo>
                  <a:pt x="2919" y="413"/>
                </a:lnTo>
                <a:lnTo>
                  <a:pt x="2917" y="413"/>
                </a:lnTo>
                <a:lnTo>
                  <a:pt x="2915" y="415"/>
                </a:lnTo>
                <a:lnTo>
                  <a:pt x="2912" y="415"/>
                </a:lnTo>
                <a:lnTo>
                  <a:pt x="2912" y="415"/>
                </a:lnTo>
                <a:lnTo>
                  <a:pt x="2910" y="415"/>
                </a:lnTo>
                <a:lnTo>
                  <a:pt x="2906" y="415"/>
                </a:lnTo>
                <a:lnTo>
                  <a:pt x="2906" y="417"/>
                </a:lnTo>
                <a:lnTo>
                  <a:pt x="2906" y="422"/>
                </a:lnTo>
                <a:lnTo>
                  <a:pt x="2906" y="422"/>
                </a:lnTo>
                <a:lnTo>
                  <a:pt x="2906" y="424"/>
                </a:lnTo>
                <a:lnTo>
                  <a:pt x="2908" y="426"/>
                </a:lnTo>
                <a:lnTo>
                  <a:pt x="2908" y="426"/>
                </a:lnTo>
                <a:lnTo>
                  <a:pt x="2904" y="424"/>
                </a:lnTo>
                <a:lnTo>
                  <a:pt x="2900" y="430"/>
                </a:lnTo>
                <a:lnTo>
                  <a:pt x="2900" y="430"/>
                </a:lnTo>
                <a:lnTo>
                  <a:pt x="2898" y="430"/>
                </a:lnTo>
                <a:lnTo>
                  <a:pt x="2898" y="430"/>
                </a:lnTo>
                <a:lnTo>
                  <a:pt x="2902" y="426"/>
                </a:lnTo>
                <a:lnTo>
                  <a:pt x="2902" y="424"/>
                </a:lnTo>
                <a:lnTo>
                  <a:pt x="2902" y="422"/>
                </a:lnTo>
                <a:lnTo>
                  <a:pt x="2904" y="415"/>
                </a:lnTo>
                <a:lnTo>
                  <a:pt x="2902" y="415"/>
                </a:lnTo>
                <a:lnTo>
                  <a:pt x="2902" y="415"/>
                </a:lnTo>
                <a:lnTo>
                  <a:pt x="2900" y="415"/>
                </a:lnTo>
                <a:lnTo>
                  <a:pt x="2900" y="415"/>
                </a:lnTo>
                <a:lnTo>
                  <a:pt x="2898" y="415"/>
                </a:lnTo>
                <a:lnTo>
                  <a:pt x="2898" y="417"/>
                </a:lnTo>
                <a:lnTo>
                  <a:pt x="2896" y="419"/>
                </a:lnTo>
                <a:lnTo>
                  <a:pt x="2894" y="426"/>
                </a:lnTo>
                <a:lnTo>
                  <a:pt x="2892" y="428"/>
                </a:lnTo>
                <a:lnTo>
                  <a:pt x="2892" y="426"/>
                </a:lnTo>
                <a:lnTo>
                  <a:pt x="2894" y="424"/>
                </a:lnTo>
                <a:lnTo>
                  <a:pt x="2894" y="419"/>
                </a:lnTo>
                <a:lnTo>
                  <a:pt x="2894" y="417"/>
                </a:lnTo>
                <a:lnTo>
                  <a:pt x="2885" y="419"/>
                </a:lnTo>
                <a:lnTo>
                  <a:pt x="2883" y="422"/>
                </a:lnTo>
                <a:lnTo>
                  <a:pt x="2883" y="422"/>
                </a:lnTo>
                <a:lnTo>
                  <a:pt x="2883" y="424"/>
                </a:lnTo>
                <a:lnTo>
                  <a:pt x="2883" y="424"/>
                </a:lnTo>
                <a:lnTo>
                  <a:pt x="2881" y="426"/>
                </a:lnTo>
                <a:lnTo>
                  <a:pt x="2879" y="426"/>
                </a:lnTo>
                <a:lnTo>
                  <a:pt x="2879" y="426"/>
                </a:lnTo>
                <a:lnTo>
                  <a:pt x="2877" y="426"/>
                </a:lnTo>
                <a:lnTo>
                  <a:pt x="2877" y="428"/>
                </a:lnTo>
                <a:lnTo>
                  <a:pt x="2879" y="428"/>
                </a:lnTo>
                <a:lnTo>
                  <a:pt x="2881" y="430"/>
                </a:lnTo>
                <a:lnTo>
                  <a:pt x="2881" y="430"/>
                </a:lnTo>
                <a:lnTo>
                  <a:pt x="2877" y="430"/>
                </a:lnTo>
                <a:lnTo>
                  <a:pt x="2875" y="430"/>
                </a:lnTo>
                <a:lnTo>
                  <a:pt x="2875" y="428"/>
                </a:lnTo>
                <a:lnTo>
                  <a:pt x="2873" y="426"/>
                </a:lnTo>
                <a:lnTo>
                  <a:pt x="2873" y="426"/>
                </a:lnTo>
                <a:lnTo>
                  <a:pt x="2871" y="428"/>
                </a:lnTo>
                <a:lnTo>
                  <a:pt x="2871" y="430"/>
                </a:lnTo>
                <a:lnTo>
                  <a:pt x="2871" y="432"/>
                </a:lnTo>
                <a:lnTo>
                  <a:pt x="2871" y="434"/>
                </a:lnTo>
                <a:lnTo>
                  <a:pt x="2871" y="434"/>
                </a:lnTo>
                <a:lnTo>
                  <a:pt x="2864" y="436"/>
                </a:lnTo>
                <a:lnTo>
                  <a:pt x="2862" y="438"/>
                </a:lnTo>
                <a:lnTo>
                  <a:pt x="2860" y="440"/>
                </a:lnTo>
                <a:lnTo>
                  <a:pt x="2860" y="443"/>
                </a:lnTo>
                <a:lnTo>
                  <a:pt x="2856" y="447"/>
                </a:lnTo>
                <a:lnTo>
                  <a:pt x="2852" y="447"/>
                </a:lnTo>
                <a:lnTo>
                  <a:pt x="2850" y="447"/>
                </a:lnTo>
                <a:lnTo>
                  <a:pt x="2848" y="449"/>
                </a:lnTo>
                <a:lnTo>
                  <a:pt x="2848" y="451"/>
                </a:lnTo>
                <a:lnTo>
                  <a:pt x="2848" y="451"/>
                </a:lnTo>
                <a:lnTo>
                  <a:pt x="2848" y="451"/>
                </a:lnTo>
                <a:lnTo>
                  <a:pt x="2856" y="451"/>
                </a:lnTo>
                <a:lnTo>
                  <a:pt x="2860" y="451"/>
                </a:lnTo>
                <a:lnTo>
                  <a:pt x="2860" y="451"/>
                </a:lnTo>
                <a:lnTo>
                  <a:pt x="2862" y="451"/>
                </a:lnTo>
                <a:lnTo>
                  <a:pt x="2862" y="453"/>
                </a:lnTo>
                <a:lnTo>
                  <a:pt x="2862" y="453"/>
                </a:lnTo>
                <a:lnTo>
                  <a:pt x="2860" y="453"/>
                </a:lnTo>
                <a:lnTo>
                  <a:pt x="2858" y="453"/>
                </a:lnTo>
                <a:lnTo>
                  <a:pt x="2856" y="455"/>
                </a:lnTo>
                <a:lnTo>
                  <a:pt x="2854" y="455"/>
                </a:lnTo>
                <a:lnTo>
                  <a:pt x="2852" y="455"/>
                </a:lnTo>
                <a:lnTo>
                  <a:pt x="2848" y="453"/>
                </a:lnTo>
                <a:lnTo>
                  <a:pt x="2845" y="453"/>
                </a:lnTo>
                <a:lnTo>
                  <a:pt x="2843" y="455"/>
                </a:lnTo>
                <a:lnTo>
                  <a:pt x="2841" y="457"/>
                </a:lnTo>
                <a:lnTo>
                  <a:pt x="2843" y="459"/>
                </a:lnTo>
                <a:lnTo>
                  <a:pt x="2843" y="461"/>
                </a:lnTo>
                <a:lnTo>
                  <a:pt x="2845" y="461"/>
                </a:lnTo>
                <a:lnTo>
                  <a:pt x="2845" y="461"/>
                </a:lnTo>
                <a:lnTo>
                  <a:pt x="2843" y="461"/>
                </a:lnTo>
                <a:lnTo>
                  <a:pt x="2843" y="463"/>
                </a:lnTo>
                <a:lnTo>
                  <a:pt x="2843" y="466"/>
                </a:lnTo>
                <a:lnTo>
                  <a:pt x="2843" y="466"/>
                </a:lnTo>
                <a:lnTo>
                  <a:pt x="2841" y="463"/>
                </a:lnTo>
                <a:lnTo>
                  <a:pt x="2841" y="457"/>
                </a:lnTo>
                <a:lnTo>
                  <a:pt x="2839" y="457"/>
                </a:lnTo>
                <a:lnTo>
                  <a:pt x="2839" y="457"/>
                </a:lnTo>
                <a:lnTo>
                  <a:pt x="2837" y="459"/>
                </a:lnTo>
                <a:lnTo>
                  <a:pt x="2835" y="459"/>
                </a:lnTo>
                <a:lnTo>
                  <a:pt x="2833" y="461"/>
                </a:lnTo>
                <a:lnTo>
                  <a:pt x="2829" y="461"/>
                </a:lnTo>
                <a:lnTo>
                  <a:pt x="2829" y="461"/>
                </a:lnTo>
                <a:lnTo>
                  <a:pt x="2831" y="463"/>
                </a:lnTo>
                <a:lnTo>
                  <a:pt x="2833" y="463"/>
                </a:lnTo>
                <a:lnTo>
                  <a:pt x="2835" y="463"/>
                </a:lnTo>
                <a:lnTo>
                  <a:pt x="2833" y="466"/>
                </a:lnTo>
                <a:lnTo>
                  <a:pt x="2831" y="466"/>
                </a:lnTo>
                <a:lnTo>
                  <a:pt x="2829" y="463"/>
                </a:lnTo>
                <a:lnTo>
                  <a:pt x="2827" y="463"/>
                </a:lnTo>
                <a:lnTo>
                  <a:pt x="2827" y="463"/>
                </a:lnTo>
                <a:lnTo>
                  <a:pt x="2822" y="468"/>
                </a:lnTo>
                <a:lnTo>
                  <a:pt x="2822" y="470"/>
                </a:lnTo>
                <a:lnTo>
                  <a:pt x="2822" y="472"/>
                </a:lnTo>
                <a:lnTo>
                  <a:pt x="2822" y="472"/>
                </a:lnTo>
                <a:lnTo>
                  <a:pt x="2827" y="472"/>
                </a:lnTo>
                <a:lnTo>
                  <a:pt x="2829" y="470"/>
                </a:lnTo>
                <a:lnTo>
                  <a:pt x="2831" y="470"/>
                </a:lnTo>
                <a:lnTo>
                  <a:pt x="2829" y="470"/>
                </a:lnTo>
                <a:lnTo>
                  <a:pt x="2829" y="472"/>
                </a:lnTo>
                <a:lnTo>
                  <a:pt x="2829" y="474"/>
                </a:lnTo>
                <a:lnTo>
                  <a:pt x="2831" y="474"/>
                </a:lnTo>
                <a:lnTo>
                  <a:pt x="2833" y="476"/>
                </a:lnTo>
                <a:lnTo>
                  <a:pt x="2835" y="474"/>
                </a:lnTo>
                <a:lnTo>
                  <a:pt x="2835" y="474"/>
                </a:lnTo>
                <a:lnTo>
                  <a:pt x="2833" y="476"/>
                </a:lnTo>
                <a:lnTo>
                  <a:pt x="2833" y="478"/>
                </a:lnTo>
                <a:lnTo>
                  <a:pt x="2833" y="478"/>
                </a:lnTo>
                <a:lnTo>
                  <a:pt x="2831" y="476"/>
                </a:lnTo>
                <a:lnTo>
                  <a:pt x="2831" y="476"/>
                </a:lnTo>
                <a:lnTo>
                  <a:pt x="2829" y="476"/>
                </a:lnTo>
                <a:lnTo>
                  <a:pt x="2827" y="474"/>
                </a:lnTo>
                <a:lnTo>
                  <a:pt x="2824" y="474"/>
                </a:lnTo>
                <a:lnTo>
                  <a:pt x="2822" y="476"/>
                </a:lnTo>
                <a:lnTo>
                  <a:pt x="2818" y="478"/>
                </a:lnTo>
                <a:lnTo>
                  <a:pt x="2818" y="480"/>
                </a:lnTo>
                <a:lnTo>
                  <a:pt x="2816" y="480"/>
                </a:lnTo>
                <a:lnTo>
                  <a:pt x="2816" y="480"/>
                </a:lnTo>
                <a:lnTo>
                  <a:pt x="2818" y="482"/>
                </a:lnTo>
                <a:lnTo>
                  <a:pt x="2818" y="480"/>
                </a:lnTo>
                <a:lnTo>
                  <a:pt x="2822" y="480"/>
                </a:lnTo>
                <a:lnTo>
                  <a:pt x="2829" y="482"/>
                </a:lnTo>
                <a:lnTo>
                  <a:pt x="2831" y="482"/>
                </a:lnTo>
                <a:lnTo>
                  <a:pt x="2831" y="482"/>
                </a:lnTo>
                <a:lnTo>
                  <a:pt x="2822" y="482"/>
                </a:lnTo>
                <a:lnTo>
                  <a:pt x="2818" y="482"/>
                </a:lnTo>
                <a:lnTo>
                  <a:pt x="2818" y="484"/>
                </a:lnTo>
                <a:lnTo>
                  <a:pt x="2816" y="484"/>
                </a:lnTo>
                <a:lnTo>
                  <a:pt x="2814" y="484"/>
                </a:lnTo>
                <a:lnTo>
                  <a:pt x="2812" y="484"/>
                </a:lnTo>
                <a:lnTo>
                  <a:pt x="2810" y="487"/>
                </a:lnTo>
                <a:lnTo>
                  <a:pt x="2810" y="489"/>
                </a:lnTo>
                <a:lnTo>
                  <a:pt x="2808" y="489"/>
                </a:lnTo>
                <a:lnTo>
                  <a:pt x="2806" y="489"/>
                </a:lnTo>
                <a:lnTo>
                  <a:pt x="2806" y="491"/>
                </a:lnTo>
                <a:lnTo>
                  <a:pt x="2806" y="491"/>
                </a:lnTo>
                <a:lnTo>
                  <a:pt x="2810" y="493"/>
                </a:lnTo>
                <a:lnTo>
                  <a:pt x="2810" y="493"/>
                </a:lnTo>
                <a:lnTo>
                  <a:pt x="2808" y="493"/>
                </a:lnTo>
                <a:lnTo>
                  <a:pt x="2806" y="493"/>
                </a:lnTo>
                <a:lnTo>
                  <a:pt x="2804" y="493"/>
                </a:lnTo>
                <a:lnTo>
                  <a:pt x="2804" y="495"/>
                </a:lnTo>
                <a:lnTo>
                  <a:pt x="2801" y="495"/>
                </a:lnTo>
                <a:lnTo>
                  <a:pt x="2799" y="497"/>
                </a:lnTo>
                <a:lnTo>
                  <a:pt x="2799" y="499"/>
                </a:lnTo>
                <a:lnTo>
                  <a:pt x="2797" y="499"/>
                </a:lnTo>
                <a:lnTo>
                  <a:pt x="2797" y="501"/>
                </a:lnTo>
                <a:lnTo>
                  <a:pt x="2797" y="505"/>
                </a:lnTo>
                <a:lnTo>
                  <a:pt x="2801" y="505"/>
                </a:lnTo>
                <a:lnTo>
                  <a:pt x="2801" y="505"/>
                </a:lnTo>
                <a:lnTo>
                  <a:pt x="2804" y="505"/>
                </a:lnTo>
                <a:lnTo>
                  <a:pt x="2806" y="505"/>
                </a:lnTo>
                <a:lnTo>
                  <a:pt x="2810" y="503"/>
                </a:lnTo>
                <a:lnTo>
                  <a:pt x="2812" y="505"/>
                </a:lnTo>
                <a:lnTo>
                  <a:pt x="2810" y="505"/>
                </a:lnTo>
                <a:lnTo>
                  <a:pt x="2808" y="505"/>
                </a:lnTo>
                <a:lnTo>
                  <a:pt x="2806" y="508"/>
                </a:lnTo>
                <a:lnTo>
                  <a:pt x="2801" y="508"/>
                </a:lnTo>
                <a:lnTo>
                  <a:pt x="2793" y="510"/>
                </a:lnTo>
                <a:lnTo>
                  <a:pt x="2793" y="510"/>
                </a:lnTo>
                <a:lnTo>
                  <a:pt x="2795" y="512"/>
                </a:lnTo>
                <a:lnTo>
                  <a:pt x="2797" y="512"/>
                </a:lnTo>
                <a:lnTo>
                  <a:pt x="2795" y="514"/>
                </a:lnTo>
                <a:lnTo>
                  <a:pt x="2793" y="512"/>
                </a:lnTo>
                <a:lnTo>
                  <a:pt x="2791" y="514"/>
                </a:lnTo>
                <a:lnTo>
                  <a:pt x="2791" y="516"/>
                </a:lnTo>
                <a:lnTo>
                  <a:pt x="2787" y="520"/>
                </a:lnTo>
                <a:lnTo>
                  <a:pt x="2785" y="522"/>
                </a:lnTo>
                <a:lnTo>
                  <a:pt x="2785" y="524"/>
                </a:lnTo>
                <a:lnTo>
                  <a:pt x="2783" y="526"/>
                </a:lnTo>
                <a:lnTo>
                  <a:pt x="2783" y="528"/>
                </a:lnTo>
                <a:lnTo>
                  <a:pt x="2785" y="528"/>
                </a:lnTo>
                <a:lnTo>
                  <a:pt x="2785" y="528"/>
                </a:lnTo>
                <a:lnTo>
                  <a:pt x="2787" y="528"/>
                </a:lnTo>
                <a:lnTo>
                  <a:pt x="2787" y="531"/>
                </a:lnTo>
                <a:lnTo>
                  <a:pt x="2787" y="531"/>
                </a:lnTo>
                <a:lnTo>
                  <a:pt x="2789" y="531"/>
                </a:lnTo>
                <a:lnTo>
                  <a:pt x="2791" y="528"/>
                </a:lnTo>
                <a:lnTo>
                  <a:pt x="2793" y="528"/>
                </a:lnTo>
                <a:lnTo>
                  <a:pt x="2795" y="526"/>
                </a:lnTo>
                <a:lnTo>
                  <a:pt x="2793" y="531"/>
                </a:lnTo>
                <a:lnTo>
                  <a:pt x="2789" y="533"/>
                </a:lnTo>
                <a:lnTo>
                  <a:pt x="2787" y="533"/>
                </a:lnTo>
                <a:lnTo>
                  <a:pt x="2785" y="533"/>
                </a:lnTo>
                <a:lnTo>
                  <a:pt x="2785" y="531"/>
                </a:lnTo>
                <a:lnTo>
                  <a:pt x="2774" y="535"/>
                </a:lnTo>
                <a:lnTo>
                  <a:pt x="2772" y="537"/>
                </a:lnTo>
                <a:lnTo>
                  <a:pt x="2772" y="539"/>
                </a:lnTo>
                <a:lnTo>
                  <a:pt x="2772" y="541"/>
                </a:lnTo>
                <a:lnTo>
                  <a:pt x="2772" y="541"/>
                </a:lnTo>
                <a:lnTo>
                  <a:pt x="2774" y="539"/>
                </a:lnTo>
                <a:lnTo>
                  <a:pt x="2776" y="539"/>
                </a:lnTo>
                <a:lnTo>
                  <a:pt x="2774" y="541"/>
                </a:lnTo>
                <a:lnTo>
                  <a:pt x="2772" y="543"/>
                </a:lnTo>
                <a:lnTo>
                  <a:pt x="2770" y="543"/>
                </a:lnTo>
                <a:lnTo>
                  <a:pt x="2768" y="543"/>
                </a:lnTo>
                <a:lnTo>
                  <a:pt x="2766" y="545"/>
                </a:lnTo>
                <a:lnTo>
                  <a:pt x="2764" y="547"/>
                </a:lnTo>
                <a:lnTo>
                  <a:pt x="2762" y="549"/>
                </a:lnTo>
                <a:lnTo>
                  <a:pt x="2755" y="554"/>
                </a:lnTo>
                <a:lnTo>
                  <a:pt x="2753" y="556"/>
                </a:lnTo>
                <a:lnTo>
                  <a:pt x="2751" y="558"/>
                </a:lnTo>
                <a:lnTo>
                  <a:pt x="2751" y="560"/>
                </a:lnTo>
                <a:lnTo>
                  <a:pt x="2749" y="562"/>
                </a:lnTo>
                <a:lnTo>
                  <a:pt x="2747" y="562"/>
                </a:lnTo>
                <a:lnTo>
                  <a:pt x="2747" y="564"/>
                </a:lnTo>
                <a:lnTo>
                  <a:pt x="2747" y="566"/>
                </a:lnTo>
                <a:lnTo>
                  <a:pt x="2747" y="564"/>
                </a:lnTo>
                <a:lnTo>
                  <a:pt x="2749" y="564"/>
                </a:lnTo>
                <a:lnTo>
                  <a:pt x="2751" y="566"/>
                </a:lnTo>
                <a:lnTo>
                  <a:pt x="2751" y="568"/>
                </a:lnTo>
                <a:lnTo>
                  <a:pt x="2751" y="568"/>
                </a:lnTo>
                <a:lnTo>
                  <a:pt x="2753" y="568"/>
                </a:lnTo>
                <a:lnTo>
                  <a:pt x="2757" y="568"/>
                </a:lnTo>
                <a:lnTo>
                  <a:pt x="2766" y="564"/>
                </a:lnTo>
                <a:lnTo>
                  <a:pt x="2768" y="562"/>
                </a:lnTo>
                <a:lnTo>
                  <a:pt x="2766" y="560"/>
                </a:lnTo>
                <a:lnTo>
                  <a:pt x="2766" y="560"/>
                </a:lnTo>
                <a:lnTo>
                  <a:pt x="2768" y="558"/>
                </a:lnTo>
                <a:lnTo>
                  <a:pt x="2770" y="558"/>
                </a:lnTo>
                <a:lnTo>
                  <a:pt x="2772" y="558"/>
                </a:lnTo>
                <a:lnTo>
                  <a:pt x="2774" y="558"/>
                </a:lnTo>
                <a:lnTo>
                  <a:pt x="2774" y="558"/>
                </a:lnTo>
                <a:lnTo>
                  <a:pt x="2772" y="560"/>
                </a:lnTo>
                <a:lnTo>
                  <a:pt x="2770" y="560"/>
                </a:lnTo>
                <a:lnTo>
                  <a:pt x="2770" y="562"/>
                </a:lnTo>
                <a:lnTo>
                  <a:pt x="2772" y="562"/>
                </a:lnTo>
                <a:lnTo>
                  <a:pt x="2772" y="562"/>
                </a:lnTo>
                <a:lnTo>
                  <a:pt x="2772" y="562"/>
                </a:lnTo>
                <a:lnTo>
                  <a:pt x="2770" y="564"/>
                </a:lnTo>
                <a:lnTo>
                  <a:pt x="2768" y="564"/>
                </a:lnTo>
                <a:lnTo>
                  <a:pt x="2766" y="564"/>
                </a:lnTo>
                <a:lnTo>
                  <a:pt x="2764" y="566"/>
                </a:lnTo>
                <a:lnTo>
                  <a:pt x="2764" y="566"/>
                </a:lnTo>
                <a:lnTo>
                  <a:pt x="2762" y="568"/>
                </a:lnTo>
                <a:lnTo>
                  <a:pt x="2764" y="568"/>
                </a:lnTo>
                <a:lnTo>
                  <a:pt x="2764" y="570"/>
                </a:lnTo>
                <a:lnTo>
                  <a:pt x="2764" y="570"/>
                </a:lnTo>
                <a:lnTo>
                  <a:pt x="2762" y="570"/>
                </a:lnTo>
                <a:lnTo>
                  <a:pt x="2757" y="570"/>
                </a:lnTo>
                <a:lnTo>
                  <a:pt x="2755" y="570"/>
                </a:lnTo>
                <a:lnTo>
                  <a:pt x="2753" y="570"/>
                </a:lnTo>
                <a:lnTo>
                  <a:pt x="2753" y="572"/>
                </a:lnTo>
                <a:lnTo>
                  <a:pt x="2753" y="572"/>
                </a:lnTo>
                <a:lnTo>
                  <a:pt x="2751" y="570"/>
                </a:lnTo>
                <a:lnTo>
                  <a:pt x="2751" y="570"/>
                </a:lnTo>
                <a:lnTo>
                  <a:pt x="2751" y="568"/>
                </a:lnTo>
                <a:lnTo>
                  <a:pt x="2749" y="566"/>
                </a:lnTo>
                <a:lnTo>
                  <a:pt x="2747" y="566"/>
                </a:lnTo>
                <a:lnTo>
                  <a:pt x="2745" y="568"/>
                </a:lnTo>
                <a:lnTo>
                  <a:pt x="2743" y="568"/>
                </a:lnTo>
                <a:lnTo>
                  <a:pt x="2741" y="570"/>
                </a:lnTo>
                <a:lnTo>
                  <a:pt x="2739" y="570"/>
                </a:lnTo>
                <a:lnTo>
                  <a:pt x="2739" y="570"/>
                </a:lnTo>
                <a:lnTo>
                  <a:pt x="2741" y="568"/>
                </a:lnTo>
                <a:lnTo>
                  <a:pt x="2741" y="568"/>
                </a:lnTo>
                <a:lnTo>
                  <a:pt x="2736" y="566"/>
                </a:lnTo>
                <a:lnTo>
                  <a:pt x="2734" y="566"/>
                </a:lnTo>
                <a:lnTo>
                  <a:pt x="2732" y="568"/>
                </a:lnTo>
                <a:lnTo>
                  <a:pt x="2730" y="568"/>
                </a:lnTo>
                <a:lnTo>
                  <a:pt x="2728" y="570"/>
                </a:lnTo>
                <a:lnTo>
                  <a:pt x="2730" y="570"/>
                </a:lnTo>
                <a:lnTo>
                  <a:pt x="2730" y="570"/>
                </a:lnTo>
                <a:lnTo>
                  <a:pt x="2732" y="570"/>
                </a:lnTo>
                <a:lnTo>
                  <a:pt x="2732" y="572"/>
                </a:lnTo>
                <a:lnTo>
                  <a:pt x="2732" y="572"/>
                </a:lnTo>
                <a:lnTo>
                  <a:pt x="2732" y="575"/>
                </a:lnTo>
                <a:lnTo>
                  <a:pt x="2728" y="575"/>
                </a:lnTo>
                <a:lnTo>
                  <a:pt x="2726" y="575"/>
                </a:lnTo>
                <a:lnTo>
                  <a:pt x="2726" y="577"/>
                </a:lnTo>
                <a:lnTo>
                  <a:pt x="2726" y="579"/>
                </a:lnTo>
                <a:lnTo>
                  <a:pt x="2728" y="581"/>
                </a:lnTo>
                <a:lnTo>
                  <a:pt x="2732" y="583"/>
                </a:lnTo>
                <a:lnTo>
                  <a:pt x="2732" y="585"/>
                </a:lnTo>
                <a:lnTo>
                  <a:pt x="2728" y="581"/>
                </a:lnTo>
                <a:lnTo>
                  <a:pt x="2726" y="581"/>
                </a:lnTo>
                <a:lnTo>
                  <a:pt x="2726" y="579"/>
                </a:lnTo>
                <a:lnTo>
                  <a:pt x="2722" y="579"/>
                </a:lnTo>
                <a:lnTo>
                  <a:pt x="2720" y="579"/>
                </a:lnTo>
                <a:lnTo>
                  <a:pt x="2718" y="579"/>
                </a:lnTo>
                <a:lnTo>
                  <a:pt x="2718" y="579"/>
                </a:lnTo>
                <a:lnTo>
                  <a:pt x="2716" y="581"/>
                </a:lnTo>
                <a:lnTo>
                  <a:pt x="2709" y="581"/>
                </a:lnTo>
                <a:lnTo>
                  <a:pt x="2709" y="583"/>
                </a:lnTo>
                <a:lnTo>
                  <a:pt x="2707" y="583"/>
                </a:lnTo>
                <a:lnTo>
                  <a:pt x="2705" y="585"/>
                </a:lnTo>
                <a:lnTo>
                  <a:pt x="2705" y="587"/>
                </a:lnTo>
                <a:lnTo>
                  <a:pt x="2705" y="587"/>
                </a:lnTo>
                <a:lnTo>
                  <a:pt x="2709" y="587"/>
                </a:lnTo>
                <a:lnTo>
                  <a:pt x="2711" y="587"/>
                </a:lnTo>
                <a:lnTo>
                  <a:pt x="2713" y="587"/>
                </a:lnTo>
                <a:lnTo>
                  <a:pt x="2716" y="587"/>
                </a:lnTo>
                <a:lnTo>
                  <a:pt x="2724" y="585"/>
                </a:lnTo>
                <a:lnTo>
                  <a:pt x="2726" y="587"/>
                </a:lnTo>
                <a:lnTo>
                  <a:pt x="2722" y="587"/>
                </a:lnTo>
                <a:lnTo>
                  <a:pt x="2718" y="589"/>
                </a:lnTo>
                <a:lnTo>
                  <a:pt x="2718" y="589"/>
                </a:lnTo>
                <a:lnTo>
                  <a:pt x="2718" y="589"/>
                </a:lnTo>
                <a:lnTo>
                  <a:pt x="2720" y="589"/>
                </a:lnTo>
                <a:lnTo>
                  <a:pt x="2718" y="591"/>
                </a:lnTo>
                <a:lnTo>
                  <a:pt x="2718" y="591"/>
                </a:lnTo>
                <a:lnTo>
                  <a:pt x="2716" y="591"/>
                </a:lnTo>
                <a:lnTo>
                  <a:pt x="2713" y="589"/>
                </a:lnTo>
                <a:lnTo>
                  <a:pt x="2709" y="589"/>
                </a:lnTo>
                <a:lnTo>
                  <a:pt x="2705" y="589"/>
                </a:lnTo>
                <a:lnTo>
                  <a:pt x="2703" y="589"/>
                </a:lnTo>
                <a:lnTo>
                  <a:pt x="2701" y="589"/>
                </a:lnTo>
                <a:lnTo>
                  <a:pt x="2699" y="589"/>
                </a:lnTo>
                <a:lnTo>
                  <a:pt x="2699" y="589"/>
                </a:lnTo>
                <a:lnTo>
                  <a:pt x="2699" y="591"/>
                </a:lnTo>
                <a:lnTo>
                  <a:pt x="2697" y="593"/>
                </a:lnTo>
                <a:lnTo>
                  <a:pt x="2697" y="593"/>
                </a:lnTo>
                <a:lnTo>
                  <a:pt x="2697" y="593"/>
                </a:lnTo>
                <a:lnTo>
                  <a:pt x="2699" y="593"/>
                </a:lnTo>
                <a:lnTo>
                  <a:pt x="2701" y="593"/>
                </a:lnTo>
                <a:lnTo>
                  <a:pt x="2705" y="593"/>
                </a:lnTo>
                <a:lnTo>
                  <a:pt x="2703" y="593"/>
                </a:lnTo>
                <a:lnTo>
                  <a:pt x="2703" y="593"/>
                </a:lnTo>
                <a:lnTo>
                  <a:pt x="2697" y="596"/>
                </a:lnTo>
                <a:lnTo>
                  <a:pt x="2697" y="596"/>
                </a:lnTo>
                <a:lnTo>
                  <a:pt x="2695" y="596"/>
                </a:lnTo>
                <a:lnTo>
                  <a:pt x="2695" y="593"/>
                </a:lnTo>
                <a:lnTo>
                  <a:pt x="2692" y="593"/>
                </a:lnTo>
                <a:lnTo>
                  <a:pt x="2692" y="596"/>
                </a:lnTo>
                <a:lnTo>
                  <a:pt x="2690" y="596"/>
                </a:lnTo>
                <a:lnTo>
                  <a:pt x="2688" y="596"/>
                </a:lnTo>
                <a:lnTo>
                  <a:pt x="2686" y="598"/>
                </a:lnTo>
                <a:lnTo>
                  <a:pt x="2686" y="598"/>
                </a:lnTo>
                <a:lnTo>
                  <a:pt x="2686" y="600"/>
                </a:lnTo>
                <a:lnTo>
                  <a:pt x="2684" y="600"/>
                </a:lnTo>
                <a:lnTo>
                  <a:pt x="2684" y="600"/>
                </a:lnTo>
                <a:lnTo>
                  <a:pt x="2682" y="600"/>
                </a:lnTo>
                <a:lnTo>
                  <a:pt x="2682" y="602"/>
                </a:lnTo>
                <a:lnTo>
                  <a:pt x="2682" y="604"/>
                </a:lnTo>
                <a:lnTo>
                  <a:pt x="2684" y="604"/>
                </a:lnTo>
                <a:lnTo>
                  <a:pt x="2686" y="604"/>
                </a:lnTo>
                <a:lnTo>
                  <a:pt x="2690" y="604"/>
                </a:lnTo>
                <a:lnTo>
                  <a:pt x="2697" y="606"/>
                </a:lnTo>
                <a:lnTo>
                  <a:pt x="2701" y="606"/>
                </a:lnTo>
                <a:lnTo>
                  <a:pt x="2705" y="606"/>
                </a:lnTo>
                <a:lnTo>
                  <a:pt x="2705" y="606"/>
                </a:lnTo>
                <a:lnTo>
                  <a:pt x="2701" y="608"/>
                </a:lnTo>
                <a:lnTo>
                  <a:pt x="2695" y="608"/>
                </a:lnTo>
                <a:lnTo>
                  <a:pt x="2692" y="606"/>
                </a:lnTo>
                <a:lnTo>
                  <a:pt x="2686" y="606"/>
                </a:lnTo>
                <a:lnTo>
                  <a:pt x="2682" y="606"/>
                </a:lnTo>
                <a:lnTo>
                  <a:pt x="2680" y="606"/>
                </a:lnTo>
                <a:lnTo>
                  <a:pt x="2680" y="606"/>
                </a:lnTo>
                <a:lnTo>
                  <a:pt x="2678" y="608"/>
                </a:lnTo>
                <a:lnTo>
                  <a:pt x="2680" y="610"/>
                </a:lnTo>
                <a:lnTo>
                  <a:pt x="2680" y="610"/>
                </a:lnTo>
                <a:lnTo>
                  <a:pt x="2682" y="612"/>
                </a:lnTo>
                <a:lnTo>
                  <a:pt x="2682" y="612"/>
                </a:lnTo>
                <a:lnTo>
                  <a:pt x="2684" y="614"/>
                </a:lnTo>
                <a:lnTo>
                  <a:pt x="2684" y="614"/>
                </a:lnTo>
                <a:lnTo>
                  <a:pt x="2684" y="614"/>
                </a:lnTo>
                <a:lnTo>
                  <a:pt x="2682" y="614"/>
                </a:lnTo>
                <a:lnTo>
                  <a:pt x="2680" y="617"/>
                </a:lnTo>
                <a:lnTo>
                  <a:pt x="2680" y="617"/>
                </a:lnTo>
                <a:lnTo>
                  <a:pt x="2680" y="621"/>
                </a:lnTo>
                <a:lnTo>
                  <a:pt x="2682" y="621"/>
                </a:lnTo>
                <a:lnTo>
                  <a:pt x="2684" y="623"/>
                </a:lnTo>
                <a:lnTo>
                  <a:pt x="2686" y="623"/>
                </a:lnTo>
                <a:lnTo>
                  <a:pt x="2690" y="623"/>
                </a:lnTo>
                <a:lnTo>
                  <a:pt x="2697" y="621"/>
                </a:lnTo>
                <a:lnTo>
                  <a:pt x="2701" y="623"/>
                </a:lnTo>
                <a:lnTo>
                  <a:pt x="2701" y="623"/>
                </a:lnTo>
                <a:lnTo>
                  <a:pt x="2703" y="621"/>
                </a:lnTo>
                <a:lnTo>
                  <a:pt x="2703" y="619"/>
                </a:lnTo>
                <a:lnTo>
                  <a:pt x="2703" y="619"/>
                </a:lnTo>
                <a:lnTo>
                  <a:pt x="2703" y="621"/>
                </a:lnTo>
                <a:lnTo>
                  <a:pt x="2705" y="621"/>
                </a:lnTo>
                <a:lnTo>
                  <a:pt x="2707" y="621"/>
                </a:lnTo>
                <a:lnTo>
                  <a:pt x="2709" y="621"/>
                </a:lnTo>
                <a:lnTo>
                  <a:pt x="2711" y="621"/>
                </a:lnTo>
                <a:lnTo>
                  <a:pt x="2713" y="621"/>
                </a:lnTo>
                <a:lnTo>
                  <a:pt x="2713" y="621"/>
                </a:lnTo>
                <a:lnTo>
                  <a:pt x="2713" y="619"/>
                </a:lnTo>
                <a:lnTo>
                  <a:pt x="2713" y="617"/>
                </a:lnTo>
                <a:lnTo>
                  <a:pt x="2716" y="617"/>
                </a:lnTo>
                <a:lnTo>
                  <a:pt x="2716" y="617"/>
                </a:lnTo>
                <a:lnTo>
                  <a:pt x="2713" y="619"/>
                </a:lnTo>
                <a:lnTo>
                  <a:pt x="2716" y="621"/>
                </a:lnTo>
                <a:lnTo>
                  <a:pt x="2718" y="621"/>
                </a:lnTo>
                <a:lnTo>
                  <a:pt x="2718" y="621"/>
                </a:lnTo>
                <a:lnTo>
                  <a:pt x="2709" y="623"/>
                </a:lnTo>
                <a:lnTo>
                  <a:pt x="2709" y="625"/>
                </a:lnTo>
                <a:lnTo>
                  <a:pt x="2709" y="625"/>
                </a:lnTo>
                <a:lnTo>
                  <a:pt x="2709" y="627"/>
                </a:lnTo>
                <a:lnTo>
                  <a:pt x="2709" y="625"/>
                </a:lnTo>
                <a:lnTo>
                  <a:pt x="2709" y="625"/>
                </a:lnTo>
                <a:lnTo>
                  <a:pt x="2707" y="623"/>
                </a:lnTo>
                <a:lnTo>
                  <a:pt x="2705" y="623"/>
                </a:lnTo>
                <a:lnTo>
                  <a:pt x="2703" y="623"/>
                </a:lnTo>
                <a:lnTo>
                  <a:pt x="2701" y="623"/>
                </a:lnTo>
                <a:lnTo>
                  <a:pt x="2699" y="623"/>
                </a:lnTo>
                <a:lnTo>
                  <a:pt x="2695" y="623"/>
                </a:lnTo>
                <a:lnTo>
                  <a:pt x="2688" y="625"/>
                </a:lnTo>
                <a:lnTo>
                  <a:pt x="2684" y="625"/>
                </a:lnTo>
                <a:lnTo>
                  <a:pt x="2682" y="625"/>
                </a:lnTo>
                <a:lnTo>
                  <a:pt x="2682" y="623"/>
                </a:lnTo>
                <a:lnTo>
                  <a:pt x="2680" y="625"/>
                </a:lnTo>
                <a:lnTo>
                  <a:pt x="2680" y="627"/>
                </a:lnTo>
                <a:lnTo>
                  <a:pt x="2680" y="629"/>
                </a:lnTo>
                <a:lnTo>
                  <a:pt x="2680" y="631"/>
                </a:lnTo>
                <a:lnTo>
                  <a:pt x="2682" y="633"/>
                </a:lnTo>
                <a:lnTo>
                  <a:pt x="2684" y="635"/>
                </a:lnTo>
                <a:lnTo>
                  <a:pt x="2686" y="633"/>
                </a:lnTo>
                <a:lnTo>
                  <a:pt x="2688" y="631"/>
                </a:lnTo>
                <a:lnTo>
                  <a:pt x="2690" y="631"/>
                </a:lnTo>
                <a:lnTo>
                  <a:pt x="2688" y="633"/>
                </a:lnTo>
                <a:lnTo>
                  <a:pt x="2682" y="635"/>
                </a:lnTo>
                <a:lnTo>
                  <a:pt x="2682" y="637"/>
                </a:lnTo>
                <a:lnTo>
                  <a:pt x="2682" y="640"/>
                </a:lnTo>
                <a:lnTo>
                  <a:pt x="2684" y="642"/>
                </a:lnTo>
                <a:lnTo>
                  <a:pt x="2686" y="644"/>
                </a:lnTo>
                <a:lnTo>
                  <a:pt x="2688" y="644"/>
                </a:lnTo>
                <a:lnTo>
                  <a:pt x="2690" y="644"/>
                </a:lnTo>
                <a:lnTo>
                  <a:pt x="2690" y="644"/>
                </a:lnTo>
                <a:lnTo>
                  <a:pt x="2688" y="646"/>
                </a:lnTo>
                <a:lnTo>
                  <a:pt x="2686" y="646"/>
                </a:lnTo>
                <a:lnTo>
                  <a:pt x="2684" y="646"/>
                </a:lnTo>
                <a:lnTo>
                  <a:pt x="2684" y="646"/>
                </a:lnTo>
                <a:lnTo>
                  <a:pt x="2682" y="646"/>
                </a:lnTo>
                <a:lnTo>
                  <a:pt x="2684" y="648"/>
                </a:lnTo>
                <a:lnTo>
                  <a:pt x="2682" y="648"/>
                </a:lnTo>
                <a:lnTo>
                  <a:pt x="2682" y="650"/>
                </a:lnTo>
                <a:lnTo>
                  <a:pt x="2682" y="652"/>
                </a:lnTo>
                <a:lnTo>
                  <a:pt x="2682" y="654"/>
                </a:lnTo>
                <a:lnTo>
                  <a:pt x="2682" y="654"/>
                </a:lnTo>
                <a:lnTo>
                  <a:pt x="2682" y="654"/>
                </a:lnTo>
                <a:lnTo>
                  <a:pt x="2684" y="654"/>
                </a:lnTo>
                <a:lnTo>
                  <a:pt x="2684" y="652"/>
                </a:lnTo>
                <a:lnTo>
                  <a:pt x="2686" y="652"/>
                </a:lnTo>
                <a:lnTo>
                  <a:pt x="2688" y="650"/>
                </a:lnTo>
                <a:lnTo>
                  <a:pt x="2688" y="648"/>
                </a:lnTo>
                <a:lnTo>
                  <a:pt x="2690" y="646"/>
                </a:lnTo>
                <a:lnTo>
                  <a:pt x="2692" y="646"/>
                </a:lnTo>
                <a:lnTo>
                  <a:pt x="2692" y="646"/>
                </a:lnTo>
                <a:lnTo>
                  <a:pt x="2692" y="644"/>
                </a:lnTo>
                <a:lnTo>
                  <a:pt x="2695" y="642"/>
                </a:lnTo>
                <a:lnTo>
                  <a:pt x="2697" y="640"/>
                </a:lnTo>
                <a:lnTo>
                  <a:pt x="2697" y="640"/>
                </a:lnTo>
                <a:lnTo>
                  <a:pt x="2699" y="637"/>
                </a:lnTo>
                <a:lnTo>
                  <a:pt x="2707" y="635"/>
                </a:lnTo>
                <a:lnTo>
                  <a:pt x="2709" y="635"/>
                </a:lnTo>
                <a:lnTo>
                  <a:pt x="2709" y="637"/>
                </a:lnTo>
                <a:lnTo>
                  <a:pt x="2705" y="637"/>
                </a:lnTo>
                <a:lnTo>
                  <a:pt x="2705" y="637"/>
                </a:lnTo>
                <a:lnTo>
                  <a:pt x="2705" y="640"/>
                </a:lnTo>
                <a:lnTo>
                  <a:pt x="2703" y="644"/>
                </a:lnTo>
                <a:lnTo>
                  <a:pt x="2703" y="642"/>
                </a:lnTo>
                <a:lnTo>
                  <a:pt x="2703" y="640"/>
                </a:lnTo>
                <a:lnTo>
                  <a:pt x="2703" y="637"/>
                </a:lnTo>
                <a:lnTo>
                  <a:pt x="2699" y="640"/>
                </a:lnTo>
                <a:lnTo>
                  <a:pt x="2697" y="642"/>
                </a:lnTo>
                <a:lnTo>
                  <a:pt x="2697" y="644"/>
                </a:lnTo>
                <a:lnTo>
                  <a:pt x="2697" y="644"/>
                </a:lnTo>
                <a:lnTo>
                  <a:pt x="2697" y="646"/>
                </a:lnTo>
                <a:lnTo>
                  <a:pt x="2695" y="646"/>
                </a:lnTo>
                <a:lnTo>
                  <a:pt x="2692" y="648"/>
                </a:lnTo>
                <a:lnTo>
                  <a:pt x="2690" y="650"/>
                </a:lnTo>
                <a:lnTo>
                  <a:pt x="2690" y="650"/>
                </a:lnTo>
                <a:lnTo>
                  <a:pt x="2692" y="652"/>
                </a:lnTo>
                <a:lnTo>
                  <a:pt x="2695" y="650"/>
                </a:lnTo>
                <a:lnTo>
                  <a:pt x="2695" y="650"/>
                </a:lnTo>
                <a:lnTo>
                  <a:pt x="2697" y="650"/>
                </a:lnTo>
                <a:lnTo>
                  <a:pt x="2699" y="650"/>
                </a:lnTo>
                <a:lnTo>
                  <a:pt x="2695" y="652"/>
                </a:lnTo>
                <a:lnTo>
                  <a:pt x="2692" y="652"/>
                </a:lnTo>
                <a:lnTo>
                  <a:pt x="2690" y="654"/>
                </a:lnTo>
                <a:lnTo>
                  <a:pt x="2688" y="654"/>
                </a:lnTo>
                <a:lnTo>
                  <a:pt x="2688" y="652"/>
                </a:lnTo>
                <a:lnTo>
                  <a:pt x="2686" y="652"/>
                </a:lnTo>
                <a:lnTo>
                  <a:pt x="2686" y="654"/>
                </a:lnTo>
                <a:lnTo>
                  <a:pt x="2684" y="654"/>
                </a:lnTo>
                <a:lnTo>
                  <a:pt x="2684" y="656"/>
                </a:lnTo>
                <a:lnTo>
                  <a:pt x="2682" y="658"/>
                </a:lnTo>
                <a:lnTo>
                  <a:pt x="2682" y="663"/>
                </a:lnTo>
                <a:lnTo>
                  <a:pt x="2682" y="665"/>
                </a:lnTo>
                <a:lnTo>
                  <a:pt x="2686" y="665"/>
                </a:lnTo>
                <a:lnTo>
                  <a:pt x="2686" y="665"/>
                </a:lnTo>
                <a:lnTo>
                  <a:pt x="2688" y="663"/>
                </a:lnTo>
                <a:lnTo>
                  <a:pt x="2690" y="661"/>
                </a:lnTo>
                <a:lnTo>
                  <a:pt x="2690" y="661"/>
                </a:lnTo>
                <a:lnTo>
                  <a:pt x="2692" y="661"/>
                </a:lnTo>
                <a:lnTo>
                  <a:pt x="2695" y="658"/>
                </a:lnTo>
                <a:lnTo>
                  <a:pt x="2697" y="658"/>
                </a:lnTo>
                <a:lnTo>
                  <a:pt x="2699" y="656"/>
                </a:lnTo>
                <a:lnTo>
                  <a:pt x="2701" y="656"/>
                </a:lnTo>
                <a:lnTo>
                  <a:pt x="2701" y="656"/>
                </a:lnTo>
                <a:lnTo>
                  <a:pt x="2699" y="656"/>
                </a:lnTo>
                <a:lnTo>
                  <a:pt x="2697" y="658"/>
                </a:lnTo>
                <a:lnTo>
                  <a:pt x="2695" y="661"/>
                </a:lnTo>
                <a:lnTo>
                  <a:pt x="2695" y="663"/>
                </a:lnTo>
                <a:lnTo>
                  <a:pt x="2695" y="663"/>
                </a:lnTo>
                <a:lnTo>
                  <a:pt x="2695" y="665"/>
                </a:lnTo>
                <a:lnTo>
                  <a:pt x="2695" y="665"/>
                </a:lnTo>
                <a:lnTo>
                  <a:pt x="2692" y="667"/>
                </a:lnTo>
                <a:lnTo>
                  <a:pt x="2692" y="667"/>
                </a:lnTo>
                <a:lnTo>
                  <a:pt x="2695" y="669"/>
                </a:lnTo>
                <a:lnTo>
                  <a:pt x="2697" y="669"/>
                </a:lnTo>
                <a:lnTo>
                  <a:pt x="2699" y="667"/>
                </a:lnTo>
                <a:lnTo>
                  <a:pt x="2701" y="669"/>
                </a:lnTo>
                <a:lnTo>
                  <a:pt x="2699" y="669"/>
                </a:lnTo>
                <a:lnTo>
                  <a:pt x="2697" y="671"/>
                </a:lnTo>
                <a:lnTo>
                  <a:pt x="2697" y="671"/>
                </a:lnTo>
                <a:lnTo>
                  <a:pt x="2692" y="669"/>
                </a:lnTo>
                <a:lnTo>
                  <a:pt x="2688" y="667"/>
                </a:lnTo>
                <a:lnTo>
                  <a:pt x="2688" y="669"/>
                </a:lnTo>
                <a:lnTo>
                  <a:pt x="2688" y="671"/>
                </a:lnTo>
                <a:lnTo>
                  <a:pt x="2688" y="673"/>
                </a:lnTo>
                <a:lnTo>
                  <a:pt x="2688" y="675"/>
                </a:lnTo>
                <a:lnTo>
                  <a:pt x="2690" y="677"/>
                </a:lnTo>
                <a:lnTo>
                  <a:pt x="2695" y="679"/>
                </a:lnTo>
                <a:lnTo>
                  <a:pt x="2695" y="682"/>
                </a:lnTo>
                <a:lnTo>
                  <a:pt x="2701" y="684"/>
                </a:lnTo>
                <a:lnTo>
                  <a:pt x="2701" y="684"/>
                </a:lnTo>
                <a:lnTo>
                  <a:pt x="2703" y="684"/>
                </a:lnTo>
                <a:lnTo>
                  <a:pt x="2705" y="684"/>
                </a:lnTo>
                <a:lnTo>
                  <a:pt x="2705" y="684"/>
                </a:lnTo>
                <a:lnTo>
                  <a:pt x="2705" y="684"/>
                </a:lnTo>
                <a:lnTo>
                  <a:pt x="2703" y="686"/>
                </a:lnTo>
                <a:lnTo>
                  <a:pt x="2703" y="686"/>
                </a:lnTo>
                <a:lnTo>
                  <a:pt x="2703" y="688"/>
                </a:lnTo>
                <a:lnTo>
                  <a:pt x="2705" y="688"/>
                </a:lnTo>
                <a:lnTo>
                  <a:pt x="2705" y="688"/>
                </a:lnTo>
                <a:lnTo>
                  <a:pt x="2705" y="686"/>
                </a:lnTo>
                <a:lnTo>
                  <a:pt x="2707" y="686"/>
                </a:lnTo>
                <a:lnTo>
                  <a:pt x="2707" y="686"/>
                </a:lnTo>
                <a:lnTo>
                  <a:pt x="2707" y="686"/>
                </a:lnTo>
                <a:lnTo>
                  <a:pt x="2707" y="686"/>
                </a:lnTo>
                <a:lnTo>
                  <a:pt x="2707" y="688"/>
                </a:lnTo>
                <a:lnTo>
                  <a:pt x="2707" y="688"/>
                </a:lnTo>
                <a:lnTo>
                  <a:pt x="2709" y="688"/>
                </a:lnTo>
                <a:lnTo>
                  <a:pt x="2711" y="688"/>
                </a:lnTo>
                <a:lnTo>
                  <a:pt x="2716" y="688"/>
                </a:lnTo>
                <a:lnTo>
                  <a:pt x="2722" y="688"/>
                </a:lnTo>
                <a:lnTo>
                  <a:pt x="2724" y="686"/>
                </a:lnTo>
                <a:lnTo>
                  <a:pt x="2726" y="686"/>
                </a:lnTo>
                <a:lnTo>
                  <a:pt x="2728" y="684"/>
                </a:lnTo>
                <a:lnTo>
                  <a:pt x="2730" y="684"/>
                </a:lnTo>
                <a:lnTo>
                  <a:pt x="2736" y="677"/>
                </a:lnTo>
                <a:lnTo>
                  <a:pt x="2741" y="675"/>
                </a:lnTo>
                <a:lnTo>
                  <a:pt x="2741" y="675"/>
                </a:lnTo>
                <a:lnTo>
                  <a:pt x="2741" y="673"/>
                </a:lnTo>
                <a:lnTo>
                  <a:pt x="2743" y="673"/>
                </a:lnTo>
                <a:lnTo>
                  <a:pt x="2745" y="673"/>
                </a:lnTo>
                <a:lnTo>
                  <a:pt x="2743" y="671"/>
                </a:lnTo>
                <a:lnTo>
                  <a:pt x="2747" y="669"/>
                </a:lnTo>
                <a:lnTo>
                  <a:pt x="2747" y="669"/>
                </a:lnTo>
                <a:lnTo>
                  <a:pt x="2747" y="669"/>
                </a:lnTo>
                <a:lnTo>
                  <a:pt x="2749" y="669"/>
                </a:lnTo>
                <a:lnTo>
                  <a:pt x="2747" y="667"/>
                </a:lnTo>
                <a:lnTo>
                  <a:pt x="2747" y="665"/>
                </a:lnTo>
                <a:lnTo>
                  <a:pt x="2747" y="665"/>
                </a:lnTo>
                <a:lnTo>
                  <a:pt x="2749" y="667"/>
                </a:lnTo>
                <a:lnTo>
                  <a:pt x="2751" y="669"/>
                </a:lnTo>
                <a:lnTo>
                  <a:pt x="2751" y="669"/>
                </a:lnTo>
                <a:lnTo>
                  <a:pt x="2753" y="667"/>
                </a:lnTo>
                <a:lnTo>
                  <a:pt x="2755" y="669"/>
                </a:lnTo>
                <a:lnTo>
                  <a:pt x="2755" y="667"/>
                </a:lnTo>
                <a:lnTo>
                  <a:pt x="2755" y="667"/>
                </a:lnTo>
                <a:lnTo>
                  <a:pt x="2760" y="663"/>
                </a:lnTo>
                <a:lnTo>
                  <a:pt x="2760" y="661"/>
                </a:lnTo>
                <a:lnTo>
                  <a:pt x="2760" y="658"/>
                </a:lnTo>
                <a:lnTo>
                  <a:pt x="2760" y="658"/>
                </a:lnTo>
                <a:lnTo>
                  <a:pt x="2757" y="656"/>
                </a:lnTo>
                <a:lnTo>
                  <a:pt x="2760" y="656"/>
                </a:lnTo>
                <a:lnTo>
                  <a:pt x="2762" y="656"/>
                </a:lnTo>
                <a:lnTo>
                  <a:pt x="2760" y="654"/>
                </a:lnTo>
                <a:lnTo>
                  <a:pt x="2762" y="652"/>
                </a:lnTo>
                <a:lnTo>
                  <a:pt x="2762" y="654"/>
                </a:lnTo>
                <a:lnTo>
                  <a:pt x="2762" y="656"/>
                </a:lnTo>
                <a:lnTo>
                  <a:pt x="2762" y="658"/>
                </a:lnTo>
                <a:lnTo>
                  <a:pt x="2762" y="661"/>
                </a:lnTo>
                <a:lnTo>
                  <a:pt x="2764" y="663"/>
                </a:lnTo>
                <a:lnTo>
                  <a:pt x="2764" y="665"/>
                </a:lnTo>
                <a:lnTo>
                  <a:pt x="2766" y="665"/>
                </a:lnTo>
                <a:lnTo>
                  <a:pt x="2768" y="665"/>
                </a:lnTo>
                <a:lnTo>
                  <a:pt x="2768" y="665"/>
                </a:lnTo>
                <a:lnTo>
                  <a:pt x="2770" y="665"/>
                </a:lnTo>
                <a:lnTo>
                  <a:pt x="2772" y="667"/>
                </a:lnTo>
                <a:lnTo>
                  <a:pt x="2772" y="667"/>
                </a:lnTo>
                <a:lnTo>
                  <a:pt x="2772" y="667"/>
                </a:lnTo>
                <a:lnTo>
                  <a:pt x="2772" y="667"/>
                </a:lnTo>
                <a:lnTo>
                  <a:pt x="2770" y="667"/>
                </a:lnTo>
                <a:lnTo>
                  <a:pt x="2770" y="667"/>
                </a:lnTo>
                <a:lnTo>
                  <a:pt x="2770" y="669"/>
                </a:lnTo>
                <a:lnTo>
                  <a:pt x="2770" y="669"/>
                </a:lnTo>
                <a:lnTo>
                  <a:pt x="2770" y="671"/>
                </a:lnTo>
                <a:lnTo>
                  <a:pt x="2770" y="675"/>
                </a:lnTo>
                <a:lnTo>
                  <a:pt x="2770" y="679"/>
                </a:lnTo>
                <a:lnTo>
                  <a:pt x="2770" y="679"/>
                </a:lnTo>
                <a:lnTo>
                  <a:pt x="2770" y="682"/>
                </a:lnTo>
                <a:lnTo>
                  <a:pt x="2772" y="682"/>
                </a:lnTo>
                <a:lnTo>
                  <a:pt x="2774" y="682"/>
                </a:lnTo>
                <a:lnTo>
                  <a:pt x="2774" y="686"/>
                </a:lnTo>
                <a:lnTo>
                  <a:pt x="2774" y="690"/>
                </a:lnTo>
                <a:lnTo>
                  <a:pt x="2776" y="690"/>
                </a:lnTo>
                <a:lnTo>
                  <a:pt x="2778" y="694"/>
                </a:lnTo>
                <a:lnTo>
                  <a:pt x="2778" y="694"/>
                </a:lnTo>
                <a:lnTo>
                  <a:pt x="2780" y="696"/>
                </a:lnTo>
                <a:lnTo>
                  <a:pt x="2780" y="696"/>
                </a:lnTo>
                <a:lnTo>
                  <a:pt x="2780" y="698"/>
                </a:lnTo>
                <a:lnTo>
                  <a:pt x="2780" y="700"/>
                </a:lnTo>
                <a:lnTo>
                  <a:pt x="2783" y="700"/>
                </a:lnTo>
                <a:lnTo>
                  <a:pt x="2785" y="705"/>
                </a:lnTo>
                <a:lnTo>
                  <a:pt x="2787" y="711"/>
                </a:lnTo>
                <a:lnTo>
                  <a:pt x="2789" y="713"/>
                </a:lnTo>
                <a:lnTo>
                  <a:pt x="2791" y="717"/>
                </a:lnTo>
                <a:lnTo>
                  <a:pt x="2793" y="717"/>
                </a:lnTo>
                <a:lnTo>
                  <a:pt x="2795" y="717"/>
                </a:lnTo>
                <a:lnTo>
                  <a:pt x="2795" y="719"/>
                </a:lnTo>
                <a:lnTo>
                  <a:pt x="2793" y="721"/>
                </a:lnTo>
                <a:lnTo>
                  <a:pt x="2793" y="721"/>
                </a:lnTo>
                <a:lnTo>
                  <a:pt x="2791" y="721"/>
                </a:lnTo>
                <a:lnTo>
                  <a:pt x="2791" y="721"/>
                </a:lnTo>
                <a:lnTo>
                  <a:pt x="2793" y="723"/>
                </a:lnTo>
                <a:lnTo>
                  <a:pt x="2793" y="726"/>
                </a:lnTo>
                <a:lnTo>
                  <a:pt x="2793" y="726"/>
                </a:lnTo>
                <a:lnTo>
                  <a:pt x="2791" y="726"/>
                </a:lnTo>
                <a:lnTo>
                  <a:pt x="2789" y="723"/>
                </a:lnTo>
                <a:lnTo>
                  <a:pt x="2789" y="723"/>
                </a:lnTo>
                <a:lnTo>
                  <a:pt x="2789" y="726"/>
                </a:lnTo>
                <a:lnTo>
                  <a:pt x="2791" y="728"/>
                </a:lnTo>
                <a:lnTo>
                  <a:pt x="2793" y="732"/>
                </a:lnTo>
                <a:lnTo>
                  <a:pt x="2795" y="734"/>
                </a:lnTo>
                <a:lnTo>
                  <a:pt x="2795" y="736"/>
                </a:lnTo>
                <a:lnTo>
                  <a:pt x="2795" y="736"/>
                </a:lnTo>
                <a:lnTo>
                  <a:pt x="2795" y="738"/>
                </a:lnTo>
                <a:lnTo>
                  <a:pt x="2795" y="740"/>
                </a:lnTo>
                <a:lnTo>
                  <a:pt x="2795" y="740"/>
                </a:lnTo>
                <a:lnTo>
                  <a:pt x="2795" y="742"/>
                </a:lnTo>
                <a:lnTo>
                  <a:pt x="2801" y="742"/>
                </a:lnTo>
                <a:lnTo>
                  <a:pt x="2808" y="742"/>
                </a:lnTo>
                <a:lnTo>
                  <a:pt x="2812" y="742"/>
                </a:lnTo>
                <a:lnTo>
                  <a:pt x="2814" y="742"/>
                </a:lnTo>
                <a:lnTo>
                  <a:pt x="2816" y="740"/>
                </a:lnTo>
                <a:lnTo>
                  <a:pt x="2814" y="738"/>
                </a:lnTo>
                <a:lnTo>
                  <a:pt x="2814" y="736"/>
                </a:lnTo>
                <a:lnTo>
                  <a:pt x="2814" y="734"/>
                </a:lnTo>
                <a:lnTo>
                  <a:pt x="2814" y="732"/>
                </a:lnTo>
                <a:lnTo>
                  <a:pt x="2816" y="730"/>
                </a:lnTo>
                <a:lnTo>
                  <a:pt x="2818" y="730"/>
                </a:lnTo>
                <a:lnTo>
                  <a:pt x="2818" y="730"/>
                </a:lnTo>
                <a:lnTo>
                  <a:pt x="2820" y="730"/>
                </a:lnTo>
                <a:lnTo>
                  <a:pt x="2822" y="730"/>
                </a:lnTo>
                <a:lnTo>
                  <a:pt x="2820" y="728"/>
                </a:lnTo>
                <a:lnTo>
                  <a:pt x="2822" y="728"/>
                </a:lnTo>
                <a:lnTo>
                  <a:pt x="2827" y="728"/>
                </a:lnTo>
                <a:lnTo>
                  <a:pt x="2831" y="728"/>
                </a:lnTo>
                <a:lnTo>
                  <a:pt x="2833" y="726"/>
                </a:lnTo>
                <a:lnTo>
                  <a:pt x="2835" y="726"/>
                </a:lnTo>
                <a:lnTo>
                  <a:pt x="2835" y="728"/>
                </a:lnTo>
                <a:lnTo>
                  <a:pt x="2837" y="728"/>
                </a:lnTo>
                <a:lnTo>
                  <a:pt x="2839" y="728"/>
                </a:lnTo>
                <a:lnTo>
                  <a:pt x="2839" y="726"/>
                </a:lnTo>
                <a:lnTo>
                  <a:pt x="2841" y="719"/>
                </a:lnTo>
                <a:lnTo>
                  <a:pt x="2843" y="717"/>
                </a:lnTo>
                <a:lnTo>
                  <a:pt x="2845" y="715"/>
                </a:lnTo>
                <a:lnTo>
                  <a:pt x="2845" y="713"/>
                </a:lnTo>
                <a:lnTo>
                  <a:pt x="2845" y="711"/>
                </a:lnTo>
                <a:lnTo>
                  <a:pt x="2848" y="709"/>
                </a:lnTo>
                <a:lnTo>
                  <a:pt x="2848" y="707"/>
                </a:lnTo>
                <a:lnTo>
                  <a:pt x="2845" y="707"/>
                </a:lnTo>
                <a:lnTo>
                  <a:pt x="2845" y="705"/>
                </a:lnTo>
                <a:lnTo>
                  <a:pt x="2850" y="700"/>
                </a:lnTo>
                <a:lnTo>
                  <a:pt x="2850" y="700"/>
                </a:lnTo>
                <a:lnTo>
                  <a:pt x="2848" y="698"/>
                </a:lnTo>
                <a:lnTo>
                  <a:pt x="2848" y="696"/>
                </a:lnTo>
                <a:lnTo>
                  <a:pt x="2848" y="694"/>
                </a:lnTo>
                <a:lnTo>
                  <a:pt x="2848" y="692"/>
                </a:lnTo>
                <a:lnTo>
                  <a:pt x="2848" y="690"/>
                </a:lnTo>
                <a:lnTo>
                  <a:pt x="2850" y="690"/>
                </a:lnTo>
                <a:lnTo>
                  <a:pt x="2850" y="686"/>
                </a:lnTo>
                <a:lnTo>
                  <a:pt x="2850" y="684"/>
                </a:lnTo>
                <a:lnTo>
                  <a:pt x="2850" y="684"/>
                </a:lnTo>
                <a:lnTo>
                  <a:pt x="2850" y="679"/>
                </a:lnTo>
                <a:lnTo>
                  <a:pt x="2852" y="679"/>
                </a:lnTo>
                <a:lnTo>
                  <a:pt x="2854" y="679"/>
                </a:lnTo>
                <a:lnTo>
                  <a:pt x="2852" y="677"/>
                </a:lnTo>
                <a:lnTo>
                  <a:pt x="2850" y="677"/>
                </a:lnTo>
                <a:lnTo>
                  <a:pt x="2845" y="675"/>
                </a:lnTo>
                <a:lnTo>
                  <a:pt x="2845" y="677"/>
                </a:lnTo>
                <a:lnTo>
                  <a:pt x="2843" y="675"/>
                </a:lnTo>
                <a:lnTo>
                  <a:pt x="2843" y="675"/>
                </a:lnTo>
                <a:lnTo>
                  <a:pt x="2843" y="675"/>
                </a:lnTo>
                <a:lnTo>
                  <a:pt x="2850" y="675"/>
                </a:lnTo>
                <a:lnTo>
                  <a:pt x="2854" y="675"/>
                </a:lnTo>
                <a:lnTo>
                  <a:pt x="2856" y="675"/>
                </a:lnTo>
                <a:lnTo>
                  <a:pt x="2858" y="673"/>
                </a:lnTo>
                <a:lnTo>
                  <a:pt x="2860" y="671"/>
                </a:lnTo>
                <a:lnTo>
                  <a:pt x="2864" y="669"/>
                </a:lnTo>
                <a:lnTo>
                  <a:pt x="2864" y="669"/>
                </a:lnTo>
                <a:lnTo>
                  <a:pt x="2866" y="669"/>
                </a:lnTo>
                <a:lnTo>
                  <a:pt x="2868" y="669"/>
                </a:lnTo>
                <a:lnTo>
                  <a:pt x="2871" y="667"/>
                </a:lnTo>
                <a:lnTo>
                  <a:pt x="2873" y="667"/>
                </a:lnTo>
                <a:lnTo>
                  <a:pt x="2873" y="665"/>
                </a:lnTo>
                <a:lnTo>
                  <a:pt x="2875" y="665"/>
                </a:lnTo>
                <a:lnTo>
                  <a:pt x="2875" y="663"/>
                </a:lnTo>
                <a:lnTo>
                  <a:pt x="2875" y="663"/>
                </a:lnTo>
                <a:lnTo>
                  <a:pt x="2877" y="661"/>
                </a:lnTo>
                <a:lnTo>
                  <a:pt x="2877" y="661"/>
                </a:lnTo>
                <a:lnTo>
                  <a:pt x="2877" y="658"/>
                </a:lnTo>
                <a:lnTo>
                  <a:pt x="2875" y="661"/>
                </a:lnTo>
                <a:lnTo>
                  <a:pt x="2875" y="661"/>
                </a:lnTo>
                <a:lnTo>
                  <a:pt x="2873" y="661"/>
                </a:lnTo>
                <a:lnTo>
                  <a:pt x="2873" y="661"/>
                </a:lnTo>
                <a:lnTo>
                  <a:pt x="2871" y="661"/>
                </a:lnTo>
                <a:lnTo>
                  <a:pt x="2871" y="661"/>
                </a:lnTo>
                <a:lnTo>
                  <a:pt x="2868" y="661"/>
                </a:lnTo>
                <a:lnTo>
                  <a:pt x="2868" y="661"/>
                </a:lnTo>
                <a:lnTo>
                  <a:pt x="2871" y="658"/>
                </a:lnTo>
                <a:lnTo>
                  <a:pt x="2871" y="658"/>
                </a:lnTo>
                <a:lnTo>
                  <a:pt x="2873" y="658"/>
                </a:lnTo>
                <a:lnTo>
                  <a:pt x="2873" y="658"/>
                </a:lnTo>
                <a:lnTo>
                  <a:pt x="2875" y="658"/>
                </a:lnTo>
                <a:lnTo>
                  <a:pt x="2877" y="656"/>
                </a:lnTo>
                <a:lnTo>
                  <a:pt x="2877" y="656"/>
                </a:lnTo>
                <a:lnTo>
                  <a:pt x="2879" y="654"/>
                </a:lnTo>
                <a:lnTo>
                  <a:pt x="2881" y="652"/>
                </a:lnTo>
                <a:lnTo>
                  <a:pt x="2883" y="652"/>
                </a:lnTo>
                <a:lnTo>
                  <a:pt x="2883" y="650"/>
                </a:lnTo>
                <a:lnTo>
                  <a:pt x="2881" y="648"/>
                </a:lnTo>
                <a:lnTo>
                  <a:pt x="2881" y="648"/>
                </a:lnTo>
                <a:lnTo>
                  <a:pt x="2881" y="646"/>
                </a:lnTo>
                <a:lnTo>
                  <a:pt x="2879" y="646"/>
                </a:lnTo>
                <a:lnTo>
                  <a:pt x="2877" y="644"/>
                </a:lnTo>
                <a:lnTo>
                  <a:pt x="2877" y="644"/>
                </a:lnTo>
                <a:lnTo>
                  <a:pt x="2877" y="642"/>
                </a:lnTo>
                <a:lnTo>
                  <a:pt x="2875" y="640"/>
                </a:lnTo>
                <a:lnTo>
                  <a:pt x="2873" y="640"/>
                </a:lnTo>
                <a:lnTo>
                  <a:pt x="2871" y="637"/>
                </a:lnTo>
                <a:lnTo>
                  <a:pt x="2868" y="635"/>
                </a:lnTo>
                <a:lnTo>
                  <a:pt x="2868" y="633"/>
                </a:lnTo>
                <a:lnTo>
                  <a:pt x="2866" y="633"/>
                </a:lnTo>
                <a:lnTo>
                  <a:pt x="2864" y="635"/>
                </a:lnTo>
                <a:lnTo>
                  <a:pt x="2864" y="635"/>
                </a:lnTo>
                <a:lnTo>
                  <a:pt x="2862" y="633"/>
                </a:lnTo>
                <a:lnTo>
                  <a:pt x="2862" y="633"/>
                </a:lnTo>
                <a:lnTo>
                  <a:pt x="2862" y="633"/>
                </a:lnTo>
                <a:lnTo>
                  <a:pt x="2860" y="633"/>
                </a:lnTo>
                <a:lnTo>
                  <a:pt x="2860" y="633"/>
                </a:lnTo>
                <a:lnTo>
                  <a:pt x="2858" y="631"/>
                </a:lnTo>
                <a:lnTo>
                  <a:pt x="2858" y="631"/>
                </a:lnTo>
                <a:lnTo>
                  <a:pt x="2858" y="629"/>
                </a:lnTo>
                <a:lnTo>
                  <a:pt x="2856" y="627"/>
                </a:lnTo>
                <a:lnTo>
                  <a:pt x="2858" y="625"/>
                </a:lnTo>
                <a:lnTo>
                  <a:pt x="2856" y="623"/>
                </a:lnTo>
                <a:lnTo>
                  <a:pt x="2856" y="621"/>
                </a:lnTo>
                <a:lnTo>
                  <a:pt x="2856" y="619"/>
                </a:lnTo>
                <a:lnTo>
                  <a:pt x="2856" y="619"/>
                </a:lnTo>
                <a:lnTo>
                  <a:pt x="2856" y="617"/>
                </a:lnTo>
                <a:lnTo>
                  <a:pt x="2856" y="617"/>
                </a:lnTo>
                <a:lnTo>
                  <a:pt x="2856" y="614"/>
                </a:lnTo>
                <a:lnTo>
                  <a:pt x="2856" y="614"/>
                </a:lnTo>
                <a:lnTo>
                  <a:pt x="2856" y="612"/>
                </a:lnTo>
                <a:lnTo>
                  <a:pt x="2858" y="610"/>
                </a:lnTo>
                <a:lnTo>
                  <a:pt x="2856" y="610"/>
                </a:lnTo>
                <a:lnTo>
                  <a:pt x="2858" y="610"/>
                </a:lnTo>
                <a:lnTo>
                  <a:pt x="2860" y="610"/>
                </a:lnTo>
                <a:lnTo>
                  <a:pt x="2860" y="608"/>
                </a:lnTo>
                <a:lnTo>
                  <a:pt x="2860" y="608"/>
                </a:lnTo>
                <a:lnTo>
                  <a:pt x="2860" y="606"/>
                </a:lnTo>
                <a:lnTo>
                  <a:pt x="2860" y="604"/>
                </a:lnTo>
                <a:lnTo>
                  <a:pt x="2860" y="602"/>
                </a:lnTo>
                <a:lnTo>
                  <a:pt x="2862" y="600"/>
                </a:lnTo>
                <a:lnTo>
                  <a:pt x="2862" y="598"/>
                </a:lnTo>
                <a:lnTo>
                  <a:pt x="2862" y="598"/>
                </a:lnTo>
                <a:lnTo>
                  <a:pt x="2862" y="598"/>
                </a:lnTo>
                <a:lnTo>
                  <a:pt x="2860" y="596"/>
                </a:lnTo>
                <a:lnTo>
                  <a:pt x="2860" y="593"/>
                </a:lnTo>
                <a:lnTo>
                  <a:pt x="2860" y="593"/>
                </a:lnTo>
                <a:lnTo>
                  <a:pt x="2860" y="591"/>
                </a:lnTo>
                <a:lnTo>
                  <a:pt x="2862" y="593"/>
                </a:lnTo>
                <a:lnTo>
                  <a:pt x="2862" y="593"/>
                </a:lnTo>
                <a:lnTo>
                  <a:pt x="2864" y="593"/>
                </a:lnTo>
                <a:lnTo>
                  <a:pt x="2864" y="591"/>
                </a:lnTo>
                <a:lnTo>
                  <a:pt x="2866" y="591"/>
                </a:lnTo>
                <a:lnTo>
                  <a:pt x="2868" y="591"/>
                </a:lnTo>
                <a:lnTo>
                  <a:pt x="2868" y="589"/>
                </a:lnTo>
                <a:lnTo>
                  <a:pt x="2868" y="589"/>
                </a:lnTo>
                <a:lnTo>
                  <a:pt x="2868" y="589"/>
                </a:lnTo>
                <a:lnTo>
                  <a:pt x="2866" y="589"/>
                </a:lnTo>
                <a:lnTo>
                  <a:pt x="2868" y="587"/>
                </a:lnTo>
                <a:lnTo>
                  <a:pt x="2868" y="587"/>
                </a:lnTo>
                <a:lnTo>
                  <a:pt x="2868" y="585"/>
                </a:lnTo>
                <a:lnTo>
                  <a:pt x="2866" y="585"/>
                </a:lnTo>
                <a:lnTo>
                  <a:pt x="2866" y="583"/>
                </a:lnTo>
                <a:lnTo>
                  <a:pt x="2866" y="583"/>
                </a:lnTo>
                <a:lnTo>
                  <a:pt x="2868" y="585"/>
                </a:lnTo>
                <a:lnTo>
                  <a:pt x="2871" y="585"/>
                </a:lnTo>
                <a:lnTo>
                  <a:pt x="2871" y="585"/>
                </a:lnTo>
                <a:lnTo>
                  <a:pt x="2871" y="585"/>
                </a:lnTo>
                <a:lnTo>
                  <a:pt x="2871" y="585"/>
                </a:lnTo>
                <a:lnTo>
                  <a:pt x="2871" y="585"/>
                </a:lnTo>
                <a:lnTo>
                  <a:pt x="2873" y="585"/>
                </a:lnTo>
                <a:lnTo>
                  <a:pt x="2875" y="583"/>
                </a:lnTo>
                <a:lnTo>
                  <a:pt x="2875" y="583"/>
                </a:lnTo>
                <a:lnTo>
                  <a:pt x="2875" y="581"/>
                </a:lnTo>
                <a:lnTo>
                  <a:pt x="2875" y="581"/>
                </a:lnTo>
                <a:lnTo>
                  <a:pt x="2873" y="581"/>
                </a:lnTo>
                <a:lnTo>
                  <a:pt x="2873" y="581"/>
                </a:lnTo>
                <a:lnTo>
                  <a:pt x="2875" y="581"/>
                </a:lnTo>
                <a:lnTo>
                  <a:pt x="2877" y="579"/>
                </a:lnTo>
                <a:lnTo>
                  <a:pt x="2877" y="579"/>
                </a:lnTo>
                <a:lnTo>
                  <a:pt x="2877" y="577"/>
                </a:lnTo>
                <a:lnTo>
                  <a:pt x="2879" y="577"/>
                </a:lnTo>
                <a:lnTo>
                  <a:pt x="2879" y="577"/>
                </a:lnTo>
                <a:lnTo>
                  <a:pt x="2881" y="577"/>
                </a:lnTo>
                <a:lnTo>
                  <a:pt x="2881" y="577"/>
                </a:lnTo>
                <a:lnTo>
                  <a:pt x="2881" y="577"/>
                </a:lnTo>
                <a:lnTo>
                  <a:pt x="2879" y="575"/>
                </a:lnTo>
                <a:lnTo>
                  <a:pt x="2881" y="575"/>
                </a:lnTo>
                <a:lnTo>
                  <a:pt x="2883" y="575"/>
                </a:lnTo>
                <a:lnTo>
                  <a:pt x="2887" y="572"/>
                </a:lnTo>
                <a:lnTo>
                  <a:pt x="2887" y="570"/>
                </a:lnTo>
                <a:lnTo>
                  <a:pt x="2887" y="570"/>
                </a:lnTo>
                <a:lnTo>
                  <a:pt x="2889" y="570"/>
                </a:lnTo>
                <a:lnTo>
                  <a:pt x="2889" y="570"/>
                </a:lnTo>
                <a:lnTo>
                  <a:pt x="2889" y="570"/>
                </a:lnTo>
                <a:lnTo>
                  <a:pt x="2892" y="570"/>
                </a:lnTo>
                <a:lnTo>
                  <a:pt x="2892" y="570"/>
                </a:lnTo>
                <a:lnTo>
                  <a:pt x="2894" y="570"/>
                </a:lnTo>
                <a:lnTo>
                  <a:pt x="2894" y="568"/>
                </a:lnTo>
                <a:lnTo>
                  <a:pt x="2896" y="566"/>
                </a:lnTo>
                <a:lnTo>
                  <a:pt x="2900" y="566"/>
                </a:lnTo>
                <a:lnTo>
                  <a:pt x="2902" y="564"/>
                </a:lnTo>
                <a:lnTo>
                  <a:pt x="2904" y="564"/>
                </a:lnTo>
                <a:lnTo>
                  <a:pt x="2908" y="562"/>
                </a:lnTo>
                <a:lnTo>
                  <a:pt x="2908" y="562"/>
                </a:lnTo>
                <a:lnTo>
                  <a:pt x="2912" y="554"/>
                </a:lnTo>
                <a:lnTo>
                  <a:pt x="2917" y="552"/>
                </a:lnTo>
                <a:lnTo>
                  <a:pt x="2919" y="549"/>
                </a:lnTo>
                <a:lnTo>
                  <a:pt x="2919" y="549"/>
                </a:lnTo>
                <a:lnTo>
                  <a:pt x="2919" y="547"/>
                </a:lnTo>
                <a:lnTo>
                  <a:pt x="2917" y="545"/>
                </a:lnTo>
                <a:lnTo>
                  <a:pt x="2917" y="543"/>
                </a:lnTo>
                <a:lnTo>
                  <a:pt x="2917" y="541"/>
                </a:lnTo>
                <a:lnTo>
                  <a:pt x="2915" y="541"/>
                </a:lnTo>
                <a:lnTo>
                  <a:pt x="2915" y="539"/>
                </a:lnTo>
                <a:lnTo>
                  <a:pt x="2915" y="539"/>
                </a:lnTo>
                <a:lnTo>
                  <a:pt x="2917" y="537"/>
                </a:lnTo>
                <a:lnTo>
                  <a:pt x="2919" y="535"/>
                </a:lnTo>
                <a:lnTo>
                  <a:pt x="2921" y="533"/>
                </a:lnTo>
                <a:lnTo>
                  <a:pt x="2921" y="531"/>
                </a:lnTo>
                <a:lnTo>
                  <a:pt x="2921" y="531"/>
                </a:lnTo>
                <a:lnTo>
                  <a:pt x="2919" y="528"/>
                </a:lnTo>
                <a:lnTo>
                  <a:pt x="2919" y="528"/>
                </a:lnTo>
                <a:lnTo>
                  <a:pt x="2919" y="528"/>
                </a:lnTo>
                <a:lnTo>
                  <a:pt x="2919" y="528"/>
                </a:lnTo>
                <a:lnTo>
                  <a:pt x="2921" y="528"/>
                </a:lnTo>
                <a:lnTo>
                  <a:pt x="2921" y="528"/>
                </a:lnTo>
                <a:lnTo>
                  <a:pt x="2921" y="528"/>
                </a:lnTo>
                <a:lnTo>
                  <a:pt x="2921" y="528"/>
                </a:lnTo>
                <a:lnTo>
                  <a:pt x="2921" y="526"/>
                </a:lnTo>
                <a:lnTo>
                  <a:pt x="2919" y="526"/>
                </a:lnTo>
                <a:lnTo>
                  <a:pt x="2919" y="526"/>
                </a:lnTo>
                <a:lnTo>
                  <a:pt x="2921" y="526"/>
                </a:lnTo>
                <a:lnTo>
                  <a:pt x="2921" y="526"/>
                </a:lnTo>
                <a:lnTo>
                  <a:pt x="2925" y="524"/>
                </a:lnTo>
                <a:lnTo>
                  <a:pt x="2925" y="524"/>
                </a:lnTo>
                <a:lnTo>
                  <a:pt x="2925" y="524"/>
                </a:lnTo>
                <a:lnTo>
                  <a:pt x="2925" y="522"/>
                </a:lnTo>
                <a:lnTo>
                  <a:pt x="2925" y="522"/>
                </a:lnTo>
                <a:lnTo>
                  <a:pt x="2927" y="522"/>
                </a:lnTo>
                <a:lnTo>
                  <a:pt x="2929" y="522"/>
                </a:lnTo>
                <a:lnTo>
                  <a:pt x="2929" y="522"/>
                </a:lnTo>
                <a:lnTo>
                  <a:pt x="2927" y="522"/>
                </a:lnTo>
                <a:lnTo>
                  <a:pt x="2927" y="520"/>
                </a:lnTo>
                <a:lnTo>
                  <a:pt x="2929" y="520"/>
                </a:lnTo>
                <a:lnTo>
                  <a:pt x="2931" y="520"/>
                </a:lnTo>
                <a:lnTo>
                  <a:pt x="2931" y="518"/>
                </a:lnTo>
                <a:lnTo>
                  <a:pt x="2931" y="518"/>
                </a:lnTo>
                <a:lnTo>
                  <a:pt x="2931" y="516"/>
                </a:lnTo>
                <a:lnTo>
                  <a:pt x="2931" y="516"/>
                </a:lnTo>
                <a:lnTo>
                  <a:pt x="2931" y="514"/>
                </a:lnTo>
                <a:lnTo>
                  <a:pt x="2933" y="516"/>
                </a:lnTo>
                <a:lnTo>
                  <a:pt x="2933" y="516"/>
                </a:lnTo>
                <a:lnTo>
                  <a:pt x="2936" y="516"/>
                </a:lnTo>
                <a:lnTo>
                  <a:pt x="2938" y="514"/>
                </a:lnTo>
                <a:lnTo>
                  <a:pt x="2940" y="516"/>
                </a:lnTo>
                <a:lnTo>
                  <a:pt x="2942" y="518"/>
                </a:lnTo>
                <a:lnTo>
                  <a:pt x="2944" y="518"/>
                </a:lnTo>
                <a:lnTo>
                  <a:pt x="2944" y="516"/>
                </a:lnTo>
                <a:lnTo>
                  <a:pt x="2946" y="516"/>
                </a:lnTo>
                <a:lnTo>
                  <a:pt x="2950" y="516"/>
                </a:lnTo>
                <a:lnTo>
                  <a:pt x="2950" y="516"/>
                </a:lnTo>
                <a:lnTo>
                  <a:pt x="2954" y="516"/>
                </a:lnTo>
                <a:lnTo>
                  <a:pt x="2959" y="516"/>
                </a:lnTo>
                <a:lnTo>
                  <a:pt x="2959" y="516"/>
                </a:lnTo>
                <a:lnTo>
                  <a:pt x="2961" y="516"/>
                </a:lnTo>
                <a:lnTo>
                  <a:pt x="2963" y="516"/>
                </a:lnTo>
                <a:lnTo>
                  <a:pt x="2965" y="516"/>
                </a:lnTo>
                <a:lnTo>
                  <a:pt x="2965" y="516"/>
                </a:lnTo>
                <a:lnTo>
                  <a:pt x="2965" y="516"/>
                </a:lnTo>
                <a:lnTo>
                  <a:pt x="2965" y="518"/>
                </a:lnTo>
                <a:lnTo>
                  <a:pt x="2965" y="520"/>
                </a:lnTo>
                <a:lnTo>
                  <a:pt x="2967" y="520"/>
                </a:lnTo>
                <a:lnTo>
                  <a:pt x="2967" y="520"/>
                </a:lnTo>
                <a:lnTo>
                  <a:pt x="2973" y="522"/>
                </a:lnTo>
                <a:lnTo>
                  <a:pt x="2975" y="524"/>
                </a:lnTo>
                <a:lnTo>
                  <a:pt x="2975" y="526"/>
                </a:lnTo>
                <a:lnTo>
                  <a:pt x="2973" y="528"/>
                </a:lnTo>
                <a:lnTo>
                  <a:pt x="2973" y="533"/>
                </a:lnTo>
                <a:lnTo>
                  <a:pt x="2975" y="533"/>
                </a:lnTo>
                <a:lnTo>
                  <a:pt x="2975" y="533"/>
                </a:lnTo>
                <a:lnTo>
                  <a:pt x="2975" y="535"/>
                </a:lnTo>
                <a:lnTo>
                  <a:pt x="2973" y="535"/>
                </a:lnTo>
                <a:lnTo>
                  <a:pt x="2973" y="537"/>
                </a:lnTo>
                <a:lnTo>
                  <a:pt x="2973" y="537"/>
                </a:lnTo>
                <a:lnTo>
                  <a:pt x="2973" y="539"/>
                </a:lnTo>
                <a:lnTo>
                  <a:pt x="2973" y="539"/>
                </a:lnTo>
                <a:lnTo>
                  <a:pt x="2971" y="539"/>
                </a:lnTo>
                <a:lnTo>
                  <a:pt x="2969" y="537"/>
                </a:lnTo>
                <a:lnTo>
                  <a:pt x="2967" y="539"/>
                </a:lnTo>
                <a:lnTo>
                  <a:pt x="2965" y="539"/>
                </a:lnTo>
                <a:lnTo>
                  <a:pt x="2963" y="539"/>
                </a:lnTo>
                <a:lnTo>
                  <a:pt x="2963" y="541"/>
                </a:lnTo>
                <a:lnTo>
                  <a:pt x="2963" y="543"/>
                </a:lnTo>
                <a:lnTo>
                  <a:pt x="2959" y="547"/>
                </a:lnTo>
                <a:lnTo>
                  <a:pt x="2956" y="549"/>
                </a:lnTo>
                <a:lnTo>
                  <a:pt x="2954" y="552"/>
                </a:lnTo>
                <a:lnTo>
                  <a:pt x="2954" y="552"/>
                </a:lnTo>
                <a:lnTo>
                  <a:pt x="2950" y="556"/>
                </a:lnTo>
                <a:lnTo>
                  <a:pt x="2950" y="558"/>
                </a:lnTo>
                <a:lnTo>
                  <a:pt x="2948" y="558"/>
                </a:lnTo>
                <a:lnTo>
                  <a:pt x="2944" y="560"/>
                </a:lnTo>
                <a:lnTo>
                  <a:pt x="2942" y="562"/>
                </a:lnTo>
                <a:lnTo>
                  <a:pt x="2942" y="562"/>
                </a:lnTo>
                <a:lnTo>
                  <a:pt x="2938" y="566"/>
                </a:lnTo>
                <a:lnTo>
                  <a:pt x="2933" y="566"/>
                </a:lnTo>
                <a:lnTo>
                  <a:pt x="2933" y="568"/>
                </a:lnTo>
                <a:lnTo>
                  <a:pt x="2931" y="570"/>
                </a:lnTo>
                <a:lnTo>
                  <a:pt x="2931" y="570"/>
                </a:lnTo>
                <a:lnTo>
                  <a:pt x="2931" y="570"/>
                </a:lnTo>
                <a:lnTo>
                  <a:pt x="2931" y="570"/>
                </a:lnTo>
                <a:lnTo>
                  <a:pt x="2931" y="570"/>
                </a:lnTo>
                <a:lnTo>
                  <a:pt x="2929" y="570"/>
                </a:lnTo>
                <a:lnTo>
                  <a:pt x="2931" y="572"/>
                </a:lnTo>
                <a:lnTo>
                  <a:pt x="2931" y="572"/>
                </a:lnTo>
                <a:lnTo>
                  <a:pt x="2931" y="575"/>
                </a:lnTo>
                <a:lnTo>
                  <a:pt x="2927" y="575"/>
                </a:lnTo>
                <a:lnTo>
                  <a:pt x="2925" y="577"/>
                </a:lnTo>
                <a:lnTo>
                  <a:pt x="2923" y="575"/>
                </a:lnTo>
                <a:lnTo>
                  <a:pt x="2921" y="577"/>
                </a:lnTo>
                <a:lnTo>
                  <a:pt x="2921" y="577"/>
                </a:lnTo>
                <a:lnTo>
                  <a:pt x="2921" y="579"/>
                </a:lnTo>
                <a:lnTo>
                  <a:pt x="2921" y="581"/>
                </a:lnTo>
                <a:lnTo>
                  <a:pt x="2919" y="581"/>
                </a:lnTo>
                <a:lnTo>
                  <a:pt x="2919" y="583"/>
                </a:lnTo>
                <a:lnTo>
                  <a:pt x="2915" y="585"/>
                </a:lnTo>
                <a:lnTo>
                  <a:pt x="2915" y="587"/>
                </a:lnTo>
                <a:lnTo>
                  <a:pt x="2915" y="587"/>
                </a:lnTo>
                <a:lnTo>
                  <a:pt x="2912" y="589"/>
                </a:lnTo>
                <a:lnTo>
                  <a:pt x="2915" y="591"/>
                </a:lnTo>
                <a:lnTo>
                  <a:pt x="2915" y="593"/>
                </a:lnTo>
                <a:lnTo>
                  <a:pt x="2917" y="596"/>
                </a:lnTo>
                <a:lnTo>
                  <a:pt x="2917" y="598"/>
                </a:lnTo>
                <a:lnTo>
                  <a:pt x="2917" y="598"/>
                </a:lnTo>
                <a:lnTo>
                  <a:pt x="2917" y="600"/>
                </a:lnTo>
                <a:lnTo>
                  <a:pt x="2917" y="604"/>
                </a:lnTo>
                <a:lnTo>
                  <a:pt x="2917" y="606"/>
                </a:lnTo>
                <a:lnTo>
                  <a:pt x="2919" y="608"/>
                </a:lnTo>
                <a:lnTo>
                  <a:pt x="2921" y="610"/>
                </a:lnTo>
                <a:lnTo>
                  <a:pt x="2921" y="610"/>
                </a:lnTo>
                <a:lnTo>
                  <a:pt x="2921" y="612"/>
                </a:lnTo>
                <a:lnTo>
                  <a:pt x="2921" y="612"/>
                </a:lnTo>
                <a:lnTo>
                  <a:pt x="2921" y="612"/>
                </a:lnTo>
                <a:lnTo>
                  <a:pt x="2919" y="612"/>
                </a:lnTo>
                <a:lnTo>
                  <a:pt x="2919" y="612"/>
                </a:lnTo>
                <a:lnTo>
                  <a:pt x="2919" y="614"/>
                </a:lnTo>
                <a:lnTo>
                  <a:pt x="2921" y="614"/>
                </a:lnTo>
                <a:lnTo>
                  <a:pt x="2921" y="614"/>
                </a:lnTo>
                <a:lnTo>
                  <a:pt x="2919" y="614"/>
                </a:lnTo>
                <a:lnTo>
                  <a:pt x="2919" y="614"/>
                </a:lnTo>
                <a:lnTo>
                  <a:pt x="2919" y="617"/>
                </a:lnTo>
                <a:lnTo>
                  <a:pt x="2919" y="619"/>
                </a:lnTo>
                <a:lnTo>
                  <a:pt x="2919" y="621"/>
                </a:lnTo>
                <a:lnTo>
                  <a:pt x="2919" y="623"/>
                </a:lnTo>
                <a:lnTo>
                  <a:pt x="2917" y="625"/>
                </a:lnTo>
                <a:lnTo>
                  <a:pt x="2917" y="625"/>
                </a:lnTo>
                <a:lnTo>
                  <a:pt x="2917" y="629"/>
                </a:lnTo>
                <a:lnTo>
                  <a:pt x="2919" y="631"/>
                </a:lnTo>
                <a:lnTo>
                  <a:pt x="2919" y="631"/>
                </a:lnTo>
                <a:lnTo>
                  <a:pt x="2919" y="633"/>
                </a:lnTo>
                <a:lnTo>
                  <a:pt x="2919" y="633"/>
                </a:lnTo>
                <a:lnTo>
                  <a:pt x="2919" y="635"/>
                </a:lnTo>
                <a:lnTo>
                  <a:pt x="2921" y="635"/>
                </a:lnTo>
                <a:lnTo>
                  <a:pt x="2923" y="633"/>
                </a:lnTo>
                <a:lnTo>
                  <a:pt x="2923" y="633"/>
                </a:lnTo>
                <a:lnTo>
                  <a:pt x="2925" y="635"/>
                </a:lnTo>
                <a:lnTo>
                  <a:pt x="2925" y="635"/>
                </a:lnTo>
                <a:lnTo>
                  <a:pt x="2929" y="637"/>
                </a:lnTo>
                <a:lnTo>
                  <a:pt x="2933" y="640"/>
                </a:lnTo>
                <a:lnTo>
                  <a:pt x="2936" y="640"/>
                </a:lnTo>
                <a:lnTo>
                  <a:pt x="2936" y="640"/>
                </a:lnTo>
                <a:lnTo>
                  <a:pt x="2936" y="640"/>
                </a:lnTo>
                <a:lnTo>
                  <a:pt x="2933" y="642"/>
                </a:lnTo>
                <a:lnTo>
                  <a:pt x="2933" y="642"/>
                </a:lnTo>
                <a:lnTo>
                  <a:pt x="2936" y="642"/>
                </a:lnTo>
                <a:lnTo>
                  <a:pt x="2936" y="642"/>
                </a:lnTo>
                <a:lnTo>
                  <a:pt x="2936" y="642"/>
                </a:lnTo>
                <a:lnTo>
                  <a:pt x="2933" y="642"/>
                </a:lnTo>
                <a:lnTo>
                  <a:pt x="2933" y="642"/>
                </a:lnTo>
                <a:lnTo>
                  <a:pt x="2933" y="644"/>
                </a:lnTo>
                <a:lnTo>
                  <a:pt x="2933" y="644"/>
                </a:lnTo>
                <a:lnTo>
                  <a:pt x="2933" y="646"/>
                </a:lnTo>
                <a:lnTo>
                  <a:pt x="2933" y="646"/>
                </a:lnTo>
                <a:lnTo>
                  <a:pt x="2933" y="646"/>
                </a:lnTo>
                <a:lnTo>
                  <a:pt x="2936" y="646"/>
                </a:lnTo>
                <a:lnTo>
                  <a:pt x="2936" y="646"/>
                </a:lnTo>
                <a:lnTo>
                  <a:pt x="2938" y="646"/>
                </a:lnTo>
                <a:lnTo>
                  <a:pt x="2938" y="646"/>
                </a:lnTo>
                <a:lnTo>
                  <a:pt x="2938" y="644"/>
                </a:lnTo>
                <a:lnTo>
                  <a:pt x="2940" y="644"/>
                </a:lnTo>
                <a:lnTo>
                  <a:pt x="2940" y="642"/>
                </a:lnTo>
                <a:lnTo>
                  <a:pt x="2940" y="642"/>
                </a:lnTo>
                <a:lnTo>
                  <a:pt x="2942" y="644"/>
                </a:lnTo>
                <a:lnTo>
                  <a:pt x="2942" y="646"/>
                </a:lnTo>
                <a:lnTo>
                  <a:pt x="2944" y="646"/>
                </a:lnTo>
                <a:lnTo>
                  <a:pt x="2944" y="646"/>
                </a:lnTo>
                <a:lnTo>
                  <a:pt x="2944" y="648"/>
                </a:lnTo>
                <a:lnTo>
                  <a:pt x="2942" y="648"/>
                </a:lnTo>
                <a:lnTo>
                  <a:pt x="2942" y="650"/>
                </a:lnTo>
                <a:lnTo>
                  <a:pt x="2940" y="650"/>
                </a:lnTo>
                <a:lnTo>
                  <a:pt x="2942" y="650"/>
                </a:lnTo>
                <a:lnTo>
                  <a:pt x="2944" y="650"/>
                </a:lnTo>
                <a:lnTo>
                  <a:pt x="2946" y="648"/>
                </a:lnTo>
                <a:lnTo>
                  <a:pt x="2948" y="648"/>
                </a:lnTo>
                <a:lnTo>
                  <a:pt x="2950" y="648"/>
                </a:lnTo>
                <a:lnTo>
                  <a:pt x="2952" y="648"/>
                </a:lnTo>
                <a:lnTo>
                  <a:pt x="2956" y="646"/>
                </a:lnTo>
                <a:lnTo>
                  <a:pt x="2961" y="646"/>
                </a:lnTo>
                <a:lnTo>
                  <a:pt x="2963" y="646"/>
                </a:lnTo>
                <a:lnTo>
                  <a:pt x="2963" y="646"/>
                </a:lnTo>
                <a:lnTo>
                  <a:pt x="2965" y="644"/>
                </a:lnTo>
                <a:lnTo>
                  <a:pt x="2967" y="644"/>
                </a:lnTo>
                <a:lnTo>
                  <a:pt x="2969" y="644"/>
                </a:lnTo>
                <a:lnTo>
                  <a:pt x="2971" y="642"/>
                </a:lnTo>
                <a:lnTo>
                  <a:pt x="2973" y="642"/>
                </a:lnTo>
                <a:lnTo>
                  <a:pt x="2977" y="642"/>
                </a:lnTo>
                <a:lnTo>
                  <a:pt x="2977" y="640"/>
                </a:lnTo>
                <a:lnTo>
                  <a:pt x="2980" y="640"/>
                </a:lnTo>
                <a:lnTo>
                  <a:pt x="2980" y="642"/>
                </a:lnTo>
                <a:lnTo>
                  <a:pt x="2982" y="642"/>
                </a:lnTo>
                <a:lnTo>
                  <a:pt x="2982" y="640"/>
                </a:lnTo>
                <a:lnTo>
                  <a:pt x="2984" y="640"/>
                </a:lnTo>
                <a:lnTo>
                  <a:pt x="2986" y="640"/>
                </a:lnTo>
                <a:lnTo>
                  <a:pt x="2986" y="640"/>
                </a:lnTo>
                <a:lnTo>
                  <a:pt x="2984" y="637"/>
                </a:lnTo>
                <a:lnTo>
                  <a:pt x="2984" y="637"/>
                </a:lnTo>
                <a:lnTo>
                  <a:pt x="2986" y="637"/>
                </a:lnTo>
                <a:lnTo>
                  <a:pt x="2988" y="637"/>
                </a:lnTo>
                <a:lnTo>
                  <a:pt x="2990" y="637"/>
                </a:lnTo>
                <a:lnTo>
                  <a:pt x="2990" y="637"/>
                </a:lnTo>
                <a:lnTo>
                  <a:pt x="2992" y="635"/>
                </a:lnTo>
                <a:lnTo>
                  <a:pt x="2992" y="633"/>
                </a:lnTo>
                <a:lnTo>
                  <a:pt x="2994" y="633"/>
                </a:lnTo>
                <a:lnTo>
                  <a:pt x="2992" y="633"/>
                </a:lnTo>
                <a:lnTo>
                  <a:pt x="2992" y="635"/>
                </a:lnTo>
                <a:lnTo>
                  <a:pt x="2992" y="637"/>
                </a:lnTo>
                <a:lnTo>
                  <a:pt x="2992" y="637"/>
                </a:lnTo>
                <a:lnTo>
                  <a:pt x="2994" y="637"/>
                </a:lnTo>
                <a:lnTo>
                  <a:pt x="2994" y="637"/>
                </a:lnTo>
                <a:lnTo>
                  <a:pt x="2998" y="637"/>
                </a:lnTo>
                <a:lnTo>
                  <a:pt x="3000" y="635"/>
                </a:lnTo>
                <a:lnTo>
                  <a:pt x="3003" y="635"/>
                </a:lnTo>
                <a:lnTo>
                  <a:pt x="3003" y="635"/>
                </a:lnTo>
                <a:lnTo>
                  <a:pt x="3005" y="637"/>
                </a:lnTo>
                <a:lnTo>
                  <a:pt x="3007" y="635"/>
                </a:lnTo>
                <a:lnTo>
                  <a:pt x="3009" y="635"/>
                </a:lnTo>
                <a:lnTo>
                  <a:pt x="3009" y="635"/>
                </a:lnTo>
                <a:lnTo>
                  <a:pt x="3011" y="635"/>
                </a:lnTo>
                <a:lnTo>
                  <a:pt x="3015" y="635"/>
                </a:lnTo>
                <a:lnTo>
                  <a:pt x="3021" y="631"/>
                </a:lnTo>
                <a:lnTo>
                  <a:pt x="3021" y="633"/>
                </a:lnTo>
                <a:lnTo>
                  <a:pt x="3024" y="633"/>
                </a:lnTo>
                <a:lnTo>
                  <a:pt x="3024" y="635"/>
                </a:lnTo>
                <a:lnTo>
                  <a:pt x="3021" y="635"/>
                </a:lnTo>
                <a:lnTo>
                  <a:pt x="3021" y="635"/>
                </a:lnTo>
                <a:lnTo>
                  <a:pt x="3021" y="635"/>
                </a:lnTo>
                <a:lnTo>
                  <a:pt x="3024" y="640"/>
                </a:lnTo>
                <a:lnTo>
                  <a:pt x="3026" y="640"/>
                </a:lnTo>
                <a:lnTo>
                  <a:pt x="3030" y="642"/>
                </a:lnTo>
                <a:lnTo>
                  <a:pt x="3034" y="644"/>
                </a:lnTo>
                <a:lnTo>
                  <a:pt x="3036" y="642"/>
                </a:lnTo>
                <a:lnTo>
                  <a:pt x="3038" y="642"/>
                </a:lnTo>
                <a:lnTo>
                  <a:pt x="3040" y="644"/>
                </a:lnTo>
                <a:lnTo>
                  <a:pt x="3042" y="646"/>
                </a:lnTo>
                <a:lnTo>
                  <a:pt x="3042" y="646"/>
                </a:lnTo>
                <a:lnTo>
                  <a:pt x="3044" y="648"/>
                </a:lnTo>
                <a:lnTo>
                  <a:pt x="3044" y="648"/>
                </a:lnTo>
                <a:lnTo>
                  <a:pt x="3044" y="650"/>
                </a:lnTo>
                <a:lnTo>
                  <a:pt x="3038" y="648"/>
                </a:lnTo>
                <a:lnTo>
                  <a:pt x="3030" y="646"/>
                </a:lnTo>
                <a:lnTo>
                  <a:pt x="3030" y="648"/>
                </a:lnTo>
                <a:lnTo>
                  <a:pt x="3028" y="648"/>
                </a:lnTo>
                <a:lnTo>
                  <a:pt x="3028" y="650"/>
                </a:lnTo>
                <a:lnTo>
                  <a:pt x="3028" y="650"/>
                </a:lnTo>
                <a:lnTo>
                  <a:pt x="3026" y="650"/>
                </a:lnTo>
                <a:lnTo>
                  <a:pt x="3024" y="650"/>
                </a:lnTo>
                <a:lnTo>
                  <a:pt x="3021" y="650"/>
                </a:lnTo>
                <a:lnTo>
                  <a:pt x="3021" y="650"/>
                </a:lnTo>
                <a:lnTo>
                  <a:pt x="3019" y="650"/>
                </a:lnTo>
                <a:lnTo>
                  <a:pt x="3019" y="652"/>
                </a:lnTo>
                <a:lnTo>
                  <a:pt x="3017" y="654"/>
                </a:lnTo>
                <a:lnTo>
                  <a:pt x="3017" y="652"/>
                </a:lnTo>
                <a:lnTo>
                  <a:pt x="3015" y="652"/>
                </a:lnTo>
                <a:lnTo>
                  <a:pt x="3015" y="652"/>
                </a:lnTo>
                <a:lnTo>
                  <a:pt x="3013" y="652"/>
                </a:lnTo>
                <a:lnTo>
                  <a:pt x="3013" y="654"/>
                </a:lnTo>
                <a:lnTo>
                  <a:pt x="3015" y="656"/>
                </a:lnTo>
                <a:lnTo>
                  <a:pt x="3013" y="658"/>
                </a:lnTo>
                <a:lnTo>
                  <a:pt x="3013" y="658"/>
                </a:lnTo>
                <a:lnTo>
                  <a:pt x="3011" y="658"/>
                </a:lnTo>
                <a:lnTo>
                  <a:pt x="3005" y="658"/>
                </a:lnTo>
                <a:lnTo>
                  <a:pt x="2998" y="658"/>
                </a:lnTo>
                <a:lnTo>
                  <a:pt x="2996" y="658"/>
                </a:lnTo>
                <a:lnTo>
                  <a:pt x="2994" y="656"/>
                </a:lnTo>
                <a:lnTo>
                  <a:pt x="2992" y="656"/>
                </a:lnTo>
                <a:lnTo>
                  <a:pt x="2982" y="654"/>
                </a:lnTo>
                <a:lnTo>
                  <a:pt x="2980" y="654"/>
                </a:lnTo>
                <a:lnTo>
                  <a:pt x="2977" y="654"/>
                </a:lnTo>
                <a:lnTo>
                  <a:pt x="2977" y="656"/>
                </a:lnTo>
                <a:lnTo>
                  <a:pt x="2977" y="656"/>
                </a:lnTo>
                <a:lnTo>
                  <a:pt x="2975" y="656"/>
                </a:lnTo>
                <a:lnTo>
                  <a:pt x="2969" y="656"/>
                </a:lnTo>
                <a:lnTo>
                  <a:pt x="2965" y="658"/>
                </a:lnTo>
                <a:lnTo>
                  <a:pt x="2961" y="658"/>
                </a:lnTo>
                <a:lnTo>
                  <a:pt x="2959" y="661"/>
                </a:lnTo>
                <a:lnTo>
                  <a:pt x="2956" y="661"/>
                </a:lnTo>
                <a:lnTo>
                  <a:pt x="2956" y="663"/>
                </a:lnTo>
                <a:lnTo>
                  <a:pt x="2952" y="663"/>
                </a:lnTo>
                <a:lnTo>
                  <a:pt x="2950" y="663"/>
                </a:lnTo>
                <a:lnTo>
                  <a:pt x="2948" y="665"/>
                </a:lnTo>
                <a:lnTo>
                  <a:pt x="2948" y="667"/>
                </a:lnTo>
                <a:lnTo>
                  <a:pt x="2948" y="667"/>
                </a:lnTo>
                <a:lnTo>
                  <a:pt x="2948" y="667"/>
                </a:lnTo>
                <a:lnTo>
                  <a:pt x="2948" y="669"/>
                </a:lnTo>
                <a:lnTo>
                  <a:pt x="2948" y="669"/>
                </a:lnTo>
                <a:lnTo>
                  <a:pt x="2948" y="669"/>
                </a:lnTo>
                <a:lnTo>
                  <a:pt x="2948" y="671"/>
                </a:lnTo>
                <a:lnTo>
                  <a:pt x="2948" y="673"/>
                </a:lnTo>
                <a:lnTo>
                  <a:pt x="2948" y="673"/>
                </a:lnTo>
                <a:lnTo>
                  <a:pt x="2950" y="673"/>
                </a:lnTo>
                <a:lnTo>
                  <a:pt x="2950" y="673"/>
                </a:lnTo>
                <a:lnTo>
                  <a:pt x="2948" y="673"/>
                </a:lnTo>
                <a:lnTo>
                  <a:pt x="2948" y="675"/>
                </a:lnTo>
                <a:lnTo>
                  <a:pt x="2948" y="677"/>
                </a:lnTo>
                <a:lnTo>
                  <a:pt x="2950" y="679"/>
                </a:lnTo>
                <a:lnTo>
                  <a:pt x="2950" y="679"/>
                </a:lnTo>
                <a:lnTo>
                  <a:pt x="2952" y="682"/>
                </a:lnTo>
                <a:lnTo>
                  <a:pt x="2956" y="684"/>
                </a:lnTo>
                <a:lnTo>
                  <a:pt x="2956" y="684"/>
                </a:lnTo>
                <a:lnTo>
                  <a:pt x="2959" y="684"/>
                </a:lnTo>
                <a:lnTo>
                  <a:pt x="2959" y="682"/>
                </a:lnTo>
                <a:lnTo>
                  <a:pt x="2961" y="682"/>
                </a:lnTo>
                <a:lnTo>
                  <a:pt x="2961" y="682"/>
                </a:lnTo>
                <a:lnTo>
                  <a:pt x="2963" y="682"/>
                </a:lnTo>
                <a:lnTo>
                  <a:pt x="2963" y="684"/>
                </a:lnTo>
                <a:lnTo>
                  <a:pt x="2963" y="684"/>
                </a:lnTo>
                <a:lnTo>
                  <a:pt x="2963" y="684"/>
                </a:lnTo>
                <a:lnTo>
                  <a:pt x="2963" y="688"/>
                </a:lnTo>
                <a:lnTo>
                  <a:pt x="2961" y="692"/>
                </a:lnTo>
                <a:lnTo>
                  <a:pt x="2961" y="692"/>
                </a:lnTo>
                <a:lnTo>
                  <a:pt x="2961" y="694"/>
                </a:lnTo>
                <a:lnTo>
                  <a:pt x="2961" y="696"/>
                </a:lnTo>
                <a:lnTo>
                  <a:pt x="2961" y="702"/>
                </a:lnTo>
                <a:lnTo>
                  <a:pt x="2961" y="705"/>
                </a:lnTo>
                <a:lnTo>
                  <a:pt x="2959" y="707"/>
                </a:lnTo>
                <a:lnTo>
                  <a:pt x="2956" y="709"/>
                </a:lnTo>
                <a:lnTo>
                  <a:pt x="2954" y="709"/>
                </a:lnTo>
                <a:lnTo>
                  <a:pt x="2950" y="711"/>
                </a:lnTo>
                <a:lnTo>
                  <a:pt x="2946" y="709"/>
                </a:lnTo>
                <a:lnTo>
                  <a:pt x="2944" y="702"/>
                </a:lnTo>
                <a:lnTo>
                  <a:pt x="2942" y="702"/>
                </a:lnTo>
                <a:lnTo>
                  <a:pt x="2936" y="698"/>
                </a:lnTo>
                <a:lnTo>
                  <a:pt x="2936" y="696"/>
                </a:lnTo>
                <a:lnTo>
                  <a:pt x="2933" y="694"/>
                </a:lnTo>
                <a:lnTo>
                  <a:pt x="2929" y="696"/>
                </a:lnTo>
                <a:lnTo>
                  <a:pt x="2925" y="698"/>
                </a:lnTo>
                <a:lnTo>
                  <a:pt x="2923" y="698"/>
                </a:lnTo>
                <a:lnTo>
                  <a:pt x="2919" y="702"/>
                </a:lnTo>
                <a:lnTo>
                  <a:pt x="2919" y="705"/>
                </a:lnTo>
                <a:lnTo>
                  <a:pt x="2919" y="707"/>
                </a:lnTo>
                <a:lnTo>
                  <a:pt x="2917" y="709"/>
                </a:lnTo>
                <a:lnTo>
                  <a:pt x="2917" y="711"/>
                </a:lnTo>
                <a:lnTo>
                  <a:pt x="2912" y="713"/>
                </a:lnTo>
                <a:lnTo>
                  <a:pt x="2912" y="717"/>
                </a:lnTo>
                <a:lnTo>
                  <a:pt x="2912" y="726"/>
                </a:lnTo>
                <a:lnTo>
                  <a:pt x="2912" y="730"/>
                </a:lnTo>
                <a:lnTo>
                  <a:pt x="2912" y="730"/>
                </a:lnTo>
                <a:lnTo>
                  <a:pt x="2912" y="734"/>
                </a:lnTo>
                <a:lnTo>
                  <a:pt x="2915" y="738"/>
                </a:lnTo>
                <a:lnTo>
                  <a:pt x="2915" y="740"/>
                </a:lnTo>
                <a:lnTo>
                  <a:pt x="2915" y="742"/>
                </a:lnTo>
                <a:lnTo>
                  <a:pt x="2915" y="744"/>
                </a:lnTo>
                <a:lnTo>
                  <a:pt x="2915" y="749"/>
                </a:lnTo>
                <a:lnTo>
                  <a:pt x="2915" y="751"/>
                </a:lnTo>
                <a:lnTo>
                  <a:pt x="2912" y="753"/>
                </a:lnTo>
                <a:lnTo>
                  <a:pt x="2910" y="753"/>
                </a:lnTo>
                <a:lnTo>
                  <a:pt x="2908" y="751"/>
                </a:lnTo>
                <a:lnTo>
                  <a:pt x="2908" y="751"/>
                </a:lnTo>
                <a:lnTo>
                  <a:pt x="2906" y="751"/>
                </a:lnTo>
                <a:lnTo>
                  <a:pt x="2910" y="747"/>
                </a:lnTo>
                <a:lnTo>
                  <a:pt x="2912" y="742"/>
                </a:lnTo>
                <a:lnTo>
                  <a:pt x="2912" y="740"/>
                </a:lnTo>
                <a:lnTo>
                  <a:pt x="2915" y="738"/>
                </a:lnTo>
                <a:lnTo>
                  <a:pt x="2915" y="738"/>
                </a:lnTo>
                <a:lnTo>
                  <a:pt x="2912" y="738"/>
                </a:lnTo>
                <a:lnTo>
                  <a:pt x="2912" y="740"/>
                </a:lnTo>
                <a:lnTo>
                  <a:pt x="2912" y="742"/>
                </a:lnTo>
                <a:lnTo>
                  <a:pt x="2910" y="744"/>
                </a:lnTo>
                <a:lnTo>
                  <a:pt x="2910" y="747"/>
                </a:lnTo>
                <a:lnTo>
                  <a:pt x="2908" y="749"/>
                </a:lnTo>
                <a:lnTo>
                  <a:pt x="2904" y="751"/>
                </a:lnTo>
                <a:lnTo>
                  <a:pt x="2904" y="751"/>
                </a:lnTo>
                <a:lnTo>
                  <a:pt x="2900" y="751"/>
                </a:lnTo>
                <a:lnTo>
                  <a:pt x="2898" y="753"/>
                </a:lnTo>
                <a:lnTo>
                  <a:pt x="2898" y="753"/>
                </a:lnTo>
                <a:lnTo>
                  <a:pt x="2896" y="755"/>
                </a:lnTo>
                <a:lnTo>
                  <a:pt x="2896" y="757"/>
                </a:lnTo>
                <a:lnTo>
                  <a:pt x="2894" y="759"/>
                </a:lnTo>
                <a:lnTo>
                  <a:pt x="2892" y="761"/>
                </a:lnTo>
                <a:lnTo>
                  <a:pt x="2892" y="761"/>
                </a:lnTo>
                <a:lnTo>
                  <a:pt x="2889" y="763"/>
                </a:lnTo>
                <a:lnTo>
                  <a:pt x="2883" y="763"/>
                </a:lnTo>
                <a:lnTo>
                  <a:pt x="2881" y="763"/>
                </a:lnTo>
                <a:lnTo>
                  <a:pt x="2879" y="761"/>
                </a:lnTo>
                <a:lnTo>
                  <a:pt x="2877" y="759"/>
                </a:lnTo>
                <a:lnTo>
                  <a:pt x="2875" y="755"/>
                </a:lnTo>
                <a:lnTo>
                  <a:pt x="2875" y="755"/>
                </a:lnTo>
                <a:lnTo>
                  <a:pt x="2879" y="757"/>
                </a:lnTo>
                <a:lnTo>
                  <a:pt x="2881" y="757"/>
                </a:lnTo>
                <a:lnTo>
                  <a:pt x="2879" y="757"/>
                </a:lnTo>
                <a:lnTo>
                  <a:pt x="2877" y="755"/>
                </a:lnTo>
                <a:lnTo>
                  <a:pt x="2873" y="753"/>
                </a:lnTo>
                <a:lnTo>
                  <a:pt x="2871" y="753"/>
                </a:lnTo>
                <a:lnTo>
                  <a:pt x="2866" y="755"/>
                </a:lnTo>
                <a:lnTo>
                  <a:pt x="2858" y="755"/>
                </a:lnTo>
                <a:lnTo>
                  <a:pt x="2854" y="757"/>
                </a:lnTo>
                <a:lnTo>
                  <a:pt x="2852" y="759"/>
                </a:lnTo>
                <a:lnTo>
                  <a:pt x="2848" y="759"/>
                </a:lnTo>
                <a:lnTo>
                  <a:pt x="2845" y="761"/>
                </a:lnTo>
                <a:lnTo>
                  <a:pt x="2843" y="763"/>
                </a:lnTo>
                <a:lnTo>
                  <a:pt x="2843" y="763"/>
                </a:lnTo>
                <a:lnTo>
                  <a:pt x="2841" y="763"/>
                </a:lnTo>
                <a:lnTo>
                  <a:pt x="2839" y="765"/>
                </a:lnTo>
                <a:lnTo>
                  <a:pt x="2837" y="765"/>
                </a:lnTo>
                <a:lnTo>
                  <a:pt x="2829" y="767"/>
                </a:lnTo>
                <a:lnTo>
                  <a:pt x="2820" y="770"/>
                </a:lnTo>
                <a:lnTo>
                  <a:pt x="2816" y="772"/>
                </a:lnTo>
                <a:lnTo>
                  <a:pt x="2814" y="772"/>
                </a:lnTo>
                <a:lnTo>
                  <a:pt x="2814" y="772"/>
                </a:lnTo>
                <a:lnTo>
                  <a:pt x="2812" y="770"/>
                </a:lnTo>
                <a:lnTo>
                  <a:pt x="2808" y="767"/>
                </a:lnTo>
                <a:lnTo>
                  <a:pt x="2808" y="767"/>
                </a:lnTo>
                <a:lnTo>
                  <a:pt x="2808" y="770"/>
                </a:lnTo>
                <a:lnTo>
                  <a:pt x="2808" y="770"/>
                </a:lnTo>
                <a:lnTo>
                  <a:pt x="2810" y="770"/>
                </a:lnTo>
                <a:lnTo>
                  <a:pt x="2810" y="772"/>
                </a:lnTo>
                <a:lnTo>
                  <a:pt x="2810" y="772"/>
                </a:lnTo>
                <a:lnTo>
                  <a:pt x="2812" y="774"/>
                </a:lnTo>
                <a:lnTo>
                  <a:pt x="2814" y="772"/>
                </a:lnTo>
                <a:lnTo>
                  <a:pt x="2816" y="774"/>
                </a:lnTo>
                <a:lnTo>
                  <a:pt x="2818" y="774"/>
                </a:lnTo>
                <a:lnTo>
                  <a:pt x="2818" y="776"/>
                </a:lnTo>
                <a:lnTo>
                  <a:pt x="2818" y="776"/>
                </a:lnTo>
                <a:lnTo>
                  <a:pt x="2818" y="776"/>
                </a:lnTo>
                <a:lnTo>
                  <a:pt x="2818" y="778"/>
                </a:lnTo>
                <a:lnTo>
                  <a:pt x="2818" y="776"/>
                </a:lnTo>
                <a:lnTo>
                  <a:pt x="2814" y="776"/>
                </a:lnTo>
                <a:lnTo>
                  <a:pt x="2812" y="774"/>
                </a:lnTo>
                <a:lnTo>
                  <a:pt x="2810" y="774"/>
                </a:lnTo>
                <a:lnTo>
                  <a:pt x="2808" y="774"/>
                </a:lnTo>
                <a:lnTo>
                  <a:pt x="2808" y="770"/>
                </a:lnTo>
                <a:lnTo>
                  <a:pt x="2806" y="767"/>
                </a:lnTo>
                <a:lnTo>
                  <a:pt x="2804" y="767"/>
                </a:lnTo>
                <a:lnTo>
                  <a:pt x="2797" y="765"/>
                </a:lnTo>
                <a:lnTo>
                  <a:pt x="2797" y="761"/>
                </a:lnTo>
                <a:lnTo>
                  <a:pt x="2795" y="761"/>
                </a:lnTo>
                <a:lnTo>
                  <a:pt x="2793" y="761"/>
                </a:lnTo>
                <a:lnTo>
                  <a:pt x="2789" y="761"/>
                </a:lnTo>
                <a:lnTo>
                  <a:pt x="2787" y="763"/>
                </a:lnTo>
                <a:lnTo>
                  <a:pt x="2787" y="765"/>
                </a:lnTo>
                <a:lnTo>
                  <a:pt x="2785" y="765"/>
                </a:lnTo>
                <a:lnTo>
                  <a:pt x="2783" y="767"/>
                </a:lnTo>
                <a:lnTo>
                  <a:pt x="2778" y="767"/>
                </a:lnTo>
                <a:lnTo>
                  <a:pt x="2776" y="767"/>
                </a:lnTo>
                <a:lnTo>
                  <a:pt x="2774" y="772"/>
                </a:lnTo>
                <a:lnTo>
                  <a:pt x="2772" y="772"/>
                </a:lnTo>
                <a:lnTo>
                  <a:pt x="2768" y="770"/>
                </a:lnTo>
                <a:lnTo>
                  <a:pt x="2766" y="770"/>
                </a:lnTo>
                <a:lnTo>
                  <a:pt x="2766" y="770"/>
                </a:lnTo>
                <a:lnTo>
                  <a:pt x="2764" y="770"/>
                </a:lnTo>
                <a:lnTo>
                  <a:pt x="2768" y="767"/>
                </a:lnTo>
                <a:lnTo>
                  <a:pt x="2768" y="765"/>
                </a:lnTo>
                <a:lnTo>
                  <a:pt x="2768" y="763"/>
                </a:lnTo>
                <a:lnTo>
                  <a:pt x="2766" y="763"/>
                </a:lnTo>
                <a:lnTo>
                  <a:pt x="2764" y="763"/>
                </a:lnTo>
                <a:lnTo>
                  <a:pt x="2757" y="761"/>
                </a:lnTo>
                <a:lnTo>
                  <a:pt x="2755" y="761"/>
                </a:lnTo>
                <a:lnTo>
                  <a:pt x="2755" y="761"/>
                </a:lnTo>
                <a:lnTo>
                  <a:pt x="2755" y="761"/>
                </a:lnTo>
                <a:lnTo>
                  <a:pt x="2751" y="761"/>
                </a:lnTo>
                <a:lnTo>
                  <a:pt x="2751" y="759"/>
                </a:lnTo>
                <a:lnTo>
                  <a:pt x="2753" y="759"/>
                </a:lnTo>
                <a:lnTo>
                  <a:pt x="2753" y="757"/>
                </a:lnTo>
                <a:lnTo>
                  <a:pt x="2751" y="755"/>
                </a:lnTo>
                <a:lnTo>
                  <a:pt x="2751" y="755"/>
                </a:lnTo>
                <a:lnTo>
                  <a:pt x="2749" y="755"/>
                </a:lnTo>
                <a:lnTo>
                  <a:pt x="2749" y="751"/>
                </a:lnTo>
                <a:lnTo>
                  <a:pt x="2749" y="751"/>
                </a:lnTo>
                <a:lnTo>
                  <a:pt x="2749" y="751"/>
                </a:lnTo>
                <a:lnTo>
                  <a:pt x="2747" y="751"/>
                </a:lnTo>
                <a:lnTo>
                  <a:pt x="2747" y="749"/>
                </a:lnTo>
                <a:lnTo>
                  <a:pt x="2745" y="749"/>
                </a:lnTo>
                <a:lnTo>
                  <a:pt x="2745" y="749"/>
                </a:lnTo>
                <a:lnTo>
                  <a:pt x="2747" y="747"/>
                </a:lnTo>
                <a:lnTo>
                  <a:pt x="2747" y="744"/>
                </a:lnTo>
                <a:lnTo>
                  <a:pt x="2747" y="742"/>
                </a:lnTo>
                <a:lnTo>
                  <a:pt x="2747" y="742"/>
                </a:lnTo>
                <a:lnTo>
                  <a:pt x="2747" y="740"/>
                </a:lnTo>
                <a:lnTo>
                  <a:pt x="2747" y="738"/>
                </a:lnTo>
                <a:lnTo>
                  <a:pt x="2749" y="738"/>
                </a:lnTo>
                <a:lnTo>
                  <a:pt x="2749" y="738"/>
                </a:lnTo>
                <a:lnTo>
                  <a:pt x="2751" y="736"/>
                </a:lnTo>
                <a:lnTo>
                  <a:pt x="2753" y="736"/>
                </a:lnTo>
                <a:lnTo>
                  <a:pt x="2753" y="734"/>
                </a:lnTo>
                <a:lnTo>
                  <a:pt x="2751" y="734"/>
                </a:lnTo>
                <a:lnTo>
                  <a:pt x="2751" y="734"/>
                </a:lnTo>
                <a:lnTo>
                  <a:pt x="2753" y="732"/>
                </a:lnTo>
                <a:lnTo>
                  <a:pt x="2753" y="732"/>
                </a:lnTo>
                <a:lnTo>
                  <a:pt x="2755" y="734"/>
                </a:lnTo>
                <a:lnTo>
                  <a:pt x="2755" y="732"/>
                </a:lnTo>
                <a:lnTo>
                  <a:pt x="2755" y="730"/>
                </a:lnTo>
                <a:lnTo>
                  <a:pt x="2757" y="726"/>
                </a:lnTo>
                <a:lnTo>
                  <a:pt x="2757" y="726"/>
                </a:lnTo>
                <a:lnTo>
                  <a:pt x="2760" y="726"/>
                </a:lnTo>
                <a:lnTo>
                  <a:pt x="2760" y="726"/>
                </a:lnTo>
                <a:lnTo>
                  <a:pt x="2762" y="726"/>
                </a:lnTo>
                <a:lnTo>
                  <a:pt x="2764" y="726"/>
                </a:lnTo>
                <a:lnTo>
                  <a:pt x="2766" y="723"/>
                </a:lnTo>
                <a:lnTo>
                  <a:pt x="2766" y="723"/>
                </a:lnTo>
                <a:lnTo>
                  <a:pt x="2766" y="721"/>
                </a:lnTo>
                <a:lnTo>
                  <a:pt x="2766" y="719"/>
                </a:lnTo>
                <a:lnTo>
                  <a:pt x="2766" y="719"/>
                </a:lnTo>
                <a:lnTo>
                  <a:pt x="2760" y="719"/>
                </a:lnTo>
                <a:lnTo>
                  <a:pt x="2757" y="719"/>
                </a:lnTo>
                <a:lnTo>
                  <a:pt x="2757" y="717"/>
                </a:lnTo>
                <a:lnTo>
                  <a:pt x="2757" y="715"/>
                </a:lnTo>
                <a:lnTo>
                  <a:pt x="2757" y="713"/>
                </a:lnTo>
                <a:lnTo>
                  <a:pt x="2757" y="709"/>
                </a:lnTo>
                <a:lnTo>
                  <a:pt x="2757" y="709"/>
                </a:lnTo>
                <a:lnTo>
                  <a:pt x="2760" y="707"/>
                </a:lnTo>
                <a:lnTo>
                  <a:pt x="2760" y="705"/>
                </a:lnTo>
                <a:lnTo>
                  <a:pt x="2760" y="702"/>
                </a:lnTo>
                <a:lnTo>
                  <a:pt x="2760" y="700"/>
                </a:lnTo>
                <a:lnTo>
                  <a:pt x="2760" y="698"/>
                </a:lnTo>
                <a:lnTo>
                  <a:pt x="2760" y="696"/>
                </a:lnTo>
                <a:lnTo>
                  <a:pt x="2760" y="696"/>
                </a:lnTo>
                <a:lnTo>
                  <a:pt x="2762" y="694"/>
                </a:lnTo>
                <a:lnTo>
                  <a:pt x="2760" y="694"/>
                </a:lnTo>
                <a:lnTo>
                  <a:pt x="2755" y="696"/>
                </a:lnTo>
                <a:lnTo>
                  <a:pt x="2751" y="698"/>
                </a:lnTo>
                <a:lnTo>
                  <a:pt x="2749" y="700"/>
                </a:lnTo>
                <a:lnTo>
                  <a:pt x="2747" y="705"/>
                </a:lnTo>
                <a:lnTo>
                  <a:pt x="2745" y="707"/>
                </a:lnTo>
                <a:lnTo>
                  <a:pt x="2743" y="707"/>
                </a:lnTo>
                <a:lnTo>
                  <a:pt x="2739" y="707"/>
                </a:lnTo>
                <a:lnTo>
                  <a:pt x="2736" y="707"/>
                </a:lnTo>
                <a:lnTo>
                  <a:pt x="2734" y="707"/>
                </a:lnTo>
                <a:lnTo>
                  <a:pt x="2732" y="707"/>
                </a:lnTo>
                <a:lnTo>
                  <a:pt x="2730" y="711"/>
                </a:lnTo>
                <a:lnTo>
                  <a:pt x="2728" y="713"/>
                </a:lnTo>
                <a:lnTo>
                  <a:pt x="2728" y="713"/>
                </a:lnTo>
                <a:lnTo>
                  <a:pt x="2728" y="715"/>
                </a:lnTo>
                <a:lnTo>
                  <a:pt x="2728" y="715"/>
                </a:lnTo>
                <a:lnTo>
                  <a:pt x="2730" y="717"/>
                </a:lnTo>
                <a:lnTo>
                  <a:pt x="2732" y="715"/>
                </a:lnTo>
                <a:lnTo>
                  <a:pt x="2734" y="715"/>
                </a:lnTo>
                <a:lnTo>
                  <a:pt x="2736" y="713"/>
                </a:lnTo>
                <a:lnTo>
                  <a:pt x="2739" y="709"/>
                </a:lnTo>
                <a:lnTo>
                  <a:pt x="2741" y="709"/>
                </a:lnTo>
                <a:lnTo>
                  <a:pt x="2743" y="709"/>
                </a:lnTo>
                <a:lnTo>
                  <a:pt x="2741" y="713"/>
                </a:lnTo>
                <a:lnTo>
                  <a:pt x="2741" y="715"/>
                </a:lnTo>
                <a:lnTo>
                  <a:pt x="2741" y="715"/>
                </a:lnTo>
                <a:lnTo>
                  <a:pt x="2739" y="713"/>
                </a:lnTo>
                <a:lnTo>
                  <a:pt x="2739" y="715"/>
                </a:lnTo>
                <a:lnTo>
                  <a:pt x="2736" y="715"/>
                </a:lnTo>
                <a:lnTo>
                  <a:pt x="2734" y="717"/>
                </a:lnTo>
                <a:lnTo>
                  <a:pt x="2734" y="719"/>
                </a:lnTo>
                <a:lnTo>
                  <a:pt x="2734" y="719"/>
                </a:lnTo>
                <a:lnTo>
                  <a:pt x="2732" y="719"/>
                </a:lnTo>
                <a:lnTo>
                  <a:pt x="2732" y="719"/>
                </a:lnTo>
                <a:lnTo>
                  <a:pt x="2730" y="719"/>
                </a:lnTo>
                <a:lnTo>
                  <a:pt x="2728" y="717"/>
                </a:lnTo>
                <a:lnTo>
                  <a:pt x="2726" y="717"/>
                </a:lnTo>
                <a:lnTo>
                  <a:pt x="2726" y="717"/>
                </a:lnTo>
                <a:lnTo>
                  <a:pt x="2726" y="723"/>
                </a:lnTo>
                <a:lnTo>
                  <a:pt x="2726" y="728"/>
                </a:lnTo>
                <a:lnTo>
                  <a:pt x="2726" y="730"/>
                </a:lnTo>
                <a:lnTo>
                  <a:pt x="2726" y="732"/>
                </a:lnTo>
                <a:lnTo>
                  <a:pt x="2726" y="738"/>
                </a:lnTo>
                <a:lnTo>
                  <a:pt x="2728" y="740"/>
                </a:lnTo>
                <a:lnTo>
                  <a:pt x="2732" y="742"/>
                </a:lnTo>
                <a:lnTo>
                  <a:pt x="2732" y="744"/>
                </a:lnTo>
                <a:lnTo>
                  <a:pt x="2732" y="747"/>
                </a:lnTo>
                <a:lnTo>
                  <a:pt x="2732" y="747"/>
                </a:lnTo>
                <a:lnTo>
                  <a:pt x="2732" y="749"/>
                </a:lnTo>
                <a:lnTo>
                  <a:pt x="2732" y="751"/>
                </a:lnTo>
                <a:lnTo>
                  <a:pt x="2734" y="755"/>
                </a:lnTo>
                <a:lnTo>
                  <a:pt x="2734" y="757"/>
                </a:lnTo>
                <a:lnTo>
                  <a:pt x="2736" y="759"/>
                </a:lnTo>
                <a:lnTo>
                  <a:pt x="2736" y="759"/>
                </a:lnTo>
                <a:lnTo>
                  <a:pt x="2736" y="761"/>
                </a:lnTo>
                <a:lnTo>
                  <a:pt x="2736" y="761"/>
                </a:lnTo>
                <a:lnTo>
                  <a:pt x="2732" y="761"/>
                </a:lnTo>
                <a:lnTo>
                  <a:pt x="2732" y="763"/>
                </a:lnTo>
                <a:lnTo>
                  <a:pt x="2732" y="763"/>
                </a:lnTo>
                <a:lnTo>
                  <a:pt x="2734" y="763"/>
                </a:lnTo>
                <a:lnTo>
                  <a:pt x="2734" y="763"/>
                </a:lnTo>
                <a:lnTo>
                  <a:pt x="2736" y="763"/>
                </a:lnTo>
                <a:lnTo>
                  <a:pt x="2736" y="765"/>
                </a:lnTo>
                <a:lnTo>
                  <a:pt x="2736" y="770"/>
                </a:lnTo>
                <a:lnTo>
                  <a:pt x="2736" y="772"/>
                </a:lnTo>
                <a:lnTo>
                  <a:pt x="2739" y="772"/>
                </a:lnTo>
                <a:lnTo>
                  <a:pt x="2739" y="772"/>
                </a:lnTo>
                <a:lnTo>
                  <a:pt x="2741" y="772"/>
                </a:lnTo>
                <a:lnTo>
                  <a:pt x="2743" y="774"/>
                </a:lnTo>
                <a:lnTo>
                  <a:pt x="2747" y="778"/>
                </a:lnTo>
                <a:lnTo>
                  <a:pt x="2749" y="778"/>
                </a:lnTo>
                <a:lnTo>
                  <a:pt x="2747" y="778"/>
                </a:lnTo>
                <a:lnTo>
                  <a:pt x="2747" y="778"/>
                </a:lnTo>
                <a:lnTo>
                  <a:pt x="2743" y="774"/>
                </a:lnTo>
                <a:lnTo>
                  <a:pt x="2741" y="774"/>
                </a:lnTo>
                <a:lnTo>
                  <a:pt x="2736" y="774"/>
                </a:lnTo>
                <a:lnTo>
                  <a:pt x="2732" y="772"/>
                </a:lnTo>
                <a:lnTo>
                  <a:pt x="2732" y="774"/>
                </a:lnTo>
                <a:lnTo>
                  <a:pt x="2732" y="774"/>
                </a:lnTo>
                <a:lnTo>
                  <a:pt x="2730" y="776"/>
                </a:lnTo>
                <a:lnTo>
                  <a:pt x="2732" y="778"/>
                </a:lnTo>
                <a:lnTo>
                  <a:pt x="2730" y="782"/>
                </a:lnTo>
                <a:lnTo>
                  <a:pt x="2730" y="780"/>
                </a:lnTo>
                <a:lnTo>
                  <a:pt x="2730" y="778"/>
                </a:lnTo>
                <a:lnTo>
                  <a:pt x="2728" y="778"/>
                </a:lnTo>
                <a:lnTo>
                  <a:pt x="2728" y="778"/>
                </a:lnTo>
                <a:lnTo>
                  <a:pt x="2728" y="780"/>
                </a:lnTo>
                <a:lnTo>
                  <a:pt x="2728" y="780"/>
                </a:lnTo>
                <a:lnTo>
                  <a:pt x="2726" y="782"/>
                </a:lnTo>
                <a:lnTo>
                  <a:pt x="2726" y="780"/>
                </a:lnTo>
                <a:lnTo>
                  <a:pt x="2726" y="778"/>
                </a:lnTo>
                <a:lnTo>
                  <a:pt x="2724" y="776"/>
                </a:lnTo>
                <a:lnTo>
                  <a:pt x="2718" y="776"/>
                </a:lnTo>
                <a:lnTo>
                  <a:pt x="2713" y="776"/>
                </a:lnTo>
                <a:lnTo>
                  <a:pt x="2711" y="776"/>
                </a:lnTo>
                <a:lnTo>
                  <a:pt x="2711" y="778"/>
                </a:lnTo>
                <a:lnTo>
                  <a:pt x="2709" y="780"/>
                </a:lnTo>
                <a:lnTo>
                  <a:pt x="2709" y="782"/>
                </a:lnTo>
                <a:lnTo>
                  <a:pt x="2711" y="784"/>
                </a:lnTo>
                <a:lnTo>
                  <a:pt x="2711" y="784"/>
                </a:lnTo>
                <a:lnTo>
                  <a:pt x="2709" y="784"/>
                </a:lnTo>
                <a:lnTo>
                  <a:pt x="2709" y="784"/>
                </a:lnTo>
                <a:lnTo>
                  <a:pt x="2707" y="782"/>
                </a:lnTo>
                <a:lnTo>
                  <a:pt x="2707" y="780"/>
                </a:lnTo>
                <a:lnTo>
                  <a:pt x="2703" y="782"/>
                </a:lnTo>
                <a:lnTo>
                  <a:pt x="2699" y="782"/>
                </a:lnTo>
                <a:lnTo>
                  <a:pt x="2695" y="782"/>
                </a:lnTo>
                <a:lnTo>
                  <a:pt x="2692" y="782"/>
                </a:lnTo>
                <a:lnTo>
                  <a:pt x="2688" y="784"/>
                </a:lnTo>
                <a:lnTo>
                  <a:pt x="2686" y="786"/>
                </a:lnTo>
                <a:lnTo>
                  <a:pt x="2686" y="788"/>
                </a:lnTo>
                <a:lnTo>
                  <a:pt x="2682" y="791"/>
                </a:lnTo>
                <a:lnTo>
                  <a:pt x="2678" y="791"/>
                </a:lnTo>
                <a:lnTo>
                  <a:pt x="2678" y="791"/>
                </a:lnTo>
                <a:lnTo>
                  <a:pt x="2678" y="791"/>
                </a:lnTo>
                <a:lnTo>
                  <a:pt x="2676" y="793"/>
                </a:lnTo>
                <a:lnTo>
                  <a:pt x="2676" y="793"/>
                </a:lnTo>
                <a:lnTo>
                  <a:pt x="2674" y="801"/>
                </a:lnTo>
                <a:lnTo>
                  <a:pt x="2674" y="803"/>
                </a:lnTo>
                <a:lnTo>
                  <a:pt x="2672" y="805"/>
                </a:lnTo>
                <a:lnTo>
                  <a:pt x="2669" y="807"/>
                </a:lnTo>
                <a:lnTo>
                  <a:pt x="2667" y="809"/>
                </a:lnTo>
                <a:lnTo>
                  <a:pt x="2667" y="809"/>
                </a:lnTo>
                <a:lnTo>
                  <a:pt x="2665" y="809"/>
                </a:lnTo>
                <a:lnTo>
                  <a:pt x="2665" y="811"/>
                </a:lnTo>
                <a:lnTo>
                  <a:pt x="2665" y="814"/>
                </a:lnTo>
                <a:lnTo>
                  <a:pt x="2667" y="816"/>
                </a:lnTo>
                <a:lnTo>
                  <a:pt x="2667" y="816"/>
                </a:lnTo>
                <a:lnTo>
                  <a:pt x="2667" y="816"/>
                </a:lnTo>
                <a:lnTo>
                  <a:pt x="2665" y="816"/>
                </a:lnTo>
                <a:lnTo>
                  <a:pt x="2667" y="818"/>
                </a:lnTo>
                <a:lnTo>
                  <a:pt x="2667" y="818"/>
                </a:lnTo>
                <a:lnTo>
                  <a:pt x="2669" y="818"/>
                </a:lnTo>
                <a:lnTo>
                  <a:pt x="2669" y="820"/>
                </a:lnTo>
                <a:lnTo>
                  <a:pt x="2669" y="820"/>
                </a:lnTo>
                <a:lnTo>
                  <a:pt x="2667" y="820"/>
                </a:lnTo>
                <a:lnTo>
                  <a:pt x="2663" y="818"/>
                </a:lnTo>
                <a:lnTo>
                  <a:pt x="2661" y="816"/>
                </a:lnTo>
                <a:lnTo>
                  <a:pt x="2659" y="818"/>
                </a:lnTo>
                <a:lnTo>
                  <a:pt x="2659" y="818"/>
                </a:lnTo>
                <a:lnTo>
                  <a:pt x="2657" y="818"/>
                </a:lnTo>
                <a:lnTo>
                  <a:pt x="2659" y="818"/>
                </a:lnTo>
                <a:lnTo>
                  <a:pt x="2659" y="820"/>
                </a:lnTo>
                <a:lnTo>
                  <a:pt x="2661" y="820"/>
                </a:lnTo>
                <a:lnTo>
                  <a:pt x="2663" y="820"/>
                </a:lnTo>
                <a:lnTo>
                  <a:pt x="2665" y="820"/>
                </a:lnTo>
                <a:lnTo>
                  <a:pt x="2667" y="820"/>
                </a:lnTo>
                <a:lnTo>
                  <a:pt x="2669" y="820"/>
                </a:lnTo>
                <a:lnTo>
                  <a:pt x="2667" y="822"/>
                </a:lnTo>
                <a:lnTo>
                  <a:pt x="2665" y="820"/>
                </a:lnTo>
                <a:lnTo>
                  <a:pt x="2663" y="822"/>
                </a:lnTo>
                <a:lnTo>
                  <a:pt x="2661" y="822"/>
                </a:lnTo>
                <a:lnTo>
                  <a:pt x="2659" y="820"/>
                </a:lnTo>
                <a:lnTo>
                  <a:pt x="2657" y="820"/>
                </a:lnTo>
                <a:lnTo>
                  <a:pt x="2657" y="820"/>
                </a:lnTo>
                <a:lnTo>
                  <a:pt x="2655" y="822"/>
                </a:lnTo>
                <a:lnTo>
                  <a:pt x="2651" y="822"/>
                </a:lnTo>
                <a:lnTo>
                  <a:pt x="2642" y="826"/>
                </a:lnTo>
                <a:lnTo>
                  <a:pt x="2636" y="828"/>
                </a:lnTo>
                <a:lnTo>
                  <a:pt x="2634" y="828"/>
                </a:lnTo>
                <a:lnTo>
                  <a:pt x="2632" y="830"/>
                </a:lnTo>
                <a:lnTo>
                  <a:pt x="2632" y="830"/>
                </a:lnTo>
                <a:lnTo>
                  <a:pt x="2630" y="832"/>
                </a:lnTo>
                <a:lnTo>
                  <a:pt x="2630" y="841"/>
                </a:lnTo>
                <a:lnTo>
                  <a:pt x="2632" y="843"/>
                </a:lnTo>
                <a:lnTo>
                  <a:pt x="2630" y="843"/>
                </a:lnTo>
                <a:lnTo>
                  <a:pt x="2630" y="843"/>
                </a:lnTo>
                <a:lnTo>
                  <a:pt x="2628" y="845"/>
                </a:lnTo>
                <a:lnTo>
                  <a:pt x="2625" y="847"/>
                </a:lnTo>
                <a:lnTo>
                  <a:pt x="2621" y="849"/>
                </a:lnTo>
                <a:lnTo>
                  <a:pt x="2617" y="849"/>
                </a:lnTo>
                <a:lnTo>
                  <a:pt x="2611" y="853"/>
                </a:lnTo>
                <a:lnTo>
                  <a:pt x="2609" y="853"/>
                </a:lnTo>
                <a:lnTo>
                  <a:pt x="2609" y="856"/>
                </a:lnTo>
                <a:lnTo>
                  <a:pt x="2609" y="856"/>
                </a:lnTo>
                <a:lnTo>
                  <a:pt x="2611" y="858"/>
                </a:lnTo>
                <a:lnTo>
                  <a:pt x="2615" y="858"/>
                </a:lnTo>
                <a:lnTo>
                  <a:pt x="2613" y="858"/>
                </a:lnTo>
                <a:lnTo>
                  <a:pt x="2609" y="858"/>
                </a:lnTo>
                <a:lnTo>
                  <a:pt x="2607" y="860"/>
                </a:lnTo>
                <a:lnTo>
                  <a:pt x="2604" y="860"/>
                </a:lnTo>
                <a:lnTo>
                  <a:pt x="2600" y="860"/>
                </a:lnTo>
                <a:lnTo>
                  <a:pt x="2596" y="860"/>
                </a:lnTo>
                <a:lnTo>
                  <a:pt x="2594" y="858"/>
                </a:lnTo>
                <a:lnTo>
                  <a:pt x="2592" y="858"/>
                </a:lnTo>
                <a:lnTo>
                  <a:pt x="2590" y="858"/>
                </a:lnTo>
                <a:lnTo>
                  <a:pt x="2590" y="856"/>
                </a:lnTo>
                <a:lnTo>
                  <a:pt x="2590" y="853"/>
                </a:lnTo>
                <a:lnTo>
                  <a:pt x="2590" y="853"/>
                </a:lnTo>
                <a:lnTo>
                  <a:pt x="2588" y="851"/>
                </a:lnTo>
                <a:lnTo>
                  <a:pt x="2586" y="853"/>
                </a:lnTo>
                <a:lnTo>
                  <a:pt x="2584" y="853"/>
                </a:lnTo>
                <a:lnTo>
                  <a:pt x="2581" y="853"/>
                </a:lnTo>
                <a:lnTo>
                  <a:pt x="2581" y="853"/>
                </a:lnTo>
                <a:lnTo>
                  <a:pt x="2581" y="853"/>
                </a:lnTo>
                <a:lnTo>
                  <a:pt x="2581" y="856"/>
                </a:lnTo>
                <a:lnTo>
                  <a:pt x="2584" y="860"/>
                </a:lnTo>
                <a:lnTo>
                  <a:pt x="2586" y="862"/>
                </a:lnTo>
                <a:lnTo>
                  <a:pt x="2586" y="868"/>
                </a:lnTo>
                <a:lnTo>
                  <a:pt x="2586" y="870"/>
                </a:lnTo>
                <a:lnTo>
                  <a:pt x="2588" y="872"/>
                </a:lnTo>
                <a:lnTo>
                  <a:pt x="2588" y="872"/>
                </a:lnTo>
                <a:lnTo>
                  <a:pt x="2581" y="872"/>
                </a:lnTo>
                <a:lnTo>
                  <a:pt x="2581" y="872"/>
                </a:lnTo>
                <a:lnTo>
                  <a:pt x="2579" y="870"/>
                </a:lnTo>
                <a:lnTo>
                  <a:pt x="2579" y="872"/>
                </a:lnTo>
                <a:lnTo>
                  <a:pt x="2579" y="872"/>
                </a:lnTo>
                <a:lnTo>
                  <a:pt x="2577" y="872"/>
                </a:lnTo>
                <a:lnTo>
                  <a:pt x="2573" y="872"/>
                </a:lnTo>
                <a:lnTo>
                  <a:pt x="2569" y="874"/>
                </a:lnTo>
                <a:lnTo>
                  <a:pt x="2567" y="872"/>
                </a:lnTo>
                <a:lnTo>
                  <a:pt x="2565" y="870"/>
                </a:lnTo>
                <a:lnTo>
                  <a:pt x="2560" y="868"/>
                </a:lnTo>
                <a:lnTo>
                  <a:pt x="2558" y="868"/>
                </a:lnTo>
                <a:lnTo>
                  <a:pt x="2556" y="870"/>
                </a:lnTo>
                <a:lnTo>
                  <a:pt x="2554" y="870"/>
                </a:lnTo>
                <a:lnTo>
                  <a:pt x="2552" y="870"/>
                </a:lnTo>
                <a:lnTo>
                  <a:pt x="2548" y="870"/>
                </a:lnTo>
                <a:lnTo>
                  <a:pt x="2542" y="872"/>
                </a:lnTo>
                <a:lnTo>
                  <a:pt x="2540" y="874"/>
                </a:lnTo>
                <a:lnTo>
                  <a:pt x="2540" y="876"/>
                </a:lnTo>
                <a:lnTo>
                  <a:pt x="2540" y="876"/>
                </a:lnTo>
                <a:lnTo>
                  <a:pt x="2540" y="876"/>
                </a:lnTo>
                <a:lnTo>
                  <a:pt x="2542" y="876"/>
                </a:lnTo>
                <a:lnTo>
                  <a:pt x="2542" y="876"/>
                </a:lnTo>
                <a:lnTo>
                  <a:pt x="2544" y="876"/>
                </a:lnTo>
                <a:lnTo>
                  <a:pt x="2544" y="876"/>
                </a:lnTo>
                <a:lnTo>
                  <a:pt x="2546" y="876"/>
                </a:lnTo>
                <a:lnTo>
                  <a:pt x="2546" y="879"/>
                </a:lnTo>
                <a:lnTo>
                  <a:pt x="2544" y="879"/>
                </a:lnTo>
                <a:lnTo>
                  <a:pt x="2542" y="879"/>
                </a:lnTo>
                <a:lnTo>
                  <a:pt x="2542" y="879"/>
                </a:lnTo>
                <a:lnTo>
                  <a:pt x="2542" y="879"/>
                </a:lnTo>
                <a:lnTo>
                  <a:pt x="2542" y="879"/>
                </a:lnTo>
                <a:lnTo>
                  <a:pt x="2542" y="881"/>
                </a:lnTo>
                <a:lnTo>
                  <a:pt x="2544" y="881"/>
                </a:lnTo>
                <a:lnTo>
                  <a:pt x="2546" y="881"/>
                </a:lnTo>
                <a:lnTo>
                  <a:pt x="2544" y="881"/>
                </a:lnTo>
                <a:lnTo>
                  <a:pt x="2542" y="883"/>
                </a:lnTo>
                <a:lnTo>
                  <a:pt x="2542" y="883"/>
                </a:lnTo>
                <a:lnTo>
                  <a:pt x="2540" y="883"/>
                </a:lnTo>
                <a:lnTo>
                  <a:pt x="2544" y="885"/>
                </a:lnTo>
                <a:lnTo>
                  <a:pt x="2544" y="887"/>
                </a:lnTo>
                <a:lnTo>
                  <a:pt x="2546" y="887"/>
                </a:lnTo>
                <a:lnTo>
                  <a:pt x="2546" y="887"/>
                </a:lnTo>
                <a:lnTo>
                  <a:pt x="2548" y="887"/>
                </a:lnTo>
                <a:lnTo>
                  <a:pt x="2552" y="887"/>
                </a:lnTo>
                <a:lnTo>
                  <a:pt x="2556" y="889"/>
                </a:lnTo>
                <a:lnTo>
                  <a:pt x="2558" y="889"/>
                </a:lnTo>
                <a:lnTo>
                  <a:pt x="2558" y="889"/>
                </a:lnTo>
                <a:lnTo>
                  <a:pt x="2560" y="889"/>
                </a:lnTo>
                <a:lnTo>
                  <a:pt x="2560" y="889"/>
                </a:lnTo>
                <a:lnTo>
                  <a:pt x="2560" y="889"/>
                </a:lnTo>
                <a:lnTo>
                  <a:pt x="2563" y="889"/>
                </a:lnTo>
                <a:lnTo>
                  <a:pt x="2563" y="891"/>
                </a:lnTo>
                <a:lnTo>
                  <a:pt x="2565" y="891"/>
                </a:lnTo>
                <a:lnTo>
                  <a:pt x="2567" y="891"/>
                </a:lnTo>
                <a:lnTo>
                  <a:pt x="2567" y="891"/>
                </a:lnTo>
                <a:lnTo>
                  <a:pt x="2569" y="891"/>
                </a:lnTo>
                <a:lnTo>
                  <a:pt x="2567" y="893"/>
                </a:lnTo>
                <a:lnTo>
                  <a:pt x="2567" y="893"/>
                </a:lnTo>
                <a:lnTo>
                  <a:pt x="2569" y="893"/>
                </a:lnTo>
                <a:lnTo>
                  <a:pt x="2571" y="893"/>
                </a:lnTo>
                <a:lnTo>
                  <a:pt x="2571" y="893"/>
                </a:lnTo>
                <a:lnTo>
                  <a:pt x="2573" y="893"/>
                </a:lnTo>
                <a:lnTo>
                  <a:pt x="2571" y="895"/>
                </a:lnTo>
                <a:lnTo>
                  <a:pt x="2571" y="895"/>
                </a:lnTo>
                <a:lnTo>
                  <a:pt x="2571" y="897"/>
                </a:lnTo>
                <a:lnTo>
                  <a:pt x="2573" y="897"/>
                </a:lnTo>
                <a:lnTo>
                  <a:pt x="2573" y="897"/>
                </a:lnTo>
                <a:lnTo>
                  <a:pt x="2579" y="897"/>
                </a:lnTo>
                <a:lnTo>
                  <a:pt x="2581" y="897"/>
                </a:lnTo>
                <a:lnTo>
                  <a:pt x="2581" y="897"/>
                </a:lnTo>
                <a:lnTo>
                  <a:pt x="2579" y="897"/>
                </a:lnTo>
                <a:lnTo>
                  <a:pt x="2579" y="897"/>
                </a:lnTo>
                <a:lnTo>
                  <a:pt x="2577" y="897"/>
                </a:lnTo>
                <a:lnTo>
                  <a:pt x="2577" y="897"/>
                </a:lnTo>
                <a:lnTo>
                  <a:pt x="2575" y="900"/>
                </a:lnTo>
                <a:lnTo>
                  <a:pt x="2577" y="900"/>
                </a:lnTo>
                <a:lnTo>
                  <a:pt x="2577" y="900"/>
                </a:lnTo>
                <a:lnTo>
                  <a:pt x="2579" y="902"/>
                </a:lnTo>
                <a:lnTo>
                  <a:pt x="2577" y="904"/>
                </a:lnTo>
                <a:lnTo>
                  <a:pt x="2577" y="904"/>
                </a:lnTo>
                <a:lnTo>
                  <a:pt x="2577" y="906"/>
                </a:lnTo>
                <a:lnTo>
                  <a:pt x="2579" y="908"/>
                </a:lnTo>
                <a:lnTo>
                  <a:pt x="2581" y="910"/>
                </a:lnTo>
                <a:lnTo>
                  <a:pt x="2588" y="914"/>
                </a:lnTo>
                <a:lnTo>
                  <a:pt x="2588" y="914"/>
                </a:lnTo>
                <a:lnTo>
                  <a:pt x="2590" y="914"/>
                </a:lnTo>
                <a:lnTo>
                  <a:pt x="2592" y="914"/>
                </a:lnTo>
                <a:lnTo>
                  <a:pt x="2592" y="916"/>
                </a:lnTo>
                <a:lnTo>
                  <a:pt x="2592" y="916"/>
                </a:lnTo>
                <a:lnTo>
                  <a:pt x="2592" y="921"/>
                </a:lnTo>
                <a:lnTo>
                  <a:pt x="2592" y="923"/>
                </a:lnTo>
                <a:lnTo>
                  <a:pt x="2592" y="925"/>
                </a:lnTo>
                <a:lnTo>
                  <a:pt x="2592" y="925"/>
                </a:lnTo>
                <a:lnTo>
                  <a:pt x="2592" y="925"/>
                </a:lnTo>
                <a:lnTo>
                  <a:pt x="2590" y="925"/>
                </a:lnTo>
                <a:lnTo>
                  <a:pt x="2590" y="925"/>
                </a:lnTo>
                <a:lnTo>
                  <a:pt x="2590" y="925"/>
                </a:lnTo>
                <a:lnTo>
                  <a:pt x="2594" y="929"/>
                </a:lnTo>
                <a:lnTo>
                  <a:pt x="2596" y="929"/>
                </a:lnTo>
                <a:lnTo>
                  <a:pt x="2596" y="931"/>
                </a:lnTo>
                <a:lnTo>
                  <a:pt x="2598" y="937"/>
                </a:lnTo>
                <a:lnTo>
                  <a:pt x="2600" y="937"/>
                </a:lnTo>
                <a:lnTo>
                  <a:pt x="2600" y="937"/>
                </a:lnTo>
                <a:lnTo>
                  <a:pt x="2598" y="937"/>
                </a:lnTo>
                <a:lnTo>
                  <a:pt x="2598" y="937"/>
                </a:lnTo>
                <a:lnTo>
                  <a:pt x="2596" y="933"/>
                </a:lnTo>
                <a:lnTo>
                  <a:pt x="2596" y="931"/>
                </a:lnTo>
                <a:lnTo>
                  <a:pt x="2594" y="929"/>
                </a:lnTo>
                <a:lnTo>
                  <a:pt x="2592" y="929"/>
                </a:lnTo>
                <a:lnTo>
                  <a:pt x="2592" y="931"/>
                </a:lnTo>
                <a:lnTo>
                  <a:pt x="2590" y="935"/>
                </a:lnTo>
                <a:lnTo>
                  <a:pt x="2590" y="944"/>
                </a:lnTo>
                <a:lnTo>
                  <a:pt x="2590" y="944"/>
                </a:lnTo>
                <a:lnTo>
                  <a:pt x="2590" y="944"/>
                </a:lnTo>
                <a:lnTo>
                  <a:pt x="2592" y="941"/>
                </a:lnTo>
                <a:lnTo>
                  <a:pt x="2592" y="944"/>
                </a:lnTo>
                <a:lnTo>
                  <a:pt x="2590" y="944"/>
                </a:lnTo>
                <a:lnTo>
                  <a:pt x="2590" y="946"/>
                </a:lnTo>
                <a:lnTo>
                  <a:pt x="2588" y="956"/>
                </a:lnTo>
                <a:lnTo>
                  <a:pt x="2586" y="962"/>
                </a:lnTo>
                <a:lnTo>
                  <a:pt x="2584" y="965"/>
                </a:lnTo>
                <a:lnTo>
                  <a:pt x="2581" y="967"/>
                </a:lnTo>
                <a:lnTo>
                  <a:pt x="2581" y="967"/>
                </a:lnTo>
                <a:lnTo>
                  <a:pt x="2579" y="967"/>
                </a:lnTo>
                <a:lnTo>
                  <a:pt x="2575" y="967"/>
                </a:lnTo>
                <a:lnTo>
                  <a:pt x="2573" y="967"/>
                </a:lnTo>
                <a:lnTo>
                  <a:pt x="2571" y="967"/>
                </a:lnTo>
                <a:lnTo>
                  <a:pt x="2567" y="965"/>
                </a:lnTo>
                <a:lnTo>
                  <a:pt x="2565" y="965"/>
                </a:lnTo>
                <a:lnTo>
                  <a:pt x="2563" y="967"/>
                </a:lnTo>
                <a:lnTo>
                  <a:pt x="2558" y="965"/>
                </a:lnTo>
                <a:lnTo>
                  <a:pt x="2556" y="965"/>
                </a:lnTo>
                <a:lnTo>
                  <a:pt x="2556" y="965"/>
                </a:lnTo>
                <a:lnTo>
                  <a:pt x="2552" y="965"/>
                </a:lnTo>
                <a:lnTo>
                  <a:pt x="2552" y="965"/>
                </a:lnTo>
                <a:lnTo>
                  <a:pt x="2550" y="965"/>
                </a:lnTo>
                <a:lnTo>
                  <a:pt x="2546" y="967"/>
                </a:lnTo>
                <a:lnTo>
                  <a:pt x="2542" y="967"/>
                </a:lnTo>
                <a:lnTo>
                  <a:pt x="2533" y="965"/>
                </a:lnTo>
                <a:lnTo>
                  <a:pt x="2531" y="962"/>
                </a:lnTo>
                <a:lnTo>
                  <a:pt x="2525" y="962"/>
                </a:lnTo>
                <a:lnTo>
                  <a:pt x="2523" y="962"/>
                </a:lnTo>
                <a:lnTo>
                  <a:pt x="2521" y="962"/>
                </a:lnTo>
                <a:lnTo>
                  <a:pt x="2519" y="962"/>
                </a:lnTo>
                <a:lnTo>
                  <a:pt x="2514" y="962"/>
                </a:lnTo>
                <a:lnTo>
                  <a:pt x="2512" y="962"/>
                </a:lnTo>
                <a:lnTo>
                  <a:pt x="2508" y="962"/>
                </a:lnTo>
                <a:lnTo>
                  <a:pt x="2506" y="962"/>
                </a:lnTo>
                <a:lnTo>
                  <a:pt x="2502" y="962"/>
                </a:lnTo>
                <a:lnTo>
                  <a:pt x="2500" y="960"/>
                </a:lnTo>
                <a:lnTo>
                  <a:pt x="2500" y="960"/>
                </a:lnTo>
                <a:lnTo>
                  <a:pt x="2498" y="960"/>
                </a:lnTo>
                <a:lnTo>
                  <a:pt x="2496" y="960"/>
                </a:lnTo>
                <a:lnTo>
                  <a:pt x="2493" y="960"/>
                </a:lnTo>
                <a:lnTo>
                  <a:pt x="2491" y="960"/>
                </a:lnTo>
                <a:lnTo>
                  <a:pt x="2489" y="962"/>
                </a:lnTo>
                <a:lnTo>
                  <a:pt x="2487" y="962"/>
                </a:lnTo>
                <a:lnTo>
                  <a:pt x="2487" y="965"/>
                </a:lnTo>
                <a:lnTo>
                  <a:pt x="2487" y="965"/>
                </a:lnTo>
                <a:lnTo>
                  <a:pt x="2489" y="965"/>
                </a:lnTo>
                <a:lnTo>
                  <a:pt x="2487" y="967"/>
                </a:lnTo>
                <a:lnTo>
                  <a:pt x="2485" y="967"/>
                </a:lnTo>
                <a:lnTo>
                  <a:pt x="2485" y="967"/>
                </a:lnTo>
                <a:lnTo>
                  <a:pt x="2483" y="967"/>
                </a:lnTo>
                <a:lnTo>
                  <a:pt x="2479" y="967"/>
                </a:lnTo>
                <a:lnTo>
                  <a:pt x="2477" y="969"/>
                </a:lnTo>
                <a:lnTo>
                  <a:pt x="2477" y="969"/>
                </a:lnTo>
                <a:lnTo>
                  <a:pt x="2475" y="971"/>
                </a:lnTo>
                <a:lnTo>
                  <a:pt x="2475" y="973"/>
                </a:lnTo>
                <a:lnTo>
                  <a:pt x="2475" y="973"/>
                </a:lnTo>
                <a:lnTo>
                  <a:pt x="2475" y="975"/>
                </a:lnTo>
                <a:lnTo>
                  <a:pt x="2475" y="975"/>
                </a:lnTo>
                <a:lnTo>
                  <a:pt x="2477" y="977"/>
                </a:lnTo>
                <a:lnTo>
                  <a:pt x="2479" y="977"/>
                </a:lnTo>
                <a:lnTo>
                  <a:pt x="2479" y="977"/>
                </a:lnTo>
                <a:lnTo>
                  <a:pt x="2477" y="979"/>
                </a:lnTo>
                <a:lnTo>
                  <a:pt x="2477" y="979"/>
                </a:lnTo>
                <a:lnTo>
                  <a:pt x="2477" y="981"/>
                </a:lnTo>
                <a:lnTo>
                  <a:pt x="2481" y="979"/>
                </a:lnTo>
                <a:lnTo>
                  <a:pt x="2481" y="979"/>
                </a:lnTo>
                <a:lnTo>
                  <a:pt x="2481" y="981"/>
                </a:lnTo>
                <a:lnTo>
                  <a:pt x="2481" y="981"/>
                </a:lnTo>
                <a:lnTo>
                  <a:pt x="2481" y="983"/>
                </a:lnTo>
                <a:lnTo>
                  <a:pt x="2481" y="983"/>
                </a:lnTo>
                <a:lnTo>
                  <a:pt x="2481" y="983"/>
                </a:lnTo>
                <a:lnTo>
                  <a:pt x="2481" y="986"/>
                </a:lnTo>
                <a:lnTo>
                  <a:pt x="2481" y="986"/>
                </a:lnTo>
                <a:lnTo>
                  <a:pt x="2481" y="986"/>
                </a:lnTo>
                <a:lnTo>
                  <a:pt x="2481" y="986"/>
                </a:lnTo>
                <a:lnTo>
                  <a:pt x="2481" y="988"/>
                </a:lnTo>
                <a:lnTo>
                  <a:pt x="2479" y="988"/>
                </a:lnTo>
                <a:lnTo>
                  <a:pt x="2479" y="992"/>
                </a:lnTo>
                <a:lnTo>
                  <a:pt x="2479" y="992"/>
                </a:lnTo>
                <a:lnTo>
                  <a:pt x="2481" y="992"/>
                </a:lnTo>
                <a:lnTo>
                  <a:pt x="2479" y="994"/>
                </a:lnTo>
                <a:lnTo>
                  <a:pt x="2479" y="994"/>
                </a:lnTo>
                <a:lnTo>
                  <a:pt x="2479" y="996"/>
                </a:lnTo>
                <a:lnTo>
                  <a:pt x="2481" y="996"/>
                </a:lnTo>
                <a:lnTo>
                  <a:pt x="2481" y="996"/>
                </a:lnTo>
                <a:lnTo>
                  <a:pt x="2481" y="998"/>
                </a:lnTo>
                <a:lnTo>
                  <a:pt x="2481" y="1002"/>
                </a:lnTo>
                <a:lnTo>
                  <a:pt x="2483" y="1004"/>
                </a:lnTo>
                <a:lnTo>
                  <a:pt x="2483" y="1006"/>
                </a:lnTo>
                <a:lnTo>
                  <a:pt x="2483" y="1006"/>
                </a:lnTo>
                <a:lnTo>
                  <a:pt x="2483" y="1009"/>
                </a:lnTo>
                <a:lnTo>
                  <a:pt x="2481" y="1013"/>
                </a:lnTo>
                <a:lnTo>
                  <a:pt x="2481" y="1013"/>
                </a:lnTo>
                <a:lnTo>
                  <a:pt x="2481" y="1015"/>
                </a:lnTo>
                <a:lnTo>
                  <a:pt x="2479" y="1021"/>
                </a:lnTo>
                <a:lnTo>
                  <a:pt x="2479" y="1021"/>
                </a:lnTo>
                <a:lnTo>
                  <a:pt x="2479" y="1021"/>
                </a:lnTo>
                <a:lnTo>
                  <a:pt x="2479" y="1023"/>
                </a:lnTo>
                <a:lnTo>
                  <a:pt x="2477" y="1027"/>
                </a:lnTo>
                <a:lnTo>
                  <a:pt x="2475" y="1032"/>
                </a:lnTo>
                <a:lnTo>
                  <a:pt x="2475" y="1034"/>
                </a:lnTo>
                <a:lnTo>
                  <a:pt x="2472" y="1036"/>
                </a:lnTo>
                <a:lnTo>
                  <a:pt x="2472" y="1036"/>
                </a:lnTo>
                <a:lnTo>
                  <a:pt x="2472" y="1036"/>
                </a:lnTo>
                <a:lnTo>
                  <a:pt x="2472" y="1038"/>
                </a:lnTo>
                <a:lnTo>
                  <a:pt x="2470" y="1040"/>
                </a:lnTo>
                <a:lnTo>
                  <a:pt x="2470" y="1042"/>
                </a:lnTo>
                <a:lnTo>
                  <a:pt x="2470" y="1044"/>
                </a:lnTo>
                <a:lnTo>
                  <a:pt x="2470" y="1044"/>
                </a:lnTo>
                <a:lnTo>
                  <a:pt x="2470" y="1046"/>
                </a:lnTo>
                <a:lnTo>
                  <a:pt x="2470" y="1046"/>
                </a:lnTo>
                <a:lnTo>
                  <a:pt x="2472" y="1046"/>
                </a:lnTo>
                <a:lnTo>
                  <a:pt x="2475" y="1046"/>
                </a:lnTo>
                <a:lnTo>
                  <a:pt x="2475" y="1046"/>
                </a:lnTo>
                <a:lnTo>
                  <a:pt x="2477" y="1044"/>
                </a:lnTo>
                <a:lnTo>
                  <a:pt x="2479" y="1042"/>
                </a:lnTo>
                <a:lnTo>
                  <a:pt x="2479" y="1040"/>
                </a:lnTo>
                <a:lnTo>
                  <a:pt x="2481" y="1040"/>
                </a:lnTo>
                <a:lnTo>
                  <a:pt x="2479" y="1042"/>
                </a:lnTo>
                <a:lnTo>
                  <a:pt x="2477" y="1042"/>
                </a:lnTo>
                <a:lnTo>
                  <a:pt x="2477" y="1044"/>
                </a:lnTo>
                <a:lnTo>
                  <a:pt x="2477" y="1046"/>
                </a:lnTo>
                <a:lnTo>
                  <a:pt x="2477" y="1046"/>
                </a:lnTo>
                <a:lnTo>
                  <a:pt x="2475" y="1046"/>
                </a:lnTo>
                <a:lnTo>
                  <a:pt x="2475" y="1046"/>
                </a:lnTo>
                <a:lnTo>
                  <a:pt x="2475" y="1048"/>
                </a:lnTo>
                <a:lnTo>
                  <a:pt x="2475" y="1050"/>
                </a:lnTo>
                <a:lnTo>
                  <a:pt x="2475" y="1050"/>
                </a:lnTo>
                <a:lnTo>
                  <a:pt x="2477" y="1050"/>
                </a:lnTo>
                <a:lnTo>
                  <a:pt x="2479" y="1050"/>
                </a:lnTo>
                <a:lnTo>
                  <a:pt x="2479" y="1050"/>
                </a:lnTo>
                <a:lnTo>
                  <a:pt x="2481" y="1050"/>
                </a:lnTo>
                <a:lnTo>
                  <a:pt x="2481" y="1050"/>
                </a:lnTo>
                <a:lnTo>
                  <a:pt x="2483" y="1050"/>
                </a:lnTo>
                <a:lnTo>
                  <a:pt x="2479" y="1050"/>
                </a:lnTo>
                <a:lnTo>
                  <a:pt x="2481" y="1053"/>
                </a:lnTo>
                <a:lnTo>
                  <a:pt x="2481" y="1055"/>
                </a:lnTo>
                <a:lnTo>
                  <a:pt x="2479" y="1059"/>
                </a:lnTo>
                <a:lnTo>
                  <a:pt x="2481" y="1061"/>
                </a:lnTo>
                <a:lnTo>
                  <a:pt x="2481" y="1063"/>
                </a:lnTo>
                <a:lnTo>
                  <a:pt x="2481" y="1065"/>
                </a:lnTo>
                <a:lnTo>
                  <a:pt x="2481" y="1067"/>
                </a:lnTo>
                <a:lnTo>
                  <a:pt x="2479" y="1071"/>
                </a:lnTo>
                <a:lnTo>
                  <a:pt x="2477" y="1074"/>
                </a:lnTo>
                <a:lnTo>
                  <a:pt x="2479" y="1074"/>
                </a:lnTo>
                <a:lnTo>
                  <a:pt x="2479" y="1074"/>
                </a:lnTo>
                <a:lnTo>
                  <a:pt x="2481" y="1074"/>
                </a:lnTo>
                <a:lnTo>
                  <a:pt x="2483" y="1074"/>
                </a:lnTo>
                <a:lnTo>
                  <a:pt x="2485" y="1074"/>
                </a:lnTo>
                <a:lnTo>
                  <a:pt x="2489" y="1074"/>
                </a:lnTo>
                <a:lnTo>
                  <a:pt x="2493" y="1076"/>
                </a:lnTo>
                <a:lnTo>
                  <a:pt x="2493" y="1076"/>
                </a:lnTo>
                <a:lnTo>
                  <a:pt x="2500" y="1071"/>
                </a:lnTo>
                <a:lnTo>
                  <a:pt x="2500" y="1071"/>
                </a:lnTo>
                <a:lnTo>
                  <a:pt x="2504" y="1071"/>
                </a:lnTo>
                <a:lnTo>
                  <a:pt x="2506" y="1071"/>
                </a:lnTo>
                <a:lnTo>
                  <a:pt x="2508" y="1071"/>
                </a:lnTo>
                <a:lnTo>
                  <a:pt x="2508" y="1069"/>
                </a:lnTo>
                <a:lnTo>
                  <a:pt x="2508" y="1071"/>
                </a:lnTo>
                <a:lnTo>
                  <a:pt x="2508" y="1071"/>
                </a:lnTo>
                <a:lnTo>
                  <a:pt x="2514" y="1076"/>
                </a:lnTo>
                <a:lnTo>
                  <a:pt x="2514" y="1078"/>
                </a:lnTo>
                <a:lnTo>
                  <a:pt x="2516" y="1076"/>
                </a:lnTo>
                <a:lnTo>
                  <a:pt x="2519" y="1076"/>
                </a:lnTo>
                <a:lnTo>
                  <a:pt x="2516" y="1076"/>
                </a:lnTo>
                <a:lnTo>
                  <a:pt x="2516" y="1078"/>
                </a:lnTo>
                <a:lnTo>
                  <a:pt x="2514" y="1080"/>
                </a:lnTo>
                <a:lnTo>
                  <a:pt x="2514" y="1080"/>
                </a:lnTo>
                <a:lnTo>
                  <a:pt x="2516" y="1082"/>
                </a:lnTo>
                <a:lnTo>
                  <a:pt x="2516" y="1082"/>
                </a:lnTo>
                <a:lnTo>
                  <a:pt x="2516" y="1082"/>
                </a:lnTo>
                <a:lnTo>
                  <a:pt x="2516" y="1084"/>
                </a:lnTo>
                <a:lnTo>
                  <a:pt x="2519" y="1086"/>
                </a:lnTo>
                <a:lnTo>
                  <a:pt x="2521" y="1088"/>
                </a:lnTo>
                <a:lnTo>
                  <a:pt x="2521" y="1088"/>
                </a:lnTo>
                <a:lnTo>
                  <a:pt x="2523" y="1090"/>
                </a:lnTo>
                <a:lnTo>
                  <a:pt x="2527" y="1090"/>
                </a:lnTo>
                <a:lnTo>
                  <a:pt x="2527" y="1090"/>
                </a:lnTo>
                <a:lnTo>
                  <a:pt x="2529" y="1090"/>
                </a:lnTo>
                <a:lnTo>
                  <a:pt x="2529" y="1088"/>
                </a:lnTo>
                <a:lnTo>
                  <a:pt x="2529" y="1088"/>
                </a:lnTo>
                <a:lnTo>
                  <a:pt x="2529" y="1088"/>
                </a:lnTo>
                <a:lnTo>
                  <a:pt x="2529" y="1088"/>
                </a:lnTo>
                <a:lnTo>
                  <a:pt x="2531" y="1088"/>
                </a:lnTo>
                <a:lnTo>
                  <a:pt x="2531" y="1084"/>
                </a:lnTo>
                <a:lnTo>
                  <a:pt x="2533" y="1084"/>
                </a:lnTo>
                <a:lnTo>
                  <a:pt x="2535" y="1082"/>
                </a:lnTo>
                <a:lnTo>
                  <a:pt x="2540" y="1082"/>
                </a:lnTo>
                <a:lnTo>
                  <a:pt x="2542" y="1080"/>
                </a:lnTo>
                <a:lnTo>
                  <a:pt x="2544" y="1080"/>
                </a:lnTo>
                <a:lnTo>
                  <a:pt x="2544" y="1080"/>
                </a:lnTo>
                <a:lnTo>
                  <a:pt x="2552" y="1078"/>
                </a:lnTo>
                <a:lnTo>
                  <a:pt x="2556" y="1080"/>
                </a:lnTo>
                <a:lnTo>
                  <a:pt x="2558" y="1080"/>
                </a:lnTo>
                <a:lnTo>
                  <a:pt x="2560" y="1078"/>
                </a:lnTo>
                <a:lnTo>
                  <a:pt x="2563" y="1078"/>
                </a:lnTo>
                <a:lnTo>
                  <a:pt x="2565" y="1080"/>
                </a:lnTo>
                <a:lnTo>
                  <a:pt x="2567" y="1080"/>
                </a:lnTo>
                <a:lnTo>
                  <a:pt x="2569" y="1080"/>
                </a:lnTo>
                <a:lnTo>
                  <a:pt x="2571" y="1078"/>
                </a:lnTo>
                <a:lnTo>
                  <a:pt x="2573" y="1078"/>
                </a:lnTo>
                <a:lnTo>
                  <a:pt x="2575" y="1078"/>
                </a:lnTo>
                <a:lnTo>
                  <a:pt x="2575" y="1080"/>
                </a:lnTo>
                <a:lnTo>
                  <a:pt x="2577" y="1078"/>
                </a:lnTo>
                <a:lnTo>
                  <a:pt x="2579" y="1076"/>
                </a:lnTo>
                <a:lnTo>
                  <a:pt x="2581" y="1071"/>
                </a:lnTo>
                <a:lnTo>
                  <a:pt x="2584" y="1067"/>
                </a:lnTo>
                <a:lnTo>
                  <a:pt x="2588" y="1065"/>
                </a:lnTo>
                <a:lnTo>
                  <a:pt x="2594" y="1065"/>
                </a:lnTo>
                <a:lnTo>
                  <a:pt x="2596" y="1065"/>
                </a:lnTo>
                <a:lnTo>
                  <a:pt x="2596" y="1065"/>
                </a:lnTo>
                <a:lnTo>
                  <a:pt x="2598" y="1065"/>
                </a:lnTo>
                <a:lnTo>
                  <a:pt x="2596" y="1063"/>
                </a:lnTo>
                <a:lnTo>
                  <a:pt x="2596" y="1061"/>
                </a:lnTo>
                <a:lnTo>
                  <a:pt x="2596" y="1061"/>
                </a:lnTo>
                <a:lnTo>
                  <a:pt x="2596" y="1061"/>
                </a:lnTo>
                <a:lnTo>
                  <a:pt x="2598" y="1059"/>
                </a:lnTo>
                <a:lnTo>
                  <a:pt x="2598" y="1055"/>
                </a:lnTo>
                <a:lnTo>
                  <a:pt x="2600" y="1055"/>
                </a:lnTo>
                <a:lnTo>
                  <a:pt x="2600" y="1053"/>
                </a:lnTo>
                <a:lnTo>
                  <a:pt x="2602" y="1050"/>
                </a:lnTo>
                <a:lnTo>
                  <a:pt x="2607" y="1048"/>
                </a:lnTo>
                <a:lnTo>
                  <a:pt x="2609" y="1046"/>
                </a:lnTo>
                <a:lnTo>
                  <a:pt x="2611" y="1046"/>
                </a:lnTo>
                <a:lnTo>
                  <a:pt x="2611" y="1044"/>
                </a:lnTo>
                <a:lnTo>
                  <a:pt x="2607" y="1044"/>
                </a:lnTo>
                <a:lnTo>
                  <a:pt x="2607" y="1042"/>
                </a:lnTo>
                <a:lnTo>
                  <a:pt x="2604" y="1040"/>
                </a:lnTo>
                <a:lnTo>
                  <a:pt x="2602" y="1034"/>
                </a:lnTo>
                <a:lnTo>
                  <a:pt x="2602" y="1034"/>
                </a:lnTo>
                <a:lnTo>
                  <a:pt x="2607" y="1027"/>
                </a:lnTo>
                <a:lnTo>
                  <a:pt x="2609" y="1025"/>
                </a:lnTo>
                <a:lnTo>
                  <a:pt x="2611" y="1023"/>
                </a:lnTo>
                <a:lnTo>
                  <a:pt x="2613" y="1019"/>
                </a:lnTo>
                <a:lnTo>
                  <a:pt x="2617" y="1015"/>
                </a:lnTo>
                <a:lnTo>
                  <a:pt x="2617" y="1015"/>
                </a:lnTo>
                <a:lnTo>
                  <a:pt x="2617" y="1015"/>
                </a:lnTo>
                <a:lnTo>
                  <a:pt x="2619" y="1015"/>
                </a:lnTo>
                <a:lnTo>
                  <a:pt x="2619" y="1013"/>
                </a:lnTo>
                <a:lnTo>
                  <a:pt x="2621" y="1013"/>
                </a:lnTo>
                <a:lnTo>
                  <a:pt x="2619" y="1011"/>
                </a:lnTo>
                <a:lnTo>
                  <a:pt x="2617" y="1011"/>
                </a:lnTo>
                <a:lnTo>
                  <a:pt x="2619" y="1009"/>
                </a:lnTo>
                <a:lnTo>
                  <a:pt x="2623" y="1006"/>
                </a:lnTo>
                <a:lnTo>
                  <a:pt x="2625" y="1006"/>
                </a:lnTo>
                <a:lnTo>
                  <a:pt x="2630" y="1004"/>
                </a:lnTo>
                <a:lnTo>
                  <a:pt x="2638" y="1002"/>
                </a:lnTo>
                <a:lnTo>
                  <a:pt x="2638" y="1002"/>
                </a:lnTo>
                <a:lnTo>
                  <a:pt x="2642" y="1000"/>
                </a:lnTo>
                <a:lnTo>
                  <a:pt x="2651" y="994"/>
                </a:lnTo>
                <a:lnTo>
                  <a:pt x="2653" y="992"/>
                </a:lnTo>
                <a:lnTo>
                  <a:pt x="2655" y="992"/>
                </a:lnTo>
                <a:lnTo>
                  <a:pt x="2655" y="990"/>
                </a:lnTo>
                <a:lnTo>
                  <a:pt x="2655" y="988"/>
                </a:lnTo>
                <a:lnTo>
                  <a:pt x="2655" y="988"/>
                </a:lnTo>
                <a:lnTo>
                  <a:pt x="2653" y="988"/>
                </a:lnTo>
                <a:lnTo>
                  <a:pt x="2653" y="986"/>
                </a:lnTo>
                <a:lnTo>
                  <a:pt x="2655" y="986"/>
                </a:lnTo>
                <a:lnTo>
                  <a:pt x="2655" y="986"/>
                </a:lnTo>
                <a:lnTo>
                  <a:pt x="2655" y="986"/>
                </a:lnTo>
                <a:lnTo>
                  <a:pt x="2655" y="983"/>
                </a:lnTo>
                <a:lnTo>
                  <a:pt x="2655" y="983"/>
                </a:lnTo>
                <a:lnTo>
                  <a:pt x="2655" y="983"/>
                </a:lnTo>
                <a:lnTo>
                  <a:pt x="2653" y="979"/>
                </a:lnTo>
                <a:lnTo>
                  <a:pt x="2653" y="975"/>
                </a:lnTo>
                <a:lnTo>
                  <a:pt x="2653" y="975"/>
                </a:lnTo>
                <a:lnTo>
                  <a:pt x="2653" y="971"/>
                </a:lnTo>
                <a:lnTo>
                  <a:pt x="2655" y="969"/>
                </a:lnTo>
                <a:lnTo>
                  <a:pt x="2663" y="965"/>
                </a:lnTo>
                <a:lnTo>
                  <a:pt x="2663" y="965"/>
                </a:lnTo>
                <a:lnTo>
                  <a:pt x="2665" y="962"/>
                </a:lnTo>
                <a:lnTo>
                  <a:pt x="2667" y="962"/>
                </a:lnTo>
                <a:lnTo>
                  <a:pt x="2667" y="962"/>
                </a:lnTo>
                <a:lnTo>
                  <a:pt x="2667" y="962"/>
                </a:lnTo>
                <a:lnTo>
                  <a:pt x="2667" y="965"/>
                </a:lnTo>
                <a:lnTo>
                  <a:pt x="2669" y="965"/>
                </a:lnTo>
                <a:lnTo>
                  <a:pt x="2672" y="965"/>
                </a:lnTo>
                <a:lnTo>
                  <a:pt x="2672" y="965"/>
                </a:lnTo>
                <a:lnTo>
                  <a:pt x="2676" y="967"/>
                </a:lnTo>
                <a:lnTo>
                  <a:pt x="2676" y="967"/>
                </a:lnTo>
                <a:lnTo>
                  <a:pt x="2678" y="967"/>
                </a:lnTo>
                <a:lnTo>
                  <a:pt x="2678" y="967"/>
                </a:lnTo>
                <a:lnTo>
                  <a:pt x="2678" y="967"/>
                </a:lnTo>
                <a:lnTo>
                  <a:pt x="2678" y="967"/>
                </a:lnTo>
                <a:lnTo>
                  <a:pt x="2678" y="967"/>
                </a:lnTo>
                <a:lnTo>
                  <a:pt x="2680" y="967"/>
                </a:lnTo>
                <a:lnTo>
                  <a:pt x="2680" y="967"/>
                </a:lnTo>
                <a:lnTo>
                  <a:pt x="2682" y="965"/>
                </a:lnTo>
                <a:lnTo>
                  <a:pt x="2682" y="967"/>
                </a:lnTo>
                <a:lnTo>
                  <a:pt x="2682" y="967"/>
                </a:lnTo>
                <a:lnTo>
                  <a:pt x="2682" y="967"/>
                </a:lnTo>
                <a:lnTo>
                  <a:pt x="2682" y="967"/>
                </a:lnTo>
                <a:lnTo>
                  <a:pt x="2684" y="967"/>
                </a:lnTo>
                <a:lnTo>
                  <a:pt x="2686" y="969"/>
                </a:lnTo>
                <a:lnTo>
                  <a:pt x="2690" y="971"/>
                </a:lnTo>
                <a:lnTo>
                  <a:pt x="2692" y="971"/>
                </a:lnTo>
                <a:lnTo>
                  <a:pt x="2695" y="971"/>
                </a:lnTo>
                <a:lnTo>
                  <a:pt x="2697" y="971"/>
                </a:lnTo>
                <a:lnTo>
                  <a:pt x="2699" y="971"/>
                </a:lnTo>
                <a:lnTo>
                  <a:pt x="2701" y="971"/>
                </a:lnTo>
                <a:lnTo>
                  <a:pt x="2703" y="969"/>
                </a:lnTo>
                <a:lnTo>
                  <a:pt x="2705" y="969"/>
                </a:lnTo>
                <a:lnTo>
                  <a:pt x="2705" y="967"/>
                </a:lnTo>
                <a:lnTo>
                  <a:pt x="2705" y="967"/>
                </a:lnTo>
                <a:lnTo>
                  <a:pt x="2707" y="965"/>
                </a:lnTo>
                <a:lnTo>
                  <a:pt x="2711" y="962"/>
                </a:lnTo>
                <a:lnTo>
                  <a:pt x="2713" y="960"/>
                </a:lnTo>
                <a:lnTo>
                  <a:pt x="2716" y="960"/>
                </a:lnTo>
                <a:lnTo>
                  <a:pt x="2720" y="958"/>
                </a:lnTo>
                <a:lnTo>
                  <a:pt x="2724" y="958"/>
                </a:lnTo>
                <a:lnTo>
                  <a:pt x="2724" y="956"/>
                </a:lnTo>
                <a:lnTo>
                  <a:pt x="2728" y="954"/>
                </a:lnTo>
                <a:lnTo>
                  <a:pt x="2732" y="950"/>
                </a:lnTo>
                <a:lnTo>
                  <a:pt x="2734" y="948"/>
                </a:lnTo>
                <a:lnTo>
                  <a:pt x="2736" y="948"/>
                </a:lnTo>
                <a:lnTo>
                  <a:pt x="2741" y="950"/>
                </a:lnTo>
                <a:lnTo>
                  <a:pt x="2743" y="950"/>
                </a:lnTo>
                <a:lnTo>
                  <a:pt x="2749" y="954"/>
                </a:lnTo>
                <a:lnTo>
                  <a:pt x="2753" y="956"/>
                </a:lnTo>
                <a:lnTo>
                  <a:pt x="2755" y="956"/>
                </a:lnTo>
                <a:lnTo>
                  <a:pt x="2755" y="958"/>
                </a:lnTo>
                <a:lnTo>
                  <a:pt x="2757" y="965"/>
                </a:lnTo>
                <a:lnTo>
                  <a:pt x="2760" y="967"/>
                </a:lnTo>
                <a:lnTo>
                  <a:pt x="2760" y="969"/>
                </a:lnTo>
                <a:lnTo>
                  <a:pt x="2760" y="971"/>
                </a:lnTo>
                <a:lnTo>
                  <a:pt x="2760" y="973"/>
                </a:lnTo>
                <a:lnTo>
                  <a:pt x="2760" y="973"/>
                </a:lnTo>
                <a:lnTo>
                  <a:pt x="2762" y="973"/>
                </a:lnTo>
                <a:lnTo>
                  <a:pt x="2762" y="973"/>
                </a:lnTo>
                <a:lnTo>
                  <a:pt x="2764" y="975"/>
                </a:lnTo>
                <a:lnTo>
                  <a:pt x="2764" y="975"/>
                </a:lnTo>
                <a:lnTo>
                  <a:pt x="2764" y="975"/>
                </a:lnTo>
                <a:lnTo>
                  <a:pt x="2764" y="977"/>
                </a:lnTo>
                <a:lnTo>
                  <a:pt x="2766" y="977"/>
                </a:lnTo>
                <a:lnTo>
                  <a:pt x="2770" y="981"/>
                </a:lnTo>
                <a:lnTo>
                  <a:pt x="2770" y="983"/>
                </a:lnTo>
                <a:lnTo>
                  <a:pt x="2770" y="983"/>
                </a:lnTo>
                <a:lnTo>
                  <a:pt x="2768" y="983"/>
                </a:lnTo>
                <a:lnTo>
                  <a:pt x="2770" y="983"/>
                </a:lnTo>
                <a:lnTo>
                  <a:pt x="2770" y="983"/>
                </a:lnTo>
                <a:lnTo>
                  <a:pt x="2770" y="983"/>
                </a:lnTo>
                <a:lnTo>
                  <a:pt x="2772" y="983"/>
                </a:lnTo>
                <a:lnTo>
                  <a:pt x="2774" y="983"/>
                </a:lnTo>
                <a:lnTo>
                  <a:pt x="2776" y="986"/>
                </a:lnTo>
                <a:lnTo>
                  <a:pt x="2778" y="990"/>
                </a:lnTo>
                <a:lnTo>
                  <a:pt x="2783" y="992"/>
                </a:lnTo>
                <a:lnTo>
                  <a:pt x="2785" y="994"/>
                </a:lnTo>
                <a:lnTo>
                  <a:pt x="2791" y="1000"/>
                </a:lnTo>
                <a:lnTo>
                  <a:pt x="2793" y="1000"/>
                </a:lnTo>
                <a:lnTo>
                  <a:pt x="2797" y="1002"/>
                </a:lnTo>
                <a:lnTo>
                  <a:pt x="2797" y="1002"/>
                </a:lnTo>
                <a:lnTo>
                  <a:pt x="2797" y="1004"/>
                </a:lnTo>
                <a:lnTo>
                  <a:pt x="2799" y="1002"/>
                </a:lnTo>
                <a:lnTo>
                  <a:pt x="2799" y="1002"/>
                </a:lnTo>
                <a:lnTo>
                  <a:pt x="2801" y="1002"/>
                </a:lnTo>
                <a:lnTo>
                  <a:pt x="2804" y="1004"/>
                </a:lnTo>
                <a:lnTo>
                  <a:pt x="2806" y="1002"/>
                </a:lnTo>
                <a:lnTo>
                  <a:pt x="2808" y="1004"/>
                </a:lnTo>
                <a:lnTo>
                  <a:pt x="2808" y="1004"/>
                </a:lnTo>
                <a:lnTo>
                  <a:pt x="2812" y="1011"/>
                </a:lnTo>
                <a:lnTo>
                  <a:pt x="2812" y="1011"/>
                </a:lnTo>
                <a:lnTo>
                  <a:pt x="2812" y="1011"/>
                </a:lnTo>
                <a:lnTo>
                  <a:pt x="2812" y="1011"/>
                </a:lnTo>
                <a:lnTo>
                  <a:pt x="2812" y="1011"/>
                </a:lnTo>
                <a:lnTo>
                  <a:pt x="2814" y="1011"/>
                </a:lnTo>
                <a:lnTo>
                  <a:pt x="2816" y="1011"/>
                </a:lnTo>
                <a:lnTo>
                  <a:pt x="2818" y="1013"/>
                </a:lnTo>
                <a:lnTo>
                  <a:pt x="2816" y="1015"/>
                </a:lnTo>
                <a:lnTo>
                  <a:pt x="2816" y="1015"/>
                </a:lnTo>
                <a:lnTo>
                  <a:pt x="2818" y="1015"/>
                </a:lnTo>
                <a:lnTo>
                  <a:pt x="2818" y="1015"/>
                </a:lnTo>
                <a:lnTo>
                  <a:pt x="2820" y="1013"/>
                </a:lnTo>
                <a:lnTo>
                  <a:pt x="2822" y="1013"/>
                </a:lnTo>
                <a:lnTo>
                  <a:pt x="2822" y="1015"/>
                </a:lnTo>
                <a:lnTo>
                  <a:pt x="2824" y="1015"/>
                </a:lnTo>
                <a:lnTo>
                  <a:pt x="2824" y="1017"/>
                </a:lnTo>
                <a:lnTo>
                  <a:pt x="2824" y="1019"/>
                </a:lnTo>
                <a:lnTo>
                  <a:pt x="2824" y="1019"/>
                </a:lnTo>
                <a:lnTo>
                  <a:pt x="2824" y="1019"/>
                </a:lnTo>
                <a:lnTo>
                  <a:pt x="2824" y="1021"/>
                </a:lnTo>
                <a:lnTo>
                  <a:pt x="2829" y="1023"/>
                </a:lnTo>
                <a:lnTo>
                  <a:pt x="2831" y="1023"/>
                </a:lnTo>
                <a:lnTo>
                  <a:pt x="2833" y="1023"/>
                </a:lnTo>
                <a:lnTo>
                  <a:pt x="2835" y="1025"/>
                </a:lnTo>
                <a:lnTo>
                  <a:pt x="2837" y="1027"/>
                </a:lnTo>
                <a:lnTo>
                  <a:pt x="2837" y="1032"/>
                </a:lnTo>
                <a:lnTo>
                  <a:pt x="2839" y="1036"/>
                </a:lnTo>
                <a:lnTo>
                  <a:pt x="2841" y="1040"/>
                </a:lnTo>
                <a:lnTo>
                  <a:pt x="2841" y="1040"/>
                </a:lnTo>
                <a:lnTo>
                  <a:pt x="2843" y="1042"/>
                </a:lnTo>
                <a:lnTo>
                  <a:pt x="2843" y="1046"/>
                </a:lnTo>
                <a:lnTo>
                  <a:pt x="2841" y="1046"/>
                </a:lnTo>
                <a:lnTo>
                  <a:pt x="2839" y="1046"/>
                </a:lnTo>
                <a:lnTo>
                  <a:pt x="2839" y="1046"/>
                </a:lnTo>
                <a:lnTo>
                  <a:pt x="2837" y="1048"/>
                </a:lnTo>
                <a:lnTo>
                  <a:pt x="2839" y="1050"/>
                </a:lnTo>
                <a:lnTo>
                  <a:pt x="2837" y="1053"/>
                </a:lnTo>
                <a:lnTo>
                  <a:pt x="2835" y="1055"/>
                </a:lnTo>
                <a:lnTo>
                  <a:pt x="2835" y="1055"/>
                </a:lnTo>
                <a:lnTo>
                  <a:pt x="2835" y="1057"/>
                </a:lnTo>
                <a:lnTo>
                  <a:pt x="2835" y="1059"/>
                </a:lnTo>
                <a:lnTo>
                  <a:pt x="2841" y="1059"/>
                </a:lnTo>
                <a:lnTo>
                  <a:pt x="2841" y="1057"/>
                </a:lnTo>
                <a:lnTo>
                  <a:pt x="2841" y="1057"/>
                </a:lnTo>
                <a:lnTo>
                  <a:pt x="2843" y="1055"/>
                </a:lnTo>
                <a:lnTo>
                  <a:pt x="2848" y="1050"/>
                </a:lnTo>
                <a:lnTo>
                  <a:pt x="2848" y="1050"/>
                </a:lnTo>
                <a:lnTo>
                  <a:pt x="2848" y="1046"/>
                </a:lnTo>
                <a:lnTo>
                  <a:pt x="2848" y="1044"/>
                </a:lnTo>
                <a:lnTo>
                  <a:pt x="2850" y="1044"/>
                </a:lnTo>
                <a:lnTo>
                  <a:pt x="2854" y="1042"/>
                </a:lnTo>
                <a:lnTo>
                  <a:pt x="2856" y="1042"/>
                </a:lnTo>
                <a:lnTo>
                  <a:pt x="2856" y="1042"/>
                </a:lnTo>
                <a:lnTo>
                  <a:pt x="2856" y="1040"/>
                </a:lnTo>
                <a:lnTo>
                  <a:pt x="2856" y="1036"/>
                </a:lnTo>
                <a:lnTo>
                  <a:pt x="2854" y="1034"/>
                </a:lnTo>
                <a:lnTo>
                  <a:pt x="2852" y="1032"/>
                </a:lnTo>
                <a:lnTo>
                  <a:pt x="2848" y="1032"/>
                </a:lnTo>
                <a:lnTo>
                  <a:pt x="2848" y="1030"/>
                </a:lnTo>
                <a:lnTo>
                  <a:pt x="2848" y="1027"/>
                </a:lnTo>
                <a:lnTo>
                  <a:pt x="2850" y="1023"/>
                </a:lnTo>
                <a:lnTo>
                  <a:pt x="2852" y="1019"/>
                </a:lnTo>
                <a:lnTo>
                  <a:pt x="2854" y="1017"/>
                </a:lnTo>
                <a:lnTo>
                  <a:pt x="2854" y="1015"/>
                </a:lnTo>
                <a:lnTo>
                  <a:pt x="2856" y="1017"/>
                </a:lnTo>
                <a:lnTo>
                  <a:pt x="2858" y="1017"/>
                </a:lnTo>
                <a:lnTo>
                  <a:pt x="2858" y="1017"/>
                </a:lnTo>
                <a:lnTo>
                  <a:pt x="2858" y="1017"/>
                </a:lnTo>
                <a:lnTo>
                  <a:pt x="2860" y="1019"/>
                </a:lnTo>
                <a:lnTo>
                  <a:pt x="2860" y="1019"/>
                </a:lnTo>
                <a:lnTo>
                  <a:pt x="2866" y="1019"/>
                </a:lnTo>
                <a:lnTo>
                  <a:pt x="2871" y="1025"/>
                </a:lnTo>
                <a:lnTo>
                  <a:pt x="2873" y="1027"/>
                </a:lnTo>
                <a:lnTo>
                  <a:pt x="2873" y="1027"/>
                </a:lnTo>
                <a:lnTo>
                  <a:pt x="2875" y="1025"/>
                </a:lnTo>
                <a:lnTo>
                  <a:pt x="2875" y="1025"/>
                </a:lnTo>
                <a:lnTo>
                  <a:pt x="2875" y="1023"/>
                </a:lnTo>
                <a:lnTo>
                  <a:pt x="2875" y="1021"/>
                </a:lnTo>
                <a:lnTo>
                  <a:pt x="2873" y="1019"/>
                </a:lnTo>
                <a:lnTo>
                  <a:pt x="2868" y="1015"/>
                </a:lnTo>
                <a:lnTo>
                  <a:pt x="2868" y="1013"/>
                </a:lnTo>
                <a:lnTo>
                  <a:pt x="2860" y="1011"/>
                </a:lnTo>
                <a:lnTo>
                  <a:pt x="2858" y="1009"/>
                </a:lnTo>
                <a:lnTo>
                  <a:pt x="2856" y="1006"/>
                </a:lnTo>
                <a:lnTo>
                  <a:pt x="2848" y="1004"/>
                </a:lnTo>
                <a:lnTo>
                  <a:pt x="2839" y="1000"/>
                </a:lnTo>
                <a:lnTo>
                  <a:pt x="2837" y="998"/>
                </a:lnTo>
                <a:lnTo>
                  <a:pt x="2839" y="996"/>
                </a:lnTo>
                <a:lnTo>
                  <a:pt x="2839" y="996"/>
                </a:lnTo>
                <a:lnTo>
                  <a:pt x="2841" y="994"/>
                </a:lnTo>
                <a:lnTo>
                  <a:pt x="2841" y="994"/>
                </a:lnTo>
                <a:lnTo>
                  <a:pt x="2841" y="992"/>
                </a:lnTo>
                <a:lnTo>
                  <a:pt x="2841" y="992"/>
                </a:lnTo>
                <a:lnTo>
                  <a:pt x="2839" y="992"/>
                </a:lnTo>
                <a:lnTo>
                  <a:pt x="2831" y="992"/>
                </a:lnTo>
                <a:lnTo>
                  <a:pt x="2827" y="992"/>
                </a:lnTo>
                <a:lnTo>
                  <a:pt x="2822" y="990"/>
                </a:lnTo>
                <a:lnTo>
                  <a:pt x="2818" y="986"/>
                </a:lnTo>
                <a:lnTo>
                  <a:pt x="2814" y="981"/>
                </a:lnTo>
                <a:lnTo>
                  <a:pt x="2810" y="979"/>
                </a:lnTo>
                <a:lnTo>
                  <a:pt x="2810" y="975"/>
                </a:lnTo>
                <a:lnTo>
                  <a:pt x="2808" y="971"/>
                </a:lnTo>
                <a:lnTo>
                  <a:pt x="2806" y="967"/>
                </a:lnTo>
                <a:lnTo>
                  <a:pt x="2804" y="962"/>
                </a:lnTo>
                <a:lnTo>
                  <a:pt x="2804" y="962"/>
                </a:lnTo>
                <a:lnTo>
                  <a:pt x="2799" y="960"/>
                </a:lnTo>
                <a:lnTo>
                  <a:pt x="2795" y="956"/>
                </a:lnTo>
                <a:lnTo>
                  <a:pt x="2791" y="956"/>
                </a:lnTo>
                <a:lnTo>
                  <a:pt x="2789" y="954"/>
                </a:lnTo>
                <a:lnTo>
                  <a:pt x="2787" y="952"/>
                </a:lnTo>
                <a:lnTo>
                  <a:pt x="2787" y="948"/>
                </a:lnTo>
                <a:lnTo>
                  <a:pt x="2785" y="944"/>
                </a:lnTo>
                <a:lnTo>
                  <a:pt x="2785" y="941"/>
                </a:lnTo>
                <a:lnTo>
                  <a:pt x="2787" y="941"/>
                </a:lnTo>
                <a:lnTo>
                  <a:pt x="2787" y="941"/>
                </a:lnTo>
                <a:lnTo>
                  <a:pt x="2789" y="941"/>
                </a:lnTo>
                <a:lnTo>
                  <a:pt x="2789" y="939"/>
                </a:lnTo>
                <a:lnTo>
                  <a:pt x="2789" y="939"/>
                </a:lnTo>
                <a:lnTo>
                  <a:pt x="2787" y="937"/>
                </a:lnTo>
                <a:lnTo>
                  <a:pt x="2785" y="935"/>
                </a:lnTo>
                <a:lnTo>
                  <a:pt x="2785" y="933"/>
                </a:lnTo>
                <a:lnTo>
                  <a:pt x="2785" y="931"/>
                </a:lnTo>
                <a:lnTo>
                  <a:pt x="2785" y="931"/>
                </a:lnTo>
                <a:lnTo>
                  <a:pt x="2787" y="929"/>
                </a:lnTo>
                <a:lnTo>
                  <a:pt x="2789" y="929"/>
                </a:lnTo>
                <a:lnTo>
                  <a:pt x="2789" y="929"/>
                </a:lnTo>
                <a:lnTo>
                  <a:pt x="2789" y="929"/>
                </a:lnTo>
                <a:lnTo>
                  <a:pt x="2789" y="929"/>
                </a:lnTo>
                <a:lnTo>
                  <a:pt x="2791" y="929"/>
                </a:lnTo>
                <a:lnTo>
                  <a:pt x="2793" y="929"/>
                </a:lnTo>
                <a:lnTo>
                  <a:pt x="2795" y="927"/>
                </a:lnTo>
                <a:lnTo>
                  <a:pt x="2797" y="927"/>
                </a:lnTo>
                <a:lnTo>
                  <a:pt x="2797" y="925"/>
                </a:lnTo>
                <a:lnTo>
                  <a:pt x="2799" y="925"/>
                </a:lnTo>
                <a:lnTo>
                  <a:pt x="2799" y="925"/>
                </a:lnTo>
                <a:lnTo>
                  <a:pt x="2804" y="925"/>
                </a:lnTo>
                <a:lnTo>
                  <a:pt x="2804" y="925"/>
                </a:lnTo>
                <a:lnTo>
                  <a:pt x="2806" y="925"/>
                </a:lnTo>
                <a:lnTo>
                  <a:pt x="2808" y="927"/>
                </a:lnTo>
                <a:lnTo>
                  <a:pt x="2806" y="927"/>
                </a:lnTo>
                <a:lnTo>
                  <a:pt x="2806" y="929"/>
                </a:lnTo>
                <a:lnTo>
                  <a:pt x="2804" y="929"/>
                </a:lnTo>
                <a:lnTo>
                  <a:pt x="2804" y="929"/>
                </a:lnTo>
                <a:lnTo>
                  <a:pt x="2806" y="933"/>
                </a:lnTo>
                <a:lnTo>
                  <a:pt x="2806" y="935"/>
                </a:lnTo>
                <a:lnTo>
                  <a:pt x="2806" y="935"/>
                </a:lnTo>
                <a:lnTo>
                  <a:pt x="2808" y="937"/>
                </a:lnTo>
                <a:lnTo>
                  <a:pt x="2808" y="941"/>
                </a:lnTo>
                <a:lnTo>
                  <a:pt x="2810" y="941"/>
                </a:lnTo>
                <a:lnTo>
                  <a:pt x="2810" y="941"/>
                </a:lnTo>
                <a:lnTo>
                  <a:pt x="2812" y="939"/>
                </a:lnTo>
                <a:lnTo>
                  <a:pt x="2812" y="937"/>
                </a:lnTo>
                <a:lnTo>
                  <a:pt x="2814" y="935"/>
                </a:lnTo>
                <a:lnTo>
                  <a:pt x="2814" y="933"/>
                </a:lnTo>
                <a:lnTo>
                  <a:pt x="2816" y="931"/>
                </a:lnTo>
                <a:lnTo>
                  <a:pt x="2816" y="931"/>
                </a:lnTo>
                <a:lnTo>
                  <a:pt x="2818" y="933"/>
                </a:lnTo>
                <a:lnTo>
                  <a:pt x="2820" y="933"/>
                </a:lnTo>
                <a:lnTo>
                  <a:pt x="2822" y="937"/>
                </a:lnTo>
                <a:lnTo>
                  <a:pt x="2824" y="939"/>
                </a:lnTo>
                <a:lnTo>
                  <a:pt x="2822" y="941"/>
                </a:lnTo>
                <a:lnTo>
                  <a:pt x="2824" y="944"/>
                </a:lnTo>
                <a:lnTo>
                  <a:pt x="2824" y="946"/>
                </a:lnTo>
                <a:lnTo>
                  <a:pt x="2829" y="950"/>
                </a:lnTo>
                <a:lnTo>
                  <a:pt x="2831" y="950"/>
                </a:lnTo>
                <a:lnTo>
                  <a:pt x="2833" y="950"/>
                </a:lnTo>
                <a:lnTo>
                  <a:pt x="2831" y="950"/>
                </a:lnTo>
                <a:lnTo>
                  <a:pt x="2829" y="950"/>
                </a:lnTo>
                <a:lnTo>
                  <a:pt x="2829" y="950"/>
                </a:lnTo>
                <a:lnTo>
                  <a:pt x="2829" y="950"/>
                </a:lnTo>
                <a:lnTo>
                  <a:pt x="2827" y="952"/>
                </a:lnTo>
                <a:lnTo>
                  <a:pt x="2829" y="952"/>
                </a:lnTo>
                <a:lnTo>
                  <a:pt x="2833" y="958"/>
                </a:lnTo>
                <a:lnTo>
                  <a:pt x="2835" y="958"/>
                </a:lnTo>
                <a:lnTo>
                  <a:pt x="2837" y="960"/>
                </a:lnTo>
                <a:lnTo>
                  <a:pt x="2839" y="962"/>
                </a:lnTo>
                <a:lnTo>
                  <a:pt x="2839" y="962"/>
                </a:lnTo>
                <a:lnTo>
                  <a:pt x="2839" y="962"/>
                </a:lnTo>
                <a:lnTo>
                  <a:pt x="2839" y="965"/>
                </a:lnTo>
                <a:lnTo>
                  <a:pt x="2839" y="965"/>
                </a:lnTo>
                <a:lnTo>
                  <a:pt x="2841" y="965"/>
                </a:lnTo>
                <a:lnTo>
                  <a:pt x="2843" y="965"/>
                </a:lnTo>
                <a:lnTo>
                  <a:pt x="2845" y="965"/>
                </a:lnTo>
                <a:lnTo>
                  <a:pt x="2848" y="965"/>
                </a:lnTo>
                <a:lnTo>
                  <a:pt x="2852" y="967"/>
                </a:lnTo>
                <a:lnTo>
                  <a:pt x="2856" y="969"/>
                </a:lnTo>
                <a:lnTo>
                  <a:pt x="2858" y="971"/>
                </a:lnTo>
                <a:lnTo>
                  <a:pt x="2862" y="973"/>
                </a:lnTo>
                <a:lnTo>
                  <a:pt x="2862" y="975"/>
                </a:lnTo>
                <a:lnTo>
                  <a:pt x="2864" y="975"/>
                </a:lnTo>
                <a:lnTo>
                  <a:pt x="2864" y="975"/>
                </a:lnTo>
                <a:lnTo>
                  <a:pt x="2858" y="973"/>
                </a:lnTo>
                <a:lnTo>
                  <a:pt x="2856" y="973"/>
                </a:lnTo>
                <a:lnTo>
                  <a:pt x="2854" y="973"/>
                </a:lnTo>
                <a:lnTo>
                  <a:pt x="2858" y="973"/>
                </a:lnTo>
                <a:lnTo>
                  <a:pt x="2862" y="975"/>
                </a:lnTo>
                <a:lnTo>
                  <a:pt x="2866" y="977"/>
                </a:lnTo>
                <a:lnTo>
                  <a:pt x="2871" y="979"/>
                </a:lnTo>
                <a:lnTo>
                  <a:pt x="2873" y="981"/>
                </a:lnTo>
                <a:lnTo>
                  <a:pt x="2877" y="983"/>
                </a:lnTo>
                <a:lnTo>
                  <a:pt x="2877" y="983"/>
                </a:lnTo>
                <a:lnTo>
                  <a:pt x="2877" y="983"/>
                </a:lnTo>
                <a:lnTo>
                  <a:pt x="2877" y="983"/>
                </a:lnTo>
                <a:lnTo>
                  <a:pt x="2877" y="983"/>
                </a:lnTo>
                <a:lnTo>
                  <a:pt x="2877" y="983"/>
                </a:lnTo>
                <a:lnTo>
                  <a:pt x="2877" y="983"/>
                </a:lnTo>
                <a:lnTo>
                  <a:pt x="2881" y="986"/>
                </a:lnTo>
                <a:lnTo>
                  <a:pt x="2885" y="990"/>
                </a:lnTo>
                <a:lnTo>
                  <a:pt x="2885" y="992"/>
                </a:lnTo>
                <a:lnTo>
                  <a:pt x="2887" y="992"/>
                </a:lnTo>
                <a:lnTo>
                  <a:pt x="2889" y="994"/>
                </a:lnTo>
                <a:lnTo>
                  <a:pt x="2892" y="994"/>
                </a:lnTo>
                <a:lnTo>
                  <a:pt x="2892" y="996"/>
                </a:lnTo>
                <a:lnTo>
                  <a:pt x="2892" y="998"/>
                </a:lnTo>
                <a:lnTo>
                  <a:pt x="2889" y="998"/>
                </a:lnTo>
                <a:lnTo>
                  <a:pt x="2889" y="1000"/>
                </a:lnTo>
                <a:lnTo>
                  <a:pt x="2889" y="1002"/>
                </a:lnTo>
                <a:lnTo>
                  <a:pt x="2889" y="1004"/>
                </a:lnTo>
                <a:lnTo>
                  <a:pt x="2889" y="1006"/>
                </a:lnTo>
                <a:lnTo>
                  <a:pt x="2889" y="1009"/>
                </a:lnTo>
                <a:lnTo>
                  <a:pt x="2889" y="1011"/>
                </a:lnTo>
                <a:lnTo>
                  <a:pt x="2887" y="1013"/>
                </a:lnTo>
                <a:lnTo>
                  <a:pt x="2887" y="1015"/>
                </a:lnTo>
                <a:lnTo>
                  <a:pt x="2889" y="1017"/>
                </a:lnTo>
                <a:lnTo>
                  <a:pt x="2889" y="1017"/>
                </a:lnTo>
                <a:lnTo>
                  <a:pt x="2889" y="1019"/>
                </a:lnTo>
                <a:lnTo>
                  <a:pt x="2889" y="1017"/>
                </a:lnTo>
                <a:lnTo>
                  <a:pt x="2887" y="1017"/>
                </a:lnTo>
                <a:lnTo>
                  <a:pt x="2887" y="1017"/>
                </a:lnTo>
                <a:lnTo>
                  <a:pt x="2887" y="1019"/>
                </a:lnTo>
                <a:lnTo>
                  <a:pt x="2889" y="1019"/>
                </a:lnTo>
                <a:lnTo>
                  <a:pt x="2889" y="1021"/>
                </a:lnTo>
                <a:lnTo>
                  <a:pt x="2896" y="1023"/>
                </a:lnTo>
                <a:lnTo>
                  <a:pt x="2898" y="1027"/>
                </a:lnTo>
                <a:lnTo>
                  <a:pt x="2898" y="1027"/>
                </a:lnTo>
                <a:lnTo>
                  <a:pt x="2898" y="1030"/>
                </a:lnTo>
                <a:lnTo>
                  <a:pt x="2900" y="1032"/>
                </a:lnTo>
                <a:lnTo>
                  <a:pt x="2900" y="1032"/>
                </a:lnTo>
                <a:lnTo>
                  <a:pt x="2902" y="1036"/>
                </a:lnTo>
                <a:lnTo>
                  <a:pt x="2904" y="1038"/>
                </a:lnTo>
                <a:lnTo>
                  <a:pt x="2906" y="1038"/>
                </a:lnTo>
                <a:lnTo>
                  <a:pt x="2908" y="1040"/>
                </a:lnTo>
                <a:lnTo>
                  <a:pt x="2908" y="1040"/>
                </a:lnTo>
                <a:lnTo>
                  <a:pt x="2908" y="1042"/>
                </a:lnTo>
                <a:lnTo>
                  <a:pt x="2910" y="1040"/>
                </a:lnTo>
                <a:lnTo>
                  <a:pt x="2912" y="1040"/>
                </a:lnTo>
                <a:lnTo>
                  <a:pt x="2912" y="1040"/>
                </a:lnTo>
                <a:lnTo>
                  <a:pt x="2915" y="1040"/>
                </a:lnTo>
                <a:lnTo>
                  <a:pt x="2915" y="1042"/>
                </a:lnTo>
                <a:lnTo>
                  <a:pt x="2915" y="1042"/>
                </a:lnTo>
                <a:lnTo>
                  <a:pt x="2915" y="1042"/>
                </a:lnTo>
                <a:lnTo>
                  <a:pt x="2912" y="1044"/>
                </a:lnTo>
                <a:lnTo>
                  <a:pt x="2910" y="1042"/>
                </a:lnTo>
                <a:lnTo>
                  <a:pt x="2908" y="1042"/>
                </a:lnTo>
                <a:lnTo>
                  <a:pt x="2908" y="1044"/>
                </a:lnTo>
                <a:lnTo>
                  <a:pt x="2908" y="1044"/>
                </a:lnTo>
                <a:lnTo>
                  <a:pt x="2910" y="1044"/>
                </a:lnTo>
                <a:lnTo>
                  <a:pt x="2912" y="1046"/>
                </a:lnTo>
                <a:lnTo>
                  <a:pt x="2912" y="1050"/>
                </a:lnTo>
                <a:lnTo>
                  <a:pt x="2915" y="1053"/>
                </a:lnTo>
                <a:lnTo>
                  <a:pt x="2915" y="1053"/>
                </a:lnTo>
                <a:lnTo>
                  <a:pt x="2917" y="1053"/>
                </a:lnTo>
                <a:lnTo>
                  <a:pt x="2917" y="1050"/>
                </a:lnTo>
                <a:lnTo>
                  <a:pt x="2917" y="1050"/>
                </a:lnTo>
                <a:lnTo>
                  <a:pt x="2917" y="1050"/>
                </a:lnTo>
                <a:lnTo>
                  <a:pt x="2917" y="1050"/>
                </a:lnTo>
                <a:lnTo>
                  <a:pt x="2919" y="1053"/>
                </a:lnTo>
                <a:lnTo>
                  <a:pt x="2921" y="1053"/>
                </a:lnTo>
                <a:lnTo>
                  <a:pt x="2921" y="1053"/>
                </a:lnTo>
                <a:lnTo>
                  <a:pt x="2923" y="1053"/>
                </a:lnTo>
                <a:lnTo>
                  <a:pt x="2923" y="1053"/>
                </a:lnTo>
                <a:lnTo>
                  <a:pt x="2925" y="1050"/>
                </a:lnTo>
                <a:lnTo>
                  <a:pt x="2929" y="1053"/>
                </a:lnTo>
                <a:lnTo>
                  <a:pt x="2931" y="1053"/>
                </a:lnTo>
                <a:lnTo>
                  <a:pt x="2931" y="1053"/>
                </a:lnTo>
                <a:lnTo>
                  <a:pt x="2933" y="1050"/>
                </a:lnTo>
                <a:lnTo>
                  <a:pt x="2936" y="1053"/>
                </a:lnTo>
                <a:lnTo>
                  <a:pt x="2938" y="1053"/>
                </a:lnTo>
                <a:lnTo>
                  <a:pt x="2938" y="1055"/>
                </a:lnTo>
                <a:lnTo>
                  <a:pt x="2938" y="1055"/>
                </a:lnTo>
                <a:lnTo>
                  <a:pt x="2940" y="1055"/>
                </a:lnTo>
                <a:lnTo>
                  <a:pt x="2942" y="1055"/>
                </a:lnTo>
                <a:lnTo>
                  <a:pt x="2942" y="1055"/>
                </a:lnTo>
                <a:lnTo>
                  <a:pt x="2942" y="1055"/>
                </a:lnTo>
                <a:lnTo>
                  <a:pt x="2944" y="1055"/>
                </a:lnTo>
                <a:lnTo>
                  <a:pt x="2944" y="1057"/>
                </a:lnTo>
                <a:lnTo>
                  <a:pt x="2944" y="1057"/>
                </a:lnTo>
                <a:lnTo>
                  <a:pt x="2942" y="1057"/>
                </a:lnTo>
                <a:lnTo>
                  <a:pt x="2940" y="1057"/>
                </a:lnTo>
                <a:lnTo>
                  <a:pt x="2940" y="1057"/>
                </a:lnTo>
                <a:lnTo>
                  <a:pt x="2940" y="1059"/>
                </a:lnTo>
                <a:lnTo>
                  <a:pt x="2940" y="1059"/>
                </a:lnTo>
                <a:lnTo>
                  <a:pt x="2940" y="1059"/>
                </a:lnTo>
                <a:lnTo>
                  <a:pt x="2938" y="1059"/>
                </a:lnTo>
                <a:lnTo>
                  <a:pt x="2938" y="1057"/>
                </a:lnTo>
                <a:lnTo>
                  <a:pt x="2933" y="1057"/>
                </a:lnTo>
                <a:lnTo>
                  <a:pt x="2929" y="1055"/>
                </a:lnTo>
                <a:lnTo>
                  <a:pt x="2925" y="1053"/>
                </a:lnTo>
                <a:lnTo>
                  <a:pt x="2923" y="1053"/>
                </a:lnTo>
                <a:lnTo>
                  <a:pt x="2923" y="1053"/>
                </a:lnTo>
                <a:lnTo>
                  <a:pt x="2921" y="1055"/>
                </a:lnTo>
                <a:lnTo>
                  <a:pt x="2921" y="1055"/>
                </a:lnTo>
                <a:lnTo>
                  <a:pt x="2919" y="1055"/>
                </a:lnTo>
                <a:lnTo>
                  <a:pt x="2919" y="1055"/>
                </a:lnTo>
                <a:lnTo>
                  <a:pt x="2917" y="1057"/>
                </a:lnTo>
                <a:lnTo>
                  <a:pt x="2915" y="1059"/>
                </a:lnTo>
                <a:lnTo>
                  <a:pt x="2915" y="1061"/>
                </a:lnTo>
                <a:lnTo>
                  <a:pt x="2915" y="1061"/>
                </a:lnTo>
                <a:lnTo>
                  <a:pt x="2915" y="1061"/>
                </a:lnTo>
                <a:lnTo>
                  <a:pt x="2917" y="1061"/>
                </a:lnTo>
                <a:lnTo>
                  <a:pt x="2917" y="1063"/>
                </a:lnTo>
                <a:lnTo>
                  <a:pt x="2919" y="1063"/>
                </a:lnTo>
                <a:lnTo>
                  <a:pt x="2921" y="1065"/>
                </a:lnTo>
                <a:lnTo>
                  <a:pt x="2921" y="1067"/>
                </a:lnTo>
                <a:lnTo>
                  <a:pt x="2923" y="1069"/>
                </a:lnTo>
                <a:lnTo>
                  <a:pt x="2921" y="1071"/>
                </a:lnTo>
                <a:lnTo>
                  <a:pt x="2921" y="1074"/>
                </a:lnTo>
                <a:lnTo>
                  <a:pt x="2923" y="1078"/>
                </a:lnTo>
                <a:lnTo>
                  <a:pt x="2925" y="1080"/>
                </a:lnTo>
                <a:lnTo>
                  <a:pt x="2925" y="1078"/>
                </a:lnTo>
                <a:lnTo>
                  <a:pt x="2925" y="1076"/>
                </a:lnTo>
                <a:lnTo>
                  <a:pt x="2925" y="1076"/>
                </a:lnTo>
                <a:lnTo>
                  <a:pt x="2927" y="1074"/>
                </a:lnTo>
                <a:lnTo>
                  <a:pt x="2927" y="1074"/>
                </a:lnTo>
                <a:lnTo>
                  <a:pt x="2929" y="1076"/>
                </a:lnTo>
                <a:lnTo>
                  <a:pt x="2929" y="1076"/>
                </a:lnTo>
                <a:lnTo>
                  <a:pt x="2929" y="1076"/>
                </a:lnTo>
                <a:lnTo>
                  <a:pt x="2931" y="1080"/>
                </a:lnTo>
                <a:lnTo>
                  <a:pt x="2931" y="1080"/>
                </a:lnTo>
                <a:lnTo>
                  <a:pt x="2931" y="1082"/>
                </a:lnTo>
                <a:lnTo>
                  <a:pt x="2933" y="1084"/>
                </a:lnTo>
                <a:lnTo>
                  <a:pt x="2933" y="1084"/>
                </a:lnTo>
                <a:lnTo>
                  <a:pt x="2933" y="1082"/>
                </a:lnTo>
                <a:lnTo>
                  <a:pt x="2936" y="1078"/>
                </a:lnTo>
                <a:lnTo>
                  <a:pt x="2938" y="1078"/>
                </a:lnTo>
                <a:lnTo>
                  <a:pt x="2938" y="1078"/>
                </a:lnTo>
                <a:lnTo>
                  <a:pt x="2938" y="1080"/>
                </a:lnTo>
                <a:lnTo>
                  <a:pt x="2940" y="1082"/>
                </a:lnTo>
                <a:lnTo>
                  <a:pt x="2942" y="1084"/>
                </a:lnTo>
                <a:lnTo>
                  <a:pt x="2942" y="1084"/>
                </a:lnTo>
                <a:lnTo>
                  <a:pt x="2944" y="1084"/>
                </a:lnTo>
                <a:lnTo>
                  <a:pt x="2942" y="1082"/>
                </a:lnTo>
                <a:lnTo>
                  <a:pt x="2942" y="1080"/>
                </a:lnTo>
                <a:lnTo>
                  <a:pt x="2942" y="1078"/>
                </a:lnTo>
                <a:lnTo>
                  <a:pt x="2942" y="1078"/>
                </a:lnTo>
                <a:lnTo>
                  <a:pt x="2942" y="1074"/>
                </a:lnTo>
                <a:lnTo>
                  <a:pt x="2940" y="1069"/>
                </a:lnTo>
                <a:lnTo>
                  <a:pt x="2938" y="1067"/>
                </a:lnTo>
                <a:lnTo>
                  <a:pt x="2938" y="1065"/>
                </a:lnTo>
                <a:lnTo>
                  <a:pt x="2938" y="1065"/>
                </a:lnTo>
                <a:lnTo>
                  <a:pt x="2940" y="1065"/>
                </a:lnTo>
                <a:lnTo>
                  <a:pt x="2940" y="1065"/>
                </a:lnTo>
                <a:lnTo>
                  <a:pt x="2942" y="1067"/>
                </a:lnTo>
                <a:lnTo>
                  <a:pt x="2942" y="1067"/>
                </a:lnTo>
                <a:lnTo>
                  <a:pt x="2942" y="1069"/>
                </a:lnTo>
                <a:lnTo>
                  <a:pt x="2944" y="1069"/>
                </a:lnTo>
                <a:lnTo>
                  <a:pt x="2944" y="1069"/>
                </a:lnTo>
                <a:lnTo>
                  <a:pt x="2944" y="1069"/>
                </a:lnTo>
                <a:lnTo>
                  <a:pt x="2948" y="1067"/>
                </a:lnTo>
                <a:lnTo>
                  <a:pt x="2948" y="1067"/>
                </a:lnTo>
                <a:lnTo>
                  <a:pt x="2948" y="1067"/>
                </a:lnTo>
                <a:lnTo>
                  <a:pt x="2946" y="1065"/>
                </a:lnTo>
                <a:lnTo>
                  <a:pt x="2946" y="1065"/>
                </a:lnTo>
                <a:lnTo>
                  <a:pt x="2946" y="1065"/>
                </a:lnTo>
                <a:lnTo>
                  <a:pt x="2944" y="1065"/>
                </a:lnTo>
                <a:lnTo>
                  <a:pt x="2944" y="1065"/>
                </a:lnTo>
                <a:lnTo>
                  <a:pt x="2944" y="1063"/>
                </a:lnTo>
                <a:lnTo>
                  <a:pt x="2944" y="1061"/>
                </a:lnTo>
                <a:lnTo>
                  <a:pt x="2942" y="1061"/>
                </a:lnTo>
                <a:lnTo>
                  <a:pt x="2942" y="1061"/>
                </a:lnTo>
                <a:lnTo>
                  <a:pt x="2942" y="1059"/>
                </a:lnTo>
                <a:lnTo>
                  <a:pt x="2942" y="1059"/>
                </a:lnTo>
                <a:lnTo>
                  <a:pt x="2944" y="1059"/>
                </a:lnTo>
                <a:lnTo>
                  <a:pt x="2946" y="1059"/>
                </a:lnTo>
                <a:lnTo>
                  <a:pt x="2948" y="1057"/>
                </a:lnTo>
                <a:lnTo>
                  <a:pt x="2948" y="1057"/>
                </a:lnTo>
                <a:lnTo>
                  <a:pt x="2950" y="1059"/>
                </a:lnTo>
                <a:lnTo>
                  <a:pt x="2952" y="1061"/>
                </a:lnTo>
                <a:lnTo>
                  <a:pt x="2954" y="1061"/>
                </a:lnTo>
                <a:lnTo>
                  <a:pt x="2954" y="1063"/>
                </a:lnTo>
                <a:lnTo>
                  <a:pt x="2956" y="1063"/>
                </a:lnTo>
                <a:lnTo>
                  <a:pt x="2956" y="1063"/>
                </a:lnTo>
                <a:lnTo>
                  <a:pt x="2956" y="1061"/>
                </a:lnTo>
                <a:lnTo>
                  <a:pt x="2956" y="1061"/>
                </a:lnTo>
                <a:lnTo>
                  <a:pt x="2956" y="1059"/>
                </a:lnTo>
                <a:lnTo>
                  <a:pt x="2956" y="1057"/>
                </a:lnTo>
                <a:lnTo>
                  <a:pt x="2956" y="1055"/>
                </a:lnTo>
                <a:lnTo>
                  <a:pt x="2954" y="1053"/>
                </a:lnTo>
                <a:lnTo>
                  <a:pt x="2952" y="1053"/>
                </a:lnTo>
                <a:lnTo>
                  <a:pt x="2950" y="1053"/>
                </a:lnTo>
                <a:lnTo>
                  <a:pt x="2950" y="1050"/>
                </a:lnTo>
                <a:lnTo>
                  <a:pt x="2946" y="1048"/>
                </a:lnTo>
                <a:lnTo>
                  <a:pt x="2944" y="1046"/>
                </a:lnTo>
                <a:lnTo>
                  <a:pt x="2944" y="1046"/>
                </a:lnTo>
                <a:lnTo>
                  <a:pt x="2942" y="1046"/>
                </a:lnTo>
                <a:lnTo>
                  <a:pt x="2938" y="1044"/>
                </a:lnTo>
                <a:lnTo>
                  <a:pt x="2936" y="1044"/>
                </a:lnTo>
                <a:lnTo>
                  <a:pt x="2936" y="1044"/>
                </a:lnTo>
                <a:lnTo>
                  <a:pt x="2936" y="1044"/>
                </a:lnTo>
                <a:lnTo>
                  <a:pt x="2936" y="1044"/>
                </a:lnTo>
                <a:lnTo>
                  <a:pt x="2936" y="1042"/>
                </a:lnTo>
                <a:lnTo>
                  <a:pt x="2938" y="1042"/>
                </a:lnTo>
                <a:lnTo>
                  <a:pt x="2940" y="1042"/>
                </a:lnTo>
                <a:lnTo>
                  <a:pt x="2942" y="1040"/>
                </a:lnTo>
                <a:lnTo>
                  <a:pt x="2940" y="1040"/>
                </a:lnTo>
                <a:lnTo>
                  <a:pt x="2940" y="1040"/>
                </a:lnTo>
                <a:lnTo>
                  <a:pt x="2940" y="1038"/>
                </a:lnTo>
                <a:lnTo>
                  <a:pt x="2938" y="1038"/>
                </a:lnTo>
                <a:lnTo>
                  <a:pt x="2940" y="1036"/>
                </a:lnTo>
                <a:lnTo>
                  <a:pt x="2942" y="1036"/>
                </a:lnTo>
                <a:lnTo>
                  <a:pt x="2944" y="1038"/>
                </a:lnTo>
                <a:lnTo>
                  <a:pt x="2944" y="1038"/>
                </a:lnTo>
                <a:lnTo>
                  <a:pt x="2942" y="1040"/>
                </a:lnTo>
                <a:lnTo>
                  <a:pt x="2944" y="1040"/>
                </a:lnTo>
                <a:lnTo>
                  <a:pt x="2944" y="1040"/>
                </a:lnTo>
                <a:lnTo>
                  <a:pt x="2946" y="1038"/>
                </a:lnTo>
                <a:lnTo>
                  <a:pt x="2946" y="1036"/>
                </a:lnTo>
                <a:lnTo>
                  <a:pt x="2944" y="1036"/>
                </a:lnTo>
                <a:lnTo>
                  <a:pt x="2942" y="1034"/>
                </a:lnTo>
                <a:lnTo>
                  <a:pt x="2940" y="1032"/>
                </a:lnTo>
                <a:lnTo>
                  <a:pt x="2940" y="1032"/>
                </a:lnTo>
                <a:lnTo>
                  <a:pt x="2938" y="1027"/>
                </a:lnTo>
                <a:lnTo>
                  <a:pt x="2936" y="1023"/>
                </a:lnTo>
                <a:lnTo>
                  <a:pt x="2936" y="1023"/>
                </a:lnTo>
                <a:lnTo>
                  <a:pt x="2936" y="1019"/>
                </a:lnTo>
                <a:lnTo>
                  <a:pt x="2936" y="1019"/>
                </a:lnTo>
                <a:lnTo>
                  <a:pt x="2936" y="1017"/>
                </a:lnTo>
                <a:lnTo>
                  <a:pt x="2936" y="1017"/>
                </a:lnTo>
                <a:lnTo>
                  <a:pt x="2938" y="1015"/>
                </a:lnTo>
                <a:lnTo>
                  <a:pt x="2938" y="1015"/>
                </a:lnTo>
                <a:lnTo>
                  <a:pt x="2940" y="1015"/>
                </a:lnTo>
                <a:lnTo>
                  <a:pt x="2940" y="1015"/>
                </a:lnTo>
                <a:lnTo>
                  <a:pt x="2940" y="1017"/>
                </a:lnTo>
                <a:lnTo>
                  <a:pt x="2940" y="1017"/>
                </a:lnTo>
                <a:lnTo>
                  <a:pt x="2942" y="1019"/>
                </a:lnTo>
                <a:lnTo>
                  <a:pt x="2946" y="1021"/>
                </a:lnTo>
                <a:lnTo>
                  <a:pt x="2946" y="1023"/>
                </a:lnTo>
                <a:lnTo>
                  <a:pt x="2946" y="1025"/>
                </a:lnTo>
                <a:lnTo>
                  <a:pt x="2950" y="1025"/>
                </a:lnTo>
                <a:lnTo>
                  <a:pt x="2950" y="1025"/>
                </a:lnTo>
                <a:lnTo>
                  <a:pt x="2950" y="1025"/>
                </a:lnTo>
                <a:lnTo>
                  <a:pt x="2948" y="1023"/>
                </a:lnTo>
                <a:lnTo>
                  <a:pt x="2948" y="1023"/>
                </a:lnTo>
                <a:lnTo>
                  <a:pt x="2946" y="1021"/>
                </a:lnTo>
                <a:lnTo>
                  <a:pt x="2948" y="1019"/>
                </a:lnTo>
                <a:lnTo>
                  <a:pt x="2950" y="1021"/>
                </a:lnTo>
                <a:lnTo>
                  <a:pt x="2952" y="1023"/>
                </a:lnTo>
                <a:lnTo>
                  <a:pt x="2954" y="1025"/>
                </a:lnTo>
                <a:lnTo>
                  <a:pt x="2954" y="1025"/>
                </a:lnTo>
                <a:lnTo>
                  <a:pt x="2954" y="1023"/>
                </a:lnTo>
                <a:lnTo>
                  <a:pt x="2954" y="1023"/>
                </a:lnTo>
                <a:lnTo>
                  <a:pt x="2954" y="1021"/>
                </a:lnTo>
                <a:lnTo>
                  <a:pt x="2952" y="1021"/>
                </a:lnTo>
                <a:lnTo>
                  <a:pt x="2952" y="1019"/>
                </a:lnTo>
                <a:lnTo>
                  <a:pt x="2952" y="1019"/>
                </a:lnTo>
                <a:lnTo>
                  <a:pt x="2952" y="1019"/>
                </a:lnTo>
                <a:lnTo>
                  <a:pt x="2954" y="1019"/>
                </a:lnTo>
                <a:lnTo>
                  <a:pt x="2956" y="1019"/>
                </a:lnTo>
                <a:lnTo>
                  <a:pt x="2959" y="1019"/>
                </a:lnTo>
                <a:lnTo>
                  <a:pt x="2959" y="1021"/>
                </a:lnTo>
                <a:lnTo>
                  <a:pt x="2961" y="1021"/>
                </a:lnTo>
                <a:lnTo>
                  <a:pt x="2961" y="1021"/>
                </a:lnTo>
                <a:lnTo>
                  <a:pt x="2959" y="1019"/>
                </a:lnTo>
                <a:lnTo>
                  <a:pt x="2956" y="1017"/>
                </a:lnTo>
                <a:lnTo>
                  <a:pt x="2954" y="1017"/>
                </a:lnTo>
                <a:lnTo>
                  <a:pt x="2954" y="1017"/>
                </a:lnTo>
                <a:lnTo>
                  <a:pt x="2952" y="1017"/>
                </a:lnTo>
                <a:lnTo>
                  <a:pt x="2954" y="1015"/>
                </a:lnTo>
                <a:lnTo>
                  <a:pt x="2952" y="1015"/>
                </a:lnTo>
                <a:lnTo>
                  <a:pt x="2952" y="1013"/>
                </a:lnTo>
                <a:lnTo>
                  <a:pt x="2952" y="1013"/>
                </a:lnTo>
                <a:lnTo>
                  <a:pt x="2954" y="1013"/>
                </a:lnTo>
                <a:lnTo>
                  <a:pt x="2956" y="1013"/>
                </a:lnTo>
                <a:lnTo>
                  <a:pt x="2959" y="1011"/>
                </a:lnTo>
                <a:lnTo>
                  <a:pt x="2961" y="1009"/>
                </a:lnTo>
                <a:lnTo>
                  <a:pt x="2963" y="1009"/>
                </a:lnTo>
                <a:lnTo>
                  <a:pt x="2963" y="1009"/>
                </a:lnTo>
                <a:lnTo>
                  <a:pt x="2965" y="1011"/>
                </a:lnTo>
                <a:lnTo>
                  <a:pt x="2967" y="1011"/>
                </a:lnTo>
                <a:lnTo>
                  <a:pt x="2969" y="1009"/>
                </a:lnTo>
                <a:lnTo>
                  <a:pt x="2971" y="1009"/>
                </a:lnTo>
                <a:lnTo>
                  <a:pt x="2973" y="1009"/>
                </a:lnTo>
                <a:lnTo>
                  <a:pt x="2975" y="1009"/>
                </a:lnTo>
                <a:lnTo>
                  <a:pt x="2977" y="1009"/>
                </a:lnTo>
                <a:lnTo>
                  <a:pt x="2982" y="1011"/>
                </a:lnTo>
                <a:lnTo>
                  <a:pt x="2984" y="1011"/>
                </a:lnTo>
                <a:lnTo>
                  <a:pt x="2986" y="1013"/>
                </a:lnTo>
                <a:lnTo>
                  <a:pt x="2986" y="1013"/>
                </a:lnTo>
                <a:lnTo>
                  <a:pt x="2986" y="1015"/>
                </a:lnTo>
                <a:lnTo>
                  <a:pt x="2988" y="1015"/>
                </a:lnTo>
                <a:lnTo>
                  <a:pt x="2990" y="1015"/>
                </a:lnTo>
                <a:lnTo>
                  <a:pt x="2992" y="1015"/>
                </a:lnTo>
                <a:lnTo>
                  <a:pt x="2996" y="1015"/>
                </a:lnTo>
                <a:lnTo>
                  <a:pt x="2994" y="1015"/>
                </a:lnTo>
                <a:lnTo>
                  <a:pt x="2990" y="1017"/>
                </a:lnTo>
                <a:lnTo>
                  <a:pt x="2990" y="1017"/>
                </a:lnTo>
                <a:lnTo>
                  <a:pt x="2988" y="1019"/>
                </a:lnTo>
                <a:lnTo>
                  <a:pt x="2988" y="1021"/>
                </a:lnTo>
                <a:lnTo>
                  <a:pt x="2988" y="1021"/>
                </a:lnTo>
                <a:lnTo>
                  <a:pt x="2988" y="1021"/>
                </a:lnTo>
                <a:lnTo>
                  <a:pt x="2988" y="1023"/>
                </a:lnTo>
                <a:lnTo>
                  <a:pt x="2988" y="1023"/>
                </a:lnTo>
                <a:lnTo>
                  <a:pt x="2990" y="1023"/>
                </a:lnTo>
                <a:lnTo>
                  <a:pt x="2992" y="1021"/>
                </a:lnTo>
                <a:lnTo>
                  <a:pt x="2996" y="1017"/>
                </a:lnTo>
                <a:lnTo>
                  <a:pt x="2998" y="1015"/>
                </a:lnTo>
                <a:lnTo>
                  <a:pt x="3003" y="1013"/>
                </a:lnTo>
                <a:lnTo>
                  <a:pt x="3005" y="1011"/>
                </a:lnTo>
                <a:lnTo>
                  <a:pt x="3007" y="1009"/>
                </a:lnTo>
                <a:lnTo>
                  <a:pt x="3009" y="1006"/>
                </a:lnTo>
                <a:lnTo>
                  <a:pt x="3013" y="1009"/>
                </a:lnTo>
                <a:lnTo>
                  <a:pt x="3015" y="1006"/>
                </a:lnTo>
                <a:lnTo>
                  <a:pt x="3015" y="1006"/>
                </a:lnTo>
                <a:lnTo>
                  <a:pt x="3017" y="1006"/>
                </a:lnTo>
                <a:lnTo>
                  <a:pt x="3026" y="1009"/>
                </a:lnTo>
                <a:lnTo>
                  <a:pt x="3028" y="1006"/>
                </a:lnTo>
                <a:lnTo>
                  <a:pt x="3028" y="1006"/>
                </a:lnTo>
                <a:lnTo>
                  <a:pt x="3028" y="1004"/>
                </a:lnTo>
                <a:lnTo>
                  <a:pt x="3028" y="1004"/>
                </a:lnTo>
                <a:lnTo>
                  <a:pt x="3028" y="1002"/>
                </a:lnTo>
                <a:lnTo>
                  <a:pt x="3019" y="1000"/>
                </a:lnTo>
                <a:lnTo>
                  <a:pt x="3017" y="998"/>
                </a:lnTo>
                <a:lnTo>
                  <a:pt x="3013" y="996"/>
                </a:lnTo>
                <a:lnTo>
                  <a:pt x="3013" y="994"/>
                </a:lnTo>
                <a:lnTo>
                  <a:pt x="3013" y="992"/>
                </a:lnTo>
                <a:lnTo>
                  <a:pt x="3013" y="990"/>
                </a:lnTo>
                <a:lnTo>
                  <a:pt x="3011" y="988"/>
                </a:lnTo>
                <a:lnTo>
                  <a:pt x="3009" y="983"/>
                </a:lnTo>
                <a:lnTo>
                  <a:pt x="3009" y="983"/>
                </a:lnTo>
                <a:lnTo>
                  <a:pt x="3007" y="981"/>
                </a:lnTo>
                <a:lnTo>
                  <a:pt x="3009" y="979"/>
                </a:lnTo>
                <a:lnTo>
                  <a:pt x="3011" y="977"/>
                </a:lnTo>
                <a:lnTo>
                  <a:pt x="3011" y="977"/>
                </a:lnTo>
                <a:lnTo>
                  <a:pt x="3011" y="973"/>
                </a:lnTo>
                <a:lnTo>
                  <a:pt x="3013" y="971"/>
                </a:lnTo>
                <a:lnTo>
                  <a:pt x="3013" y="969"/>
                </a:lnTo>
                <a:lnTo>
                  <a:pt x="3013" y="969"/>
                </a:lnTo>
                <a:lnTo>
                  <a:pt x="3015" y="967"/>
                </a:lnTo>
                <a:lnTo>
                  <a:pt x="3017" y="967"/>
                </a:lnTo>
                <a:lnTo>
                  <a:pt x="3019" y="967"/>
                </a:lnTo>
                <a:lnTo>
                  <a:pt x="3021" y="965"/>
                </a:lnTo>
                <a:lnTo>
                  <a:pt x="3021" y="960"/>
                </a:lnTo>
                <a:lnTo>
                  <a:pt x="3021" y="958"/>
                </a:lnTo>
                <a:lnTo>
                  <a:pt x="3024" y="956"/>
                </a:lnTo>
                <a:lnTo>
                  <a:pt x="3024" y="950"/>
                </a:lnTo>
                <a:lnTo>
                  <a:pt x="3024" y="950"/>
                </a:lnTo>
                <a:lnTo>
                  <a:pt x="3026" y="946"/>
                </a:lnTo>
                <a:lnTo>
                  <a:pt x="3026" y="946"/>
                </a:lnTo>
                <a:lnTo>
                  <a:pt x="3026" y="946"/>
                </a:lnTo>
                <a:lnTo>
                  <a:pt x="3026" y="946"/>
                </a:lnTo>
                <a:lnTo>
                  <a:pt x="3026" y="944"/>
                </a:lnTo>
                <a:lnTo>
                  <a:pt x="3026" y="944"/>
                </a:lnTo>
                <a:lnTo>
                  <a:pt x="3026" y="941"/>
                </a:lnTo>
                <a:lnTo>
                  <a:pt x="3028" y="941"/>
                </a:lnTo>
                <a:lnTo>
                  <a:pt x="3026" y="939"/>
                </a:lnTo>
                <a:lnTo>
                  <a:pt x="3028" y="939"/>
                </a:lnTo>
                <a:lnTo>
                  <a:pt x="3028" y="937"/>
                </a:lnTo>
                <a:lnTo>
                  <a:pt x="3030" y="939"/>
                </a:lnTo>
                <a:lnTo>
                  <a:pt x="3028" y="939"/>
                </a:lnTo>
                <a:lnTo>
                  <a:pt x="3030" y="939"/>
                </a:lnTo>
                <a:lnTo>
                  <a:pt x="3030" y="941"/>
                </a:lnTo>
                <a:lnTo>
                  <a:pt x="3028" y="941"/>
                </a:lnTo>
                <a:lnTo>
                  <a:pt x="3036" y="941"/>
                </a:lnTo>
                <a:lnTo>
                  <a:pt x="3036" y="939"/>
                </a:lnTo>
                <a:lnTo>
                  <a:pt x="3036" y="937"/>
                </a:lnTo>
                <a:lnTo>
                  <a:pt x="3038" y="935"/>
                </a:lnTo>
                <a:lnTo>
                  <a:pt x="3038" y="935"/>
                </a:lnTo>
                <a:lnTo>
                  <a:pt x="3038" y="933"/>
                </a:lnTo>
                <a:lnTo>
                  <a:pt x="3038" y="931"/>
                </a:lnTo>
                <a:lnTo>
                  <a:pt x="3038" y="929"/>
                </a:lnTo>
                <a:lnTo>
                  <a:pt x="3036" y="927"/>
                </a:lnTo>
                <a:lnTo>
                  <a:pt x="3036" y="927"/>
                </a:lnTo>
                <a:lnTo>
                  <a:pt x="3036" y="925"/>
                </a:lnTo>
                <a:lnTo>
                  <a:pt x="3038" y="925"/>
                </a:lnTo>
                <a:lnTo>
                  <a:pt x="3040" y="925"/>
                </a:lnTo>
                <a:lnTo>
                  <a:pt x="3040" y="925"/>
                </a:lnTo>
                <a:lnTo>
                  <a:pt x="3042" y="925"/>
                </a:lnTo>
                <a:lnTo>
                  <a:pt x="3044" y="923"/>
                </a:lnTo>
                <a:lnTo>
                  <a:pt x="3044" y="923"/>
                </a:lnTo>
                <a:lnTo>
                  <a:pt x="3049" y="918"/>
                </a:lnTo>
                <a:lnTo>
                  <a:pt x="3051" y="918"/>
                </a:lnTo>
                <a:lnTo>
                  <a:pt x="3053" y="916"/>
                </a:lnTo>
                <a:lnTo>
                  <a:pt x="3053" y="914"/>
                </a:lnTo>
                <a:lnTo>
                  <a:pt x="3053" y="914"/>
                </a:lnTo>
                <a:lnTo>
                  <a:pt x="3053" y="912"/>
                </a:lnTo>
                <a:lnTo>
                  <a:pt x="3053" y="910"/>
                </a:lnTo>
                <a:lnTo>
                  <a:pt x="3059" y="908"/>
                </a:lnTo>
                <a:lnTo>
                  <a:pt x="3061" y="910"/>
                </a:lnTo>
                <a:lnTo>
                  <a:pt x="3063" y="908"/>
                </a:lnTo>
                <a:lnTo>
                  <a:pt x="3063" y="906"/>
                </a:lnTo>
                <a:lnTo>
                  <a:pt x="3065" y="906"/>
                </a:lnTo>
                <a:lnTo>
                  <a:pt x="3065" y="908"/>
                </a:lnTo>
                <a:lnTo>
                  <a:pt x="3065" y="908"/>
                </a:lnTo>
                <a:lnTo>
                  <a:pt x="3068" y="908"/>
                </a:lnTo>
                <a:lnTo>
                  <a:pt x="3070" y="908"/>
                </a:lnTo>
                <a:lnTo>
                  <a:pt x="3070" y="908"/>
                </a:lnTo>
                <a:lnTo>
                  <a:pt x="3070" y="904"/>
                </a:lnTo>
                <a:lnTo>
                  <a:pt x="3070" y="902"/>
                </a:lnTo>
                <a:lnTo>
                  <a:pt x="3070" y="900"/>
                </a:lnTo>
                <a:lnTo>
                  <a:pt x="3068" y="897"/>
                </a:lnTo>
                <a:lnTo>
                  <a:pt x="3070" y="900"/>
                </a:lnTo>
                <a:lnTo>
                  <a:pt x="3070" y="900"/>
                </a:lnTo>
                <a:lnTo>
                  <a:pt x="3070" y="902"/>
                </a:lnTo>
                <a:lnTo>
                  <a:pt x="3072" y="904"/>
                </a:lnTo>
                <a:lnTo>
                  <a:pt x="3070" y="906"/>
                </a:lnTo>
                <a:lnTo>
                  <a:pt x="3072" y="908"/>
                </a:lnTo>
                <a:lnTo>
                  <a:pt x="3072" y="908"/>
                </a:lnTo>
                <a:lnTo>
                  <a:pt x="3074" y="910"/>
                </a:lnTo>
                <a:lnTo>
                  <a:pt x="3076" y="910"/>
                </a:lnTo>
                <a:lnTo>
                  <a:pt x="3080" y="910"/>
                </a:lnTo>
                <a:lnTo>
                  <a:pt x="3080" y="910"/>
                </a:lnTo>
                <a:lnTo>
                  <a:pt x="3078" y="910"/>
                </a:lnTo>
                <a:lnTo>
                  <a:pt x="3076" y="912"/>
                </a:lnTo>
                <a:lnTo>
                  <a:pt x="3074" y="910"/>
                </a:lnTo>
                <a:lnTo>
                  <a:pt x="3070" y="910"/>
                </a:lnTo>
                <a:lnTo>
                  <a:pt x="3068" y="910"/>
                </a:lnTo>
                <a:lnTo>
                  <a:pt x="3065" y="910"/>
                </a:lnTo>
                <a:lnTo>
                  <a:pt x="3065" y="910"/>
                </a:lnTo>
                <a:lnTo>
                  <a:pt x="3068" y="912"/>
                </a:lnTo>
                <a:lnTo>
                  <a:pt x="3070" y="912"/>
                </a:lnTo>
                <a:lnTo>
                  <a:pt x="3072" y="912"/>
                </a:lnTo>
                <a:lnTo>
                  <a:pt x="3072" y="912"/>
                </a:lnTo>
                <a:lnTo>
                  <a:pt x="3072" y="914"/>
                </a:lnTo>
                <a:lnTo>
                  <a:pt x="3070" y="914"/>
                </a:lnTo>
                <a:lnTo>
                  <a:pt x="3070" y="914"/>
                </a:lnTo>
                <a:lnTo>
                  <a:pt x="3068" y="914"/>
                </a:lnTo>
                <a:lnTo>
                  <a:pt x="3070" y="914"/>
                </a:lnTo>
                <a:lnTo>
                  <a:pt x="3070" y="914"/>
                </a:lnTo>
                <a:lnTo>
                  <a:pt x="3072" y="916"/>
                </a:lnTo>
                <a:lnTo>
                  <a:pt x="3076" y="918"/>
                </a:lnTo>
                <a:lnTo>
                  <a:pt x="3078" y="918"/>
                </a:lnTo>
                <a:lnTo>
                  <a:pt x="3082" y="918"/>
                </a:lnTo>
                <a:lnTo>
                  <a:pt x="3084" y="918"/>
                </a:lnTo>
                <a:lnTo>
                  <a:pt x="3088" y="916"/>
                </a:lnTo>
                <a:lnTo>
                  <a:pt x="3091" y="918"/>
                </a:lnTo>
                <a:lnTo>
                  <a:pt x="3093" y="918"/>
                </a:lnTo>
                <a:lnTo>
                  <a:pt x="3093" y="918"/>
                </a:lnTo>
                <a:lnTo>
                  <a:pt x="3095" y="918"/>
                </a:lnTo>
                <a:lnTo>
                  <a:pt x="3095" y="921"/>
                </a:lnTo>
                <a:lnTo>
                  <a:pt x="3095" y="921"/>
                </a:lnTo>
                <a:lnTo>
                  <a:pt x="3093" y="923"/>
                </a:lnTo>
                <a:lnTo>
                  <a:pt x="3091" y="925"/>
                </a:lnTo>
                <a:lnTo>
                  <a:pt x="3088" y="925"/>
                </a:lnTo>
                <a:lnTo>
                  <a:pt x="3084" y="927"/>
                </a:lnTo>
                <a:lnTo>
                  <a:pt x="3078" y="931"/>
                </a:lnTo>
                <a:lnTo>
                  <a:pt x="3080" y="931"/>
                </a:lnTo>
                <a:lnTo>
                  <a:pt x="3080" y="933"/>
                </a:lnTo>
                <a:lnTo>
                  <a:pt x="3082" y="931"/>
                </a:lnTo>
                <a:lnTo>
                  <a:pt x="3084" y="931"/>
                </a:lnTo>
                <a:lnTo>
                  <a:pt x="3088" y="935"/>
                </a:lnTo>
                <a:lnTo>
                  <a:pt x="3091" y="935"/>
                </a:lnTo>
                <a:lnTo>
                  <a:pt x="3091" y="935"/>
                </a:lnTo>
                <a:lnTo>
                  <a:pt x="3095" y="935"/>
                </a:lnTo>
                <a:lnTo>
                  <a:pt x="3095" y="937"/>
                </a:lnTo>
                <a:lnTo>
                  <a:pt x="3095" y="939"/>
                </a:lnTo>
                <a:lnTo>
                  <a:pt x="3093" y="944"/>
                </a:lnTo>
                <a:lnTo>
                  <a:pt x="3093" y="946"/>
                </a:lnTo>
                <a:lnTo>
                  <a:pt x="3093" y="946"/>
                </a:lnTo>
                <a:lnTo>
                  <a:pt x="3093" y="946"/>
                </a:lnTo>
                <a:lnTo>
                  <a:pt x="3095" y="948"/>
                </a:lnTo>
                <a:lnTo>
                  <a:pt x="3097" y="948"/>
                </a:lnTo>
                <a:lnTo>
                  <a:pt x="3099" y="948"/>
                </a:lnTo>
                <a:lnTo>
                  <a:pt x="3101" y="948"/>
                </a:lnTo>
                <a:lnTo>
                  <a:pt x="3105" y="946"/>
                </a:lnTo>
                <a:lnTo>
                  <a:pt x="3107" y="944"/>
                </a:lnTo>
                <a:lnTo>
                  <a:pt x="3112" y="941"/>
                </a:lnTo>
                <a:lnTo>
                  <a:pt x="3114" y="941"/>
                </a:lnTo>
                <a:lnTo>
                  <a:pt x="3116" y="941"/>
                </a:lnTo>
                <a:lnTo>
                  <a:pt x="3118" y="939"/>
                </a:lnTo>
                <a:lnTo>
                  <a:pt x="3120" y="939"/>
                </a:lnTo>
                <a:lnTo>
                  <a:pt x="3122" y="935"/>
                </a:lnTo>
                <a:lnTo>
                  <a:pt x="3122" y="935"/>
                </a:lnTo>
                <a:lnTo>
                  <a:pt x="3124" y="935"/>
                </a:lnTo>
                <a:lnTo>
                  <a:pt x="3126" y="937"/>
                </a:lnTo>
                <a:lnTo>
                  <a:pt x="3126" y="937"/>
                </a:lnTo>
                <a:lnTo>
                  <a:pt x="3128" y="937"/>
                </a:lnTo>
                <a:lnTo>
                  <a:pt x="3130" y="937"/>
                </a:lnTo>
                <a:lnTo>
                  <a:pt x="3132" y="937"/>
                </a:lnTo>
                <a:lnTo>
                  <a:pt x="3135" y="937"/>
                </a:lnTo>
                <a:lnTo>
                  <a:pt x="3135" y="935"/>
                </a:lnTo>
                <a:lnTo>
                  <a:pt x="3137" y="933"/>
                </a:lnTo>
                <a:lnTo>
                  <a:pt x="3137" y="933"/>
                </a:lnTo>
                <a:lnTo>
                  <a:pt x="3137" y="931"/>
                </a:lnTo>
                <a:lnTo>
                  <a:pt x="3135" y="931"/>
                </a:lnTo>
                <a:lnTo>
                  <a:pt x="3132" y="929"/>
                </a:lnTo>
                <a:lnTo>
                  <a:pt x="3132" y="929"/>
                </a:lnTo>
                <a:lnTo>
                  <a:pt x="3130" y="931"/>
                </a:lnTo>
                <a:lnTo>
                  <a:pt x="3130" y="931"/>
                </a:lnTo>
                <a:lnTo>
                  <a:pt x="3126" y="931"/>
                </a:lnTo>
                <a:lnTo>
                  <a:pt x="3126" y="931"/>
                </a:lnTo>
                <a:lnTo>
                  <a:pt x="3122" y="933"/>
                </a:lnTo>
                <a:lnTo>
                  <a:pt x="3122" y="933"/>
                </a:lnTo>
                <a:lnTo>
                  <a:pt x="3120" y="931"/>
                </a:lnTo>
                <a:lnTo>
                  <a:pt x="3118" y="931"/>
                </a:lnTo>
                <a:lnTo>
                  <a:pt x="3116" y="925"/>
                </a:lnTo>
                <a:lnTo>
                  <a:pt x="3114" y="923"/>
                </a:lnTo>
                <a:lnTo>
                  <a:pt x="3114" y="921"/>
                </a:lnTo>
                <a:lnTo>
                  <a:pt x="3112" y="918"/>
                </a:lnTo>
                <a:lnTo>
                  <a:pt x="3112" y="916"/>
                </a:lnTo>
                <a:lnTo>
                  <a:pt x="3114" y="916"/>
                </a:lnTo>
                <a:lnTo>
                  <a:pt x="3116" y="916"/>
                </a:lnTo>
                <a:lnTo>
                  <a:pt x="3118" y="912"/>
                </a:lnTo>
                <a:lnTo>
                  <a:pt x="3120" y="914"/>
                </a:lnTo>
                <a:lnTo>
                  <a:pt x="3120" y="914"/>
                </a:lnTo>
                <a:lnTo>
                  <a:pt x="3118" y="914"/>
                </a:lnTo>
                <a:lnTo>
                  <a:pt x="3118" y="916"/>
                </a:lnTo>
                <a:lnTo>
                  <a:pt x="3116" y="918"/>
                </a:lnTo>
                <a:lnTo>
                  <a:pt x="3116" y="918"/>
                </a:lnTo>
                <a:lnTo>
                  <a:pt x="3116" y="918"/>
                </a:lnTo>
                <a:lnTo>
                  <a:pt x="3118" y="916"/>
                </a:lnTo>
                <a:lnTo>
                  <a:pt x="3118" y="916"/>
                </a:lnTo>
                <a:lnTo>
                  <a:pt x="3120" y="914"/>
                </a:lnTo>
                <a:lnTo>
                  <a:pt x="3126" y="908"/>
                </a:lnTo>
                <a:lnTo>
                  <a:pt x="3130" y="908"/>
                </a:lnTo>
                <a:lnTo>
                  <a:pt x="3132" y="908"/>
                </a:lnTo>
                <a:lnTo>
                  <a:pt x="3132" y="908"/>
                </a:lnTo>
                <a:lnTo>
                  <a:pt x="3135" y="908"/>
                </a:lnTo>
                <a:lnTo>
                  <a:pt x="3137" y="906"/>
                </a:lnTo>
                <a:lnTo>
                  <a:pt x="3139" y="906"/>
                </a:lnTo>
                <a:lnTo>
                  <a:pt x="3141" y="908"/>
                </a:lnTo>
                <a:lnTo>
                  <a:pt x="3143" y="906"/>
                </a:lnTo>
                <a:lnTo>
                  <a:pt x="3145" y="904"/>
                </a:lnTo>
                <a:lnTo>
                  <a:pt x="3147" y="904"/>
                </a:lnTo>
                <a:lnTo>
                  <a:pt x="3149" y="904"/>
                </a:lnTo>
                <a:lnTo>
                  <a:pt x="3151" y="902"/>
                </a:lnTo>
                <a:lnTo>
                  <a:pt x="3156" y="900"/>
                </a:lnTo>
                <a:lnTo>
                  <a:pt x="3162" y="902"/>
                </a:lnTo>
                <a:lnTo>
                  <a:pt x="3162" y="900"/>
                </a:lnTo>
                <a:lnTo>
                  <a:pt x="3166" y="900"/>
                </a:lnTo>
                <a:lnTo>
                  <a:pt x="3166" y="897"/>
                </a:lnTo>
                <a:lnTo>
                  <a:pt x="3170" y="897"/>
                </a:lnTo>
                <a:lnTo>
                  <a:pt x="3168" y="897"/>
                </a:lnTo>
                <a:lnTo>
                  <a:pt x="3168" y="897"/>
                </a:lnTo>
                <a:lnTo>
                  <a:pt x="3166" y="900"/>
                </a:lnTo>
                <a:lnTo>
                  <a:pt x="3168" y="900"/>
                </a:lnTo>
                <a:lnTo>
                  <a:pt x="3172" y="900"/>
                </a:lnTo>
                <a:lnTo>
                  <a:pt x="3172" y="897"/>
                </a:lnTo>
                <a:lnTo>
                  <a:pt x="3176" y="897"/>
                </a:lnTo>
                <a:lnTo>
                  <a:pt x="3176" y="897"/>
                </a:lnTo>
                <a:lnTo>
                  <a:pt x="3176" y="900"/>
                </a:lnTo>
                <a:lnTo>
                  <a:pt x="3176" y="902"/>
                </a:lnTo>
                <a:lnTo>
                  <a:pt x="3176" y="902"/>
                </a:lnTo>
                <a:lnTo>
                  <a:pt x="3174" y="902"/>
                </a:lnTo>
                <a:lnTo>
                  <a:pt x="3170" y="904"/>
                </a:lnTo>
                <a:lnTo>
                  <a:pt x="3168" y="904"/>
                </a:lnTo>
                <a:lnTo>
                  <a:pt x="3164" y="906"/>
                </a:lnTo>
                <a:lnTo>
                  <a:pt x="3166" y="908"/>
                </a:lnTo>
                <a:lnTo>
                  <a:pt x="3166" y="908"/>
                </a:lnTo>
                <a:lnTo>
                  <a:pt x="3164" y="908"/>
                </a:lnTo>
                <a:lnTo>
                  <a:pt x="3162" y="908"/>
                </a:lnTo>
                <a:lnTo>
                  <a:pt x="3160" y="908"/>
                </a:lnTo>
                <a:lnTo>
                  <a:pt x="3158" y="910"/>
                </a:lnTo>
                <a:lnTo>
                  <a:pt x="3156" y="908"/>
                </a:lnTo>
                <a:lnTo>
                  <a:pt x="3156" y="908"/>
                </a:lnTo>
                <a:lnTo>
                  <a:pt x="3156" y="910"/>
                </a:lnTo>
                <a:lnTo>
                  <a:pt x="3158" y="912"/>
                </a:lnTo>
                <a:lnTo>
                  <a:pt x="3158" y="914"/>
                </a:lnTo>
                <a:lnTo>
                  <a:pt x="3160" y="912"/>
                </a:lnTo>
                <a:lnTo>
                  <a:pt x="3162" y="916"/>
                </a:lnTo>
                <a:lnTo>
                  <a:pt x="3166" y="918"/>
                </a:lnTo>
                <a:lnTo>
                  <a:pt x="3164" y="918"/>
                </a:lnTo>
                <a:lnTo>
                  <a:pt x="3162" y="918"/>
                </a:lnTo>
                <a:lnTo>
                  <a:pt x="3162" y="918"/>
                </a:lnTo>
                <a:lnTo>
                  <a:pt x="3160" y="921"/>
                </a:lnTo>
                <a:lnTo>
                  <a:pt x="3160" y="921"/>
                </a:lnTo>
                <a:lnTo>
                  <a:pt x="3160" y="921"/>
                </a:lnTo>
                <a:lnTo>
                  <a:pt x="3160" y="921"/>
                </a:lnTo>
                <a:lnTo>
                  <a:pt x="3158" y="918"/>
                </a:lnTo>
                <a:lnTo>
                  <a:pt x="3158" y="921"/>
                </a:lnTo>
                <a:lnTo>
                  <a:pt x="3156" y="925"/>
                </a:lnTo>
                <a:lnTo>
                  <a:pt x="3153" y="927"/>
                </a:lnTo>
                <a:lnTo>
                  <a:pt x="3153" y="929"/>
                </a:lnTo>
                <a:lnTo>
                  <a:pt x="3153" y="929"/>
                </a:lnTo>
                <a:lnTo>
                  <a:pt x="3153" y="929"/>
                </a:lnTo>
                <a:lnTo>
                  <a:pt x="3153" y="929"/>
                </a:lnTo>
                <a:lnTo>
                  <a:pt x="3153" y="931"/>
                </a:lnTo>
                <a:lnTo>
                  <a:pt x="3153" y="931"/>
                </a:lnTo>
                <a:lnTo>
                  <a:pt x="3147" y="933"/>
                </a:lnTo>
                <a:lnTo>
                  <a:pt x="3147" y="933"/>
                </a:lnTo>
                <a:lnTo>
                  <a:pt x="3145" y="933"/>
                </a:lnTo>
                <a:lnTo>
                  <a:pt x="3143" y="931"/>
                </a:lnTo>
                <a:lnTo>
                  <a:pt x="3141" y="931"/>
                </a:lnTo>
                <a:lnTo>
                  <a:pt x="3141" y="931"/>
                </a:lnTo>
                <a:lnTo>
                  <a:pt x="3139" y="931"/>
                </a:lnTo>
                <a:lnTo>
                  <a:pt x="3141" y="931"/>
                </a:lnTo>
                <a:lnTo>
                  <a:pt x="3141" y="931"/>
                </a:lnTo>
                <a:lnTo>
                  <a:pt x="3143" y="933"/>
                </a:lnTo>
                <a:lnTo>
                  <a:pt x="3141" y="933"/>
                </a:lnTo>
                <a:lnTo>
                  <a:pt x="3139" y="935"/>
                </a:lnTo>
                <a:lnTo>
                  <a:pt x="3139" y="935"/>
                </a:lnTo>
                <a:lnTo>
                  <a:pt x="3139" y="935"/>
                </a:lnTo>
                <a:lnTo>
                  <a:pt x="3143" y="937"/>
                </a:lnTo>
                <a:lnTo>
                  <a:pt x="3147" y="939"/>
                </a:lnTo>
                <a:lnTo>
                  <a:pt x="3147" y="939"/>
                </a:lnTo>
                <a:lnTo>
                  <a:pt x="3149" y="941"/>
                </a:lnTo>
                <a:lnTo>
                  <a:pt x="3149" y="944"/>
                </a:lnTo>
                <a:lnTo>
                  <a:pt x="3151" y="944"/>
                </a:lnTo>
                <a:lnTo>
                  <a:pt x="3151" y="944"/>
                </a:lnTo>
                <a:lnTo>
                  <a:pt x="3153" y="944"/>
                </a:lnTo>
                <a:lnTo>
                  <a:pt x="3156" y="944"/>
                </a:lnTo>
                <a:lnTo>
                  <a:pt x="3162" y="948"/>
                </a:lnTo>
                <a:lnTo>
                  <a:pt x="3162" y="950"/>
                </a:lnTo>
                <a:lnTo>
                  <a:pt x="3168" y="950"/>
                </a:lnTo>
                <a:lnTo>
                  <a:pt x="3168" y="950"/>
                </a:lnTo>
                <a:lnTo>
                  <a:pt x="3176" y="958"/>
                </a:lnTo>
                <a:lnTo>
                  <a:pt x="3181" y="960"/>
                </a:lnTo>
                <a:lnTo>
                  <a:pt x="3185" y="965"/>
                </a:lnTo>
                <a:lnTo>
                  <a:pt x="3187" y="967"/>
                </a:lnTo>
                <a:lnTo>
                  <a:pt x="3189" y="967"/>
                </a:lnTo>
                <a:lnTo>
                  <a:pt x="3193" y="971"/>
                </a:lnTo>
                <a:lnTo>
                  <a:pt x="3195" y="971"/>
                </a:lnTo>
                <a:lnTo>
                  <a:pt x="3200" y="973"/>
                </a:lnTo>
                <a:lnTo>
                  <a:pt x="3202" y="975"/>
                </a:lnTo>
                <a:lnTo>
                  <a:pt x="3204" y="977"/>
                </a:lnTo>
                <a:lnTo>
                  <a:pt x="3208" y="977"/>
                </a:lnTo>
                <a:lnTo>
                  <a:pt x="3208" y="979"/>
                </a:lnTo>
                <a:lnTo>
                  <a:pt x="3210" y="983"/>
                </a:lnTo>
                <a:lnTo>
                  <a:pt x="3212" y="988"/>
                </a:lnTo>
                <a:lnTo>
                  <a:pt x="3212" y="992"/>
                </a:lnTo>
                <a:lnTo>
                  <a:pt x="3212" y="992"/>
                </a:lnTo>
                <a:lnTo>
                  <a:pt x="3212" y="994"/>
                </a:lnTo>
                <a:lnTo>
                  <a:pt x="3212" y="996"/>
                </a:lnTo>
                <a:lnTo>
                  <a:pt x="3210" y="998"/>
                </a:lnTo>
                <a:lnTo>
                  <a:pt x="3208" y="1000"/>
                </a:lnTo>
                <a:lnTo>
                  <a:pt x="3204" y="1002"/>
                </a:lnTo>
                <a:lnTo>
                  <a:pt x="3202" y="1004"/>
                </a:lnTo>
                <a:lnTo>
                  <a:pt x="3200" y="1004"/>
                </a:lnTo>
                <a:lnTo>
                  <a:pt x="3197" y="1006"/>
                </a:lnTo>
                <a:lnTo>
                  <a:pt x="3191" y="1009"/>
                </a:lnTo>
                <a:lnTo>
                  <a:pt x="3189" y="1009"/>
                </a:lnTo>
                <a:lnTo>
                  <a:pt x="3187" y="1009"/>
                </a:lnTo>
                <a:lnTo>
                  <a:pt x="3185" y="1009"/>
                </a:lnTo>
                <a:lnTo>
                  <a:pt x="3185" y="1009"/>
                </a:lnTo>
                <a:lnTo>
                  <a:pt x="3179" y="1006"/>
                </a:lnTo>
                <a:lnTo>
                  <a:pt x="3170" y="1006"/>
                </a:lnTo>
                <a:lnTo>
                  <a:pt x="3166" y="1009"/>
                </a:lnTo>
                <a:lnTo>
                  <a:pt x="3164" y="1009"/>
                </a:lnTo>
                <a:lnTo>
                  <a:pt x="3158" y="1009"/>
                </a:lnTo>
                <a:lnTo>
                  <a:pt x="3156" y="1006"/>
                </a:lnTo>
                <a:lnTo>
                  <a:pt x="3149" y="1006"/>
                </a:lnTo>
                <a:lnTo>
                  <a:pt x="3145" y="1004"/>
                </a:lnTo>
                <a:lnTo>
                  <a:pt x="3143" y="1002"/>
                </a:lnTo>
                <a:lnTo>
                  <a:pt x="3141" y="1002"/>
                </a:lnTo>
                <a:lnTo>
                  <a:pt x="3139" y="1002"/>
                </a:lnTo>
                <a:lnTo>
                  <a:pt x="3139" y="1002"/>
                </a:lnTo>
                <a:lnTo>
                  <a:pt x="3137" y="1002"/>
                </a:lnTo>
                <a:lnTo>
                  <a:pt x="3135" y="1002"/>
                </a:lnTo>
                <a:lnTo>
                  <a:pt x="3132" y="1002"/>
                </a:lnTo>
                <a:lnTo>
                  <a:pt x="3132" y="1000"/>
                </a:lnTo>
                <a:lnTo>
                  <a:pt x="3130" y="996"/>
                </a:lnTo>
                <a:lnTo>
                  <a:pt x="3128" y="996"/>
                </a:lnTo>
                <a:lnTo>
                  <a:pt x="3128" y="996"/>
                </a:lnTo>
                <a:lnTo>
                  <a:pt x="3122" y="996"/>
                </a:lnTo>
                <a:lnTo>
                  <a:pt x="3120" y="996"/>
                </a:lnTo>
                <a:lnTo>
                  <a:pt x="3118" y="994"/>
                </a:lnTo>
                <a:lnTo>
                  <a:pt x="3116" y="992"/>
                </a:lnTo>
                <a:lnTo>
                  <a:pt x="3116" y="992"/>
                </a:lnTo>
                <a:lnTo>
                  <a:pt x="3118" y="990"/>
                </a:lnTo>
                <a:lnTo>
                  <a:pt x="3118" y="990"/>
                </a:lnTo>
                <a:lnTo>
                  <a:pt x="3116" y="990"/>
                </a:lnTo>
                <a:lnTo>
                  <a:pt x="3112" y="992"/>
                </a:lnTo>
                <a:lnTo>
                  <a:pt x="3103" y="992"/>
                </a:lnTo>
                <a:lnTo>
                  <a:pt x="3091" y="990"/>
                </a:lnTo>
                <a:lnTo>
                  <a:pt x="3091" y="990"/>
                </a:lnTo>
                <a:lnTo>
                  <a:pt x="3084" y="992"/>
                </a:lnTo>
                <a:lnTo>
                  <a:pt x="3080" y="994"/>
                </a:lnTo>
                <a:lnTo>
                  <a:pt x="3076" y="996"/>
                </a:lnTo>
                <a:lnTo>
                  <a:pt x="3072" y="998"/>
                </a:lnTo>
                <a:lnTo>
                  <a:pt x="3063" y="1002"/>
                </a:lnTo>
                <a:lnTo>
                  <a:pt x="3061" y="1004"/>
                </a:lnTo>
                <a:lnTo>
                  <a:pt x="3061" y="1006"/>
                </a:lnTo>
                <a:lnTo>
                  <a:pt x="3055" y="1006"/>
                </a:lnTo>
                <a:lnTo>
                  <a:pt x="3047" y="1004"/>
                </a:lnTo>
                <a:lnTo>
                  <a:pt x="3040" y="1004"/>
                </a:lnTo>
                <a:lnTo>
                  <a:pt x="3032" y="1004"/>
                </a:lnTo>
                <a:lnTo>
                  <a:pt x="3030" y="1004"/>
                </a:lnTo>
                <a:lnTo>
                  <a:pt x="3030" y="1004"/>
                </a:lnTo>
                <a:lnTo>
                  <a:pt x="3030" y="1006"/>
                </a:lnTo>
                <a:lnTo>
                  <a:pt x="3028" y="1006"/>
                </a:lnTo>
                <a:lnTo>
                  <a:pt x="3030" y="1009"/>
                </a:lnTo>
                <a:lnTo>
                  <a:pt x="3030" y="1009"/>
                </a:lnTo>
                <a:lnTo>
                  <a:pt x="3032" y="1011"/>
                </a:lnTo>
                <a:lnTo>
                  <a:pt x="3034" y="1011"/>
                </a:lnTo>
                <a:lnTo>
                  <a:pt x="3040" y="1011"/>
                </a:lnTo>
                <a:lnTo>
                  <a:pt x="3040" y="1011"/>
                </a:lnTo>
                <a:lnTo>
                  <a:pt x="3040" y="1013"/>
                </a:lnTo>
                <a:lnTo>
                  <a:pt x="3036" y="1013"/>
                </a:lnTo>
                <a:lnTo>
                  <a:pt x="3028" y="1013"/>
                </a:lnTo>
                <a:lnTo>
                  <a:pt x="3028" y="1015"/>
                </a:lnTo>
                <a:lnTo>
                  <a:pt x="3026" y="1015"/>
                </a:lnTo>
                <a:lnTo>
                  <a:pt x="3026" y="1017"/>
                </a:lnTo>
                <a:lnTo>
                  <a:pt x="3026" y="1017"/>
                </a:lnTo>
                <a:lnTo>
                  <a:pt x="3028" y="1017"/>
                </a:lnTo>
                <a:lnTo>
                  <a:pt x="3028" y="1017"/>
                </a:lnTo>
                <a:lnTo>
                  <a:pt x="3028" y="1017"/>
                </a:lnTo>
                <a:lnTo>
                  <a:pt x="3024" y="1017"/>
                </a:lnTo>
                <a:lnTo>
                  <a:pt x="3021" y="1019"/>
                </a:lnTo>
                <a:lnTo>
                  <a:pt x="3017" y="1017"/>
                </a:lnTo>
                <a:lnTo>
                  <a:pt x="3013" y="1019"/>
                </a:lnTo>
                <a:lnTo>
                  <a:pt x="3013" y="1019"/>
                </a:lnTo>
                <a:lnTo>
                  <a:pt x="3013" y="1017"/>
                </a:lnTo>
                <a:lnTo>
                  <a:pt x="3013" y="1017"/>
                </a:lnTo>
                <a:lnTo>
                  <a:pt x="3013" y="1017"/>
                </a:lnTo>
                <a:lnTo>
                  <a:pt x="3011" y="1015"/>
                </a:lnTo>
                <a:lnTo>
                  <a:pt x="3011" y="1017"/>
                </a:lnTo>
                <a:lnTo>
                  <a:pt x="3009" y="1017"/>
                </a:lnTo>
                <a:lnTo>
                  <a:pt x="3011" y="1019"/>
                </a:lnTo>
                <a:lnTo>
                  <a:pt x="3011" y="1019"/>
                </a:lnTo>
                <a:lnTo>
                  <a:pt x="3009" y="1019"/>
                </a:lnTo>
                <a:lnTo>
                  <a:pt x="3007" y="1019"/>
                </a:lnTo>
                <a:lnTo>
                  <a:pt x="3005" y="1019"/>
                </a:lnTo>
                <a:lnTo>
                  <a:pt x="3003" y="1017"/>
                </a:lnTo>
                <a:lnTo>
                  <a:pt x="3003" y="1017"/>
                </a:lnTo>
                <a:lnTo>
                  <a:pt x="3000" y="1017"/>
                </a:lnTo>
                <a:lnTo>
                  <a:pt x="2998" y="1017"/>
                </a:lnTo>
                <a:lnTo>
                  <a:pt x="2994" y="1017"/>
                </a:lnTo>
                <a:lnTo>
                  <a:pt x="2992" y="1021"/>
                </a:lnTo>
                <a:lnTo>
                  <a:pt x="2988" y="1023"/>
                </a:lnTo>
                <a:lnTo>
                  <a:pt x="2988" y="1025"/>
                </a:lnTo>
                <a:lnTo>
                  <a:pt x="2986" y="1027"/>
                </a:lnTo>
                <a:lnTo>
                  <a:pt x="2986" y="1030"/>
                </a:lnTo>
                <a:lnTo>
                  <a:pt x="2986" y="1032"/>
                </a:lnTo>
                <a:lnTo>
                  <a:pt x="2986" y="1032"/>
                </a:lnTo>
                <a:lnTo>
                  <a:pt x="2986" y="1034"/>
                </a:lnTo>
                <a:lnTo>
                  <a:pt x="2990" y="1034"/>
                </a:lnTo>
                <a:lnTo>
                  <a:pt x="2992" y="1032"/>
                </a:lnTo>
                <a:lnTo>
                  <a:pt x="2996" y="1032"/>
                </a:lnTo>
                <a:lnTo>
                  <a:pt x="2998" y="1032"/>
                </a:lnTo>
                <a:lnTo>
                  <a:pt x="2998" y="1034"/>
                </a:lnTo>
                <a:lnTo>
                  <a:pt x="2996" y="1034"/>
                </a:lnTo>
                <a:lnTo>
                  <a:pt x="2994" y="1036"/>
                </a:lnTo>
                <a:lnTo>
                  <a:pt x="2994" y="1036"/>
                </a:lnTo>
                <a:lnTo>
                  <a:pt x="2994" y="1038"/>
                </a:lnTo>
                <a:lnTo>
                  <a:pt x="2996" y="1040"/>
                </a:lnTo>
                <a:lnTo>
                  <a:pt x="2996" y="1040"/>
                </a:lnTo>
                <a:lnTo>
                  <a:pt x="2996" y="1042"/>
                </a:lnTo>
                <a:lnTo>
                  <a:pt x="2996" y="1042"/>
                </a:lnTo>
                <a:lnTo>
                  <a:pt x="2996" y="1042"/>
                </a:lnTo>
                <a:lnTo>
                  <a:pt x="2998" y="1042"/>
                </a:lnTo>
                <a:lnTo>
                  <a:pt x="2998" y="1042"/>
                </a:lnTo>
                <a:lnTo>
                  <a:pt x="2998" y="1044"/>
                </a:lnTo>
                <a:lnTo>
                  <a:pt x="2998" y="1044"/>
                </a:lnTo>
                <a:lnTo>
                  <a:pt x="2996" y="1046"/>
                </a:lnTo>
                <a:lnTo>
                  <a:pt x="2996" y="1046"/>
                </a:lnTo>
                <a:lnTo>
                  <a:pt x="2996" y="1046"/>
                </a:lnTo>
                <a:lnTo>
                  <a:pt x="2996" y="1048"/>
                </a:lnTo>
                <a:lnTo>
                  <a:pt x="2996" y="1048"/>
                </a:lnTo>
                <a:lnTo>
                  <a:pt x="2998" y="1050"/>
                </a:lnTo>
                <a:lnTo>
                  <a:pt x="2998" y="1050"/>
                </a:lnTo>
                <a:lnTo>
                  <a:pt x="3000" y="1050"/>
                </a:lnTo>
                <a:lnTo>
                  <a:pt x="3000" y="1050"/>
                </a:lnTo>
                <a:lnTo>
                  <a:pt x="2996" y="1053"/>
                </a:lnTo>
                <a:lnTo>
                  <a:pt x="2996" y="1053"/>
                </a:lnTo>
                <a:lnTo>
                  <a:pt x="2994" y="1050"/>
                </a:lnTo>
                <a:lnTo>
                  <a:pt x="2994" y="1050"/>
                </a:lnTo>
                <a:lnTo>
                  <a:pt x="2994" y="1053"/>
                </a:lnTo>
                <a:lnTo>
                  <a:pt x="2994" y="1053"/>
                </a:lnTo>
                <a:lnTo>
                  <a:pt x="2992" y="1050"/>
                </a:lnTo>
                <a:lnTo>
                  <a:pt x="2994" y="1050"/>
                </a:lnTo>
                <a:lnTo>
                  <a:pt x="2992" y="1048"/>
                </a:lnTo>
                <a:lnTo>
                  <a:pt x="2992" y="1048"/>
                </a:lnTo>
                <a:lnTo>
                  <a:pt x="2990" y="1048"/>
                </a:lnTo>
                <a:lnTo>
                  <a:pt x="2990" y="1048"/>
                </a:lnTo>
                <a:lnTo>
                  <a:pt x="2990" y="1048"/>
                </a:lnTo>
                <a:lnTo>
                  <a:pt x="2990" y="1050"/>
                </a:lnTo>
                <a:lnTo>
                  <a:pt x="2990" y="1053"/>
                </a:lnTo>
                <a:lnTo>
                  <a:pt x="2990" y="1053"/>
                </a:lnTo>
                <a:lnTo>
                  <a:pt x="2988" y="1053"/>
                </a:lnTo>
                <a:lnTo>
                  <a:pt x="2990" y="1055"/>
                </a:lnTo>
                <a:lnTo>
                  <a:pt x="2990" y="1055"/>
                </a:lnTo>
                <a:lnTo>
                  <a:pt x="2992" y="1055"/>
                </a:lnTo>
                <a:lnTo>
                  <a:pt x="2992" y="1055"/>
                </a:lnTo>
                <a:lnTo>
                  <a:pt x="2994" y="1055"/>
                </a:lnTo>
                <a:lnTo>
                  <a:pt x="2994" y="1055"/>
                </a:lnTo>
                <a:lnTo>
                  <a:pt x="2996" y="1057"/>
                </a:lnTo>
                <a:lnTo>
                  <a:pt x="2996" y="1057"/>
                </a:lnTo>
                <a:lnTo>
                  <a:pt x="2998" y="1057"/>
                </a:lnTo>
                <a:lnTo>
                  <a:pt x="3000" y="1059"/>
                </a:lnTo>
                <a:lnTo>
                  <a:pt x="3003" y="1059"/>
                </a:lnTo>
                <a:lnTo>
                  <a:pt x="3003" y="1061"/>
                </a:lnTo>
                <a:lnTo>
                  <a:pt x="3003" y="1063"/>
                </a:lnTo>
                <a:lnTo>
                  <a:pt x="3000" y="1063"/>
                </a:lnTo>
                <a:lnTo>
                  <a:pt x="3000" y="1063"/>
                </a:lnTo>
                <a:lnTo>
                  <a:pt x="3000" y="1065"/>
                </a:lnTo>
                <a:lnTo>
                  <a:pt x="3003" y="1067"/>
                </a:lnTo>
                <a:lnTo>
                  <a:pt x="3003" y="1067"/>
                </a:lnTo>
                <a:lnTo>
                  <a:pt x="3003" y="1069"/>
                </a:lnTo>
                <a:lnTo>
                  <a:pt x="3005" y="1069"/>
                </a:lnTo>
                <a:lnTo>
                  <a:pt x="3005" y="1069"/>
                </a:lnTo>
                <a:lnTo>
                  <a:pt x="3007" y="1071"/>
                </a:lnTo>
                <a:lnTo>
                  <a:pt x="3007" y="1071"/>
                </a:lnTo>
                <a:lnTo>
                  <a:pt x="3005" y="1074"/>
                </a:lnTo>
                <a:lnTo>
                  <a:pt x="3003" y="1074"/>
                </a:lnTo>
                <a:lnTo>
                  <a:pt x="3003" y="1074"/>
                </a:lnTo>
                <a:lnTo>
                  <a:pt x="3003" y="1076"/>
                </a:lnTo>
                <a:lnTo>
                  <a:pt x="3003" y="1076"/>
                </a:lnTo>
                <a:lnTo>
                  <a:pt x="3005" y="1074"/>
                </a:lnTo>
                <a:lnTo>
                  <a:pt x="3009" y="1074"/>
                </a:lnTo>
                <a:lnTo>
                  <a:pt x="3015" y="1074"/>
                </a:lnTo>
                <a:lnTo>
                  <a:pt x="3017" y="1074"/>
                </a:lnTo>
                <a:lnTo>
                  <a:pt x="3017" y="1076"/>
                </a:lnTo>
                <a:lnTo>
                  <a:pt x="3015" y="1076"/>
                </a:lnTo>
                <a:lnTo>
                  <a:pt x="3013" y="1078"/>
                </a:lnTo>
                <a:lnTo>
                  <a:pt x="3013" y="1078"/>
                </a:lnTo>
                <a:lnTo>
                  <a:pt x="3009" y="1078"/>
                </a:lnTo>
                <a:lnTo>
                  <a:pt x="3007" y="1078"/>
                </a:lnTo>
                <a:lnTo>
                  <a:pt x="3005" y="1080"/>
                </a:lnTo>
                <a:lnTo>
                  <a:pt x="3005" y="1080"/>
                </a:lnTo>
                <a:lnTo>
                  <a:pt x="3007" y="1080"/>
                </a:lnTo>
                <a:lnTo>
                  <a:pt x="3009" y="1080"/>
                </a:lnTo>
                <a:lnTo>
                  <a:pt x="3011" y="1080"/>
                </a:lnTo>
                <a:lnTo>
                  <a:pt x="3015" y="1080"/>
                </a:lnTo>
                <a:lnTo>
                  <a:pt x="3013" y="1080"/>
                </a:lnTo>
                <a:lnTo>
                  <a:pt x="3013" y="1080"/>
                </a:lnTo>
                <a:lnTo>
                  <a:pt x="3015" y="1080"/>
                </a:lnTo>
                <a:lnTo>
                  <a:pt x="3015" y="1080"/>
                </a:lnTo>
                <a:lnTo>
                  <a:pt x="3017" y="1078"/>
                </a:lnTo>
                <a:lnTo>
                  <a:pt x="3019" y="1078"/>
                </a:lnTo>
                <a:lnTo>
                  <a:pt x="3024" y="1080"/>
                </a:lnTo>
                <a:lnTo>
                  <a:pt x="3026" y="1080"/>
                </a:lnTo>
                <a:lnTo>
                  <a:pt x="3026" y="1080"/>
                </a:lnTo>
                <a:lnTo>
                  <a:pt x="3028" y="1080"/>
                </a:lnTo>
                <a:lnTo>
                  <a:pt x="3028" y="1080"/>
                </a:lnTo>
                <a:lnTo>
                  <a:pt x="3028" y="1080"/>
                </a:lnTo>
                <a:lnTo>
                  <a:pt x="3030" y="1082"/>
                </a:lnTo>
                <a:lnTo>
                  <a:pt x="3030" y="1082"/>
                </a:lnTo>
                <a:lnTo>
                  <a:pt x="3030" y="1084"/>
                </a:lnTo>
                <a:lnTo>
                  <a:pt x="3032" y="1086"/>
                </a:lnTo>
                <a:lnTo>
                  <a:pt x="3032" y="1086"/>
                </a:lnTo>
                <a:lnTo>
                  <a:pt x="3038" y="1088"/>
                </a:lnTo>
                <a:lnTo>
                  <a:pt x="3040" y="1088"/>
                </a:lnTo>
                <a:lnTo>
                  <a:pt x="3044" y="1086"/>
                </a:lnTo>
                <a:lnTo>
                  <a:pt x="3047" y="1086"/>
                </a:lnTo>
                <a:lnTo>
                  <a:pt x="3047" y="1086"/>
                </a:lnTo>
                <a:lnTo>
                  <a:pt x="3049" y="1086"/>
                </a:lnTo>
                <a:lnTo>
                  <a:pt x="3049" y="1086"/>
                </a:lnTo>
                <a:lnTo>
                  <a:pt x="3049" y="1086"/>
                </a:lnTo>
                <a:lnTo>
                  <a:pt x="3049" y="1084"/>
                </a:lnTo>
                <a:lnTo>
                  <a:pt x="3051" y="1082"/>
                </a:lnTo>
                <a:lnTo>
                  <a:pt x="3051" y="1078"/>
                </a:lnTo>
                <a:lnTo>
                  <a:pt x="3051" y="1078"/>
                </a:lnTo>
                <a:lnTo>
                  <a:pt x="3057" y="1078"/>
                </a:lnTo>
                <a:lnTo>
                  <a:pt x="3061" y="1078"/>
                </a:lnTo>
                <a:lnTo>
                  <a:pt x="3061" y="1078"/>
                </a:lnTo>
                <a:lnTo>
                  <a:pt x="3068" y="1082"/>
                </a:lnTo>
                <a:lnTo>
                  <a:pt x="3072" y="1082"/>
                </a:lnTo>
                <a:lnTo>
                  <a:pt x="3074" y="1084"/>
                </a:lnTo>
                <a:lnTo>
                  <a:pt x="3076" y="1086"/>
                </a:lnTo>
                <a:lnTo>
                  <a:pt x="3076" y="1088"/>
                </a:lnTo>
                <a:lnTo>
                  <a:pt x="3078" y="1090"/>
                </a:lnTo>
                <a:lnTo>
                  <a:pt x="3082" y="1090"/>
                </a:lnTo>
                <a:lnTo>
                  <a:pt x="3084" y="1090"/>
                </a:lnTo>
                <a:lnTo>
                  <a:pt x="3086" y="1090"/>
                </a:lnTo>
                <a:lnTo>
                  <a:pt x="3093" y="1088"/>
                </a:lnTo>
                <a:lnTo>
                  <a:pt x="3093" y="1088"/>
                </a:lnTo>
                <a:lnTo>
                  <a:pt x="3097" y="1088"/>
                </a:lnTo>
                <a:lnTo>
                  <a:pt x="3099" y="1086"/>
                </a:lnTo>
                <a:lnTo>
                  <a:pt x="3101" y="1086"/>
                </a:lnTo>
                <a:lnTo>
                  <a:pt x="3105" y="1082"/>
                </a:lnTo>
                <a:lnTo>
                  <a:pt x="3109" y="1078"/>
                </a:lnTo>
                <a:lnTo>
                  <a:pt x="3109" y="1078"/>
                </a:lnTo>
                <a:lnTo>
                  <a:pt x="3112" y="1078"/>
                </a:lnTo>
                <a:lnTo>
                  <a:pt x="3114" y="1080"/>
                </a:lnTo>
                <a:lnTo>
                  <a:pt x="3118" y="1080"/>
                </a:lnTo>
                <a:lnTo>
                  <a:pt x="3120" y="1082"/>
                </a:lnTo>
                <a:lnTo>
                  <a:pt x="3122" y="1082"/>
                </a:lnTo>
                <a:lnTo>
                  <a:pt x="3124" y="1080"/>
                </a:lnTo>
                <a:lnTo>
                  <a:pt x="3124" y="1080"/>
                </a:lnTo>
                <a:lnTo>
                  <a:pt x="3126" y="1078"/>
                </a:lnTo>
                <a:lnTo>
                  <a:pt x="3126" y="1078"/>
                </a:lnTo>
                <a:lnTo>
                  <a:pt x="3128" y="1078"/>
                </a:lnTo>
                <a:lnTo>
                  <a:pt x="3130" y="1076"/>
                </a:lnTo>
                <a:lnTo>
                  <a:pt x="3130" y="1078"/>
                </a:lnTo>
                <a:lnTo>
                  <a:pt x="3132" y="1078"/>
                </a:lnTo>
                <a:lnTo>
                  <a:pt x="3132" y="1080"/>
                </a:lnTo>
                <a:lnTo>
                  <a:pt x="3132" y="1080"/>
                </a:lnTo>
                <a:lnTo>
                  <a:pt x="3130" y="1082"/>
                </a:lnTo>
                <a:lnTo>
                  <a:pt x="3128" y="1084"/>
                </a:lnTo>
                <a:lnTo>
                  <a:pt x="3126" y="1086"/>
                </a:lnTo>
                <a:lnTo>
                  <a:pt x="3128" y="1088"/>
                </a:lnTo>
                <a:lnTo>
                  <a:pt x="3128" y="1090"/>
                </a:lnTo>
                <a:lnTo>
                  <a:pt x="3128" y="1092"/>
                </a:lnTo>
                <a:lnTo>
                  <a:pt x="3126" y="1095"/>
                </a:lnTo>
                <a:lnTo>
                  <a:pt x="3126" y="1099"/>
                </a:lnTo>
                <a:lnTo>
                  <a:pt x="3128" y="1101"/>
                </a:lnTo>
                <a:lnTo>
                  <a:pt x="3128" y="1101"/>
                </a:lnTo>
                <a:lnTo>
                  <a:pt x="3128" y="1103"/>
                </a:lnTo>
                <a:lnTo>
                  <a:pt x="3128" y="1103"/>
                </a:lnTo>
                <a:lnTo>
                  <a:pt x="3128" y="1107"/>
                </a:lnTo>
                <a:lnTo>
                  <a:pt x="3128" y="1109"/>
                </a:lnTo>
                <a:lnTo>
                  <a:pt x="3128" y="1109"/>
                </a:lnTo>
                <a:lnTo>
                  <a:pt x="3128" y="1113"/>
                </a:lnTo>
                <a:lnTo>
                  <a:pt x="3128" y="1115"/>
                </a:lnTo>
                <a:lnTo>
                  <a:pt x="3128" y="1115"/>
                </a:lnTo>
                <a:lnTo>
                  <a:pt x="3126" y="1118"/>
                </a:lnTo>
                <a:lnTo>
                  <a:pt x="3124" y="1120"/>
                </a:lnTo>
                <a:lnTo>
                  <a:pt x="3124" y="1124"/>
                </a:lnTo>
                <a:lnTo>
                  <a:pt x="3122" y="1126"/>
                </a:lnTo>
                <a:lnTo>
                  <a:pt x="3120" y="1132"/>
                </a:lnTo>
                <a:lnTo>
                  <a:pt x="3118" y="1134"/>
                </a:lnTo>
                <a:lnTo>
                  <a:pt x="3118" y="1136"/>
                </a:lnTo>
                <a:lnTo>
                  <a:pt x="3118" y="1136"/>
                </a:lnTo>
                <a:lnTo>
                  <a:pt x="3116" y="1139"/>
                </a:lnTo>
                <a:lnTo>
                  <a:pt x="3116" y="1141"/>
                </a:lnTo>
                <a:lnTo>
                  <a:pt x="3116" y="1143"/>
                </a:lnTo>
                <a:lnTo>
                  <a:pt x="3114" y="1147"/>
                </a:lnTo>
                <a:lnTo>
                  <a:pt x="3112" y="1153"/>
                </a:lnTo>
                <a:lnTo>
                  <a:pt x="3109" y="1157"/>
                </a:lnTo>
                <a:lnTo>
                  <a:pt x="3107" y="1162"/>
                </a:lnTo>
                <a:lnTo>
                  <a:pt x="3107" y="1162"/>
                </a:lnTo>
                <a:lnTo>
                  <a:pt x="3105" y="1164"/>
                </a:lnTo>
                <a:lnTo>
                  <a:pt x="3103" y="1166"/>
                </a:lnTo>
                <a:lnTo>
                  <a:pt x="3103" y="1166"/>
                </a:lnTo>
                <a:lnTo>
                  <a:pt x="3099" y="1168"/>
                </a:lnTo>
                <a:lnTo>
                  <a:pt x="3095" y="1170"/>
                </a:lnTo>
                <a:lnTo>
                  <a:pt x="3091" y="1170"/>
                </a:lnTo>
                <a:lnTo>
                  <a:pt x="3088" y="1170"/>
                </a:lnTo>
                <a:lnTo>
                  <a:pt x="3088" y="1170"/>
                </a:lnTo>
                <a:lnTo>
                  <a:pt x="3088" y="1168"/>
                </a:lnTo>
                <a:lnTo>
                  <a:pt x="3084" y="1170"/>
                </a:lnTo>
                <a:lnTo>
                  <a:pt x="3084" y="1170"/>
                </a:lnTo>
                <a:lnTo>
                  <a:pt x="3082" y="1170"/>
                </a:lnTo>
                <a:lnTo>
                  <a:pt x="3080" y="1170"/>
                </a:lnTo>
                <a:lnTo>
                  <a:pt x="3078" y="1170"/>
                </a:lnTo>
                <a:lnTo>
                  <a:pt x="3076" y="1168"/>
                </a:lnTo>
                <a:lnTo>
                  <a:pt x="3076" y="1168"/>
                </a:lnTo>
                <a:lnTo>
                  <a:pt x="3074" y="1168"/>
                </a:lnTo>
                <a:lnTo>
                  <a:pt x="3074" y="1168"/>
                </a:lnTo>
                <a:lnTo>
                  <a:pt x="3076" y="1168"/>
                </a:lnTo>
                <a:lnTo>
                  <a:pt x="3074" y="1170"/>
                </a:lnTo>
                <a:lnTo>
                  <a:pt x="3072" y="1170"/>
                </a:lnTo>
                <a:lnTo>
                  <a:pt x="3072" y="1170"/>
                </a:lnTo>
                <a:lnTo>
                  <a:pt x="3072" y="1168"/>
                </a:lnTo>
                <a:lnTo>
                  <a:pt x="3070" y="1168"/>
                </a:lnTo>
                <a:lnTo>
                  <a:pt x="3068" y="1168"/>
                </a:lnTo>
                <a:lnTo>
                  <a:pt x="3070" y="1166"/>
                </a:lnTo>
                <a:lnTo>
                  <a:pt x="3070" y="1164"/>
                </a:lnTo>
                <a:lnTo>
                  <a:pt x="3072" y="1166"/>
                </a:lnTo>
                <a:lnTo>
                  <a:pt x="3074" y="1166"/>
                </a:lnTo>
                <a:lnTo>
                  <a:pt x="3072" y="1164"/>
                </a:lnTo>
                <a:lnTo>
                  <a:pt x="3070" y="1164"/>
                </a:lnTo>
                <a:lnTo>
                  <a:pt x="3070" y="1164"/>
                </a:lnTo>
                <a:lnTo>
                  <a:pt x="3065" y="1164"/>
                </a:lnTo>
                <a:lnTo>
                  <a:pt x="3065" y="1164"/>
                </a:lnTo>
                <a:lnTo>
                  <a:pt x="3059" y="1162"/>
                </a:lnTo>
                <a:lnTo>
                  <a:pt x="3057" y="1162"/>
                </a:lnTo>
                <a:lnTo>
                  <a:pt x="3057" y="1162"/>
                </a:lnTo>
                <a:lnTo>
                  <a:pt x="3057" y="1164"/>
                </a:lnTo>
                <a:lnTo>
                  <a:pt x="3057" y="1164"/>
                </a:lnTo>
                <a:lnTo>
                  <a:pt x="3055" y="1164"/>
                </a:lnTo>
                <a:lnTo>
                  <a:pt x="3053" y="1166"/>
                </a:lnTo>
                <a:lnTo>
                  <a:pt x="3051" y="1166"/>
                </a:lnTo>
                <a:lnTo>
                  <a:pt x="3055" y="1164"/>
                </a:lnTo>
                <a:lnTo>
                  <a:pt x="3055" y="1162"/>
                </a:lnTo>
                <a:lnTo>
                  <a:pt x="3051" y="1164"/>
                </a:lnTo>
                <a:lnTo>
                  <a:pt x="3049" y="1164"/>
                </a:lnTo>
                <a:lnTo>
                  <a:pt x="3047" y="1166"/>
                </a:lnTo>
                <a:lnTo>
                  <a:pt x="3047" y="1166"/>
                </a:lnTo>
                <a:lnTo>
                  <a:pt x="3047" y="1166"/>
                </a:lnTo>
                <a:lnTo>
                  <a:pt x="3047" y="1168"/>
                </a:lnTo>
                <a:lnTo>
                  <a:pt x="3044" y="1168"/>
                </a:lnTo>
                <a:lnTo>
                  <a:pt x="3042" y="1168"/>
                </a:lnTo>
                <a:lnTo>
                  <a:pt x="3040" y="1168"/>
                </a:lnTo>
                <a:lnTo>
                  <a:pt x="3036" y="1172"/>
                </a:lnTo>
                <a:lnTo>
                  <a:pt x="3034" y="1172"/>
                </a:lnTo>
                <a:lnTo>
                  <a:pt x="3032" y="1174"/>
                </a:lnTo>
                <a:lnTo>
                  <a:pt x="3030" y="1174"/>
                </a:lnTo>
                <a:lnTo>
                  <a:pt x="3030" y="1174"/>
                </a:lnTo>
                <a:lnTo>
                  <a:pt x="3028" y="1174"/>
                </a:lnTo>
                <a:lnTo>
                  <a:pt x="3026" y="1172"/>
                </a:lnTo>
                <a:lnTo>
                  <a:pt x="3021" y="1170"/>
                </a:lnTo>
                <a:lnTo>
                  <a:pt x="3013" y="1170"/>
                </a:lnTo>
                <a:lnTo>
                  <a:pt x="3011" y="1168"/>
                </a:lnTo>
                <a:lnTo>
                  <a:pt x="3009" y="1168"/>
                </a:lnTo>
                <a:lnTo>
                  <a:pt x="3007" y="1168"/>
                </a:lnTo>
                <a:lnTo>
                  <a:pt x="3003" y="1166"/>
                </a:lnTo>
                <a:lnTo>
                  <a:pt x="2996" y="1164"/>
                </a:lnTo>
                <a:lnTo>
                  <a:pt x="2990" y="1164"/>
                </a:lnTo>
                <a:lnTo>
                  <a:pt x="2984" y="1162"/>
                </a:lnTo>
                <a:lnTo>
                  <a:pt x="2975" y="1164"/>
                </a:lnTo>
                <a:lnTo>
                  <a:pt x="2973" y="1164"/>
                </a:lnTo>
                <a:lnTo>
                  <a:pt x="2971" y="1162"/>
                </a:lnTo>
                <a:lnTo>
                  <a:pt x="2971" y="1160"/>
                </a:lnTo>
                <a:lnTo>
                  <a:pt x="2971" y="1157"/>
                </a:lnTo>
                <a:lnTo>
                  <a:pt x="2969" y="1157"/>
                </a:lnTo>
                <a:lnTo>
                  <a:pt x="2969" y="1155"/>
                </a:lnTo>
                <a:lnTo>
                  <a:pt x="2965" y="1155"/>
                </a:lnTo>
                <a:lnTo>
                  <a:pt x="2963" y="1155"/>
                </a:lnTo>
                <a:lnTo>
                  <a:pt x="2956" y="1155"/>
                </a:lnTo>
                <a:lnTo>
                  <a:pt x="2956" y="1155"/>
                </a:lnTo>
                <a:lnTo>
                  <a:pt x="2954" y="1153"/>
                </a:lnTo>
                <a:lnTo>
                  <a:pt x="2952" y="1153"/>
                </a:lnTo>
                <a:lnTo>
                  <a:pt x="2946" y="1153"/>
                </a:lnTo>
                <a:lnTo>
                  <a:pt x="2942" y="1151"/>
                </a:lnTo>
                <a:lnTo>
                  <a:pt x="2942" y="1149"/>
                </a:lnTo>
                <a:lnTo>
                  <a:pt x="2942" y="1149"/>
                </a:lnTo>
                <a:lnTo>
                  <a:pt x="2942" y="1145"/>
                </a:lnTo>
                <a:lnTo>
                  <a:pt x="2940" y="1145"/>
                </a:lnTo>
                <a:lnTo>
                  <a:pt x="2938" y="1145"/>
                </a:lnTo>
                <a:lnTo>
                  <a:pt x="2933" y="1143"/>
                </a:lnTo>
                <a:lnTo>
                  <a:pt x="2931" y="1141"/>
                </a:lnTo>
                <a:lnTo>
                  <a:pt x="2929" y="1141"/>
                </a:lnTo>
                <a:lnTo>
                  <a:pt x="2925" y="1141"/>
                </a:lnTo>
                <a:lnTo>
                  <a:pt x="2923" y="1141"/>
                </a:lnTo>
                <a:lnTo>
                  <a:pt x="2921" y="1141"/>
                </a:lnTo>
                <a:lnTo>
                  <a:pt x="2919" y="1143"/>
                </a:lnTo>
                <a:lnTo>
                  <a:pt x="2917" y="1143"/>
                </a:lnTo>
                <a:lnTo>
                  <a:pt x="2912" y="1143"/>
                </a:lnTo>
                <a:lnTo>
                  <a:pt x="2906" y="1147"/>
                </a:lnTo>
                <a:lnTo>
                  <a:pt x="2902" y="1149"/>
                </a:lnTo>
                <a:lnTo>
                  <a:pt x="2900" y="1153"/>
                </a:lnTo>
                <a:lnTo>
                  <a:pt x="2898" y="1153"/>
                </a:lnTo>
                <a:lnTo>
                  <a:pt x="2898" y="1155"/>
                </a:lnTo>
                <a:lnTo>
                  <a:pt x="2896" y="1160"/>
                </a:lnTo>
                <a:lnTo>
                  <a:pt x="2898" y="1164"/>
                </a:lnTo>
                <a:lnTo>
                  <a:pt x="2898" y="1166"/>
                </a:lnTo>
                <a:lnTo>
                  <a:pt x="2900" y="1166"/>
                </a:lnTo>
                <a:lnTo>
                  <a:pt x="2900" y="1168"/>
                </a:lnTo>
                <a:lnTo>
                  <a:pt x="2900" y="1170"/>
                </a:lnTo>
                <a:lnTo>
                  <a:pt x="2900" y="1172"/>
                </a:lnTo>
                <a:lnTo>
                  <a:pt x="2898" y="1174"/>
                </a:lnTo>
                <a:lnTo>
                  <a:pt x="2894" y="1180"/>
                </a:lnTo>
                <a:lnTo>
                  <a:pt x="2892" y="1180"/>
                </a:lnTo>
                <a:lnTo>
                  <a:pt x="2887" y="1183"/>
                </a:lnTo>
                <a:lnTo>
                  <a:pt x="2885" y="1183"/>
                </a:lnTo>
                <a:lnTo>
                  <a:pt x="2881" y="1183"/>
                </a:lnTo>
                <a:lnTo>
                  <a:pt x="2879" y="1180"/>
                </a:lnTo>
                <a:lnTo>
                  <a:pt x="2871" y="1174"/>
                </a:lnTo>
                <a:lnTo>
                  <a:pt x="2868" y="1174"/>
                </a:lnTo>
                <a:lnTo>
                  <a:pt x="2866" y="1172"/>
                </a:lnTo>
                <a:lnTo>
                  <a:pt x="2860" y="1170"/>
                </a:lnTo>
                <a:lnTo>
                  <a:pt x="2852" y="1168"/>
                </a:lnTo>
                <a:lnTo>
                  <a:pt x="2845" y="1168"/>
                </a:lnTo>
                <a:lnTo>
                  <a:pt x="2841" y="1168"/>
                </a:lnTo>
                <a:lnTo>
                  <a:pt x="2837" y="1166"/>
                </a:lnTo>
                <a:lnTo>
                  <a:pt x="2835" y="1166"/>
                </a:lnTo>
                <a:lnTo>
                  <a:pt x="2833" y="1164"/>
                </a:lnTo>
                <a:lnTo>
                  <a:pt x="2833" y="1162"/>
                </a:lnTo>
                <a:lnTo>
                  <a:pt x="2831" y="1157"/>
                </a:lnTo>
                <a:lnTo>
                  <a:pt x="2831" y="1155"/>
                </a:lnTo>
                <a:lnTo>
                  <a:pt x="2831" y="1153"/>
                </a:lnTo>
                <a:lnTo>
                  <a:pt x="2829" y="1151"/>
                </a:lnTo>
                <a:lnTo>
                  <a:pt x="2827" y="1149"/>
                </a:lnTo>
                <a:lnTo>
                  <a:pt x="2818" y="1147"/>
                </a:lnTo>
                <a:lnTo>
                  <a:pt x="2816" y="1147"/>
                </a:lnTo>
                <a:lnTo>
                  <a:pt x="2814" y="1145"/>
                </a:lnTo>
                <a:lnTo>
                  <a:pt x="2812" y="1145"/>
                </a:lnTo>
                <a:lnTo>
                  <a:pt x="2808" y="1143"/>
                </a:lnTo>
                <a:lnTo>
                  <a:pt x="2806" y="1143"/>
                </a:lnTo>
                <a:lnTo>
                  <a:pt x="2804" y="1143"/>
                </a:lnTo>
                <a:lnTo>
                  <a:pt x="2799" y="1141"/>
                </a:lnTo>
                <a:lnTo>
                  <a:pt x="2797" y="1141"/>
                </a:lnTo>
                <a:lnTo>
                  <a:pt x="2793" y="1143"/>
                </a:lnTo>
                <a:lnTo>
                  <a:pt x="2787" y="1143"/>
                </a:lnTo>
                <a:lnTo>
                  <a:pt x="2785" y="1143"/>
                </a:lnTo>
                <a:lnTo>
                  <a:pt x="2778" y="1139"/>
                </a:lnTo>
                <a:lnTo>
                  <a:pt x="2776" y="1139"/>
                </a:lnTo>
                <a:lnTo>
                  <a:pt x="2774" y="1136"/>
                </a:lnTo>
                <a:lnTo>
                  <a:pt x="2772" y="1136"/>
                </a:lnTo>
                <a:lnTo>
                  <a:pt x="2772" y="1136"/>
                </a:lnTo>
                <a:lnTo>
                  <a:pt x="2770" y="1136"/>
                </a:lnTo>
                <a:lnTo>
                  <a:pt x="2770" y="1136"/>
                </a:lnTo>
                <a:lnTo>
                  <a:pt x="2770" y="1134"/>
                </a:lnTo>
                <a:lnTo>
                  <a:pt x="2770" y="1134"/>
                </a:lnTo>
                <a:lnTo>
                  <a:pt x="2770" y="1134"/>
                </a:lnTo>
                <a:lnTo>
                  <a:pt x="2770" y="1134"/>
                </a:lnTo>
                <a:lnTo>
                  <a:pt x="2768" y="1130"/>
                </a:lnTo>
                <a:lnTo>
                  <a:pt x="2766" y="1130"/>
                </a:lnTo>
                <a:lnTo>
                  <a:pt x="2766" y="1130"/>
                </a:lnTo>
                <a:lnTo>
                  <a:pt x="2764" y="1132"/>
                </a:lnTo>
                <a:lnTo>
                  <a:pt x="2764" y="1132"/>
                </a:lnTo>
                <a:lnTo>
                  <a:pt x="2764" y="1130"/>
                </a:lnTo>
                <a:lnTo>
                  <a:pt x="2764" y="1128"/>
                </a:lnTo>
                <a:lnTo>
                  <a:pt x="2760" y="1128"/>
                </a:lnTo>
                <a:lnTo>
                  <a:pt x="2757" y="1128"/>
                </a:lnTo>
                <a:lnTo>
                  <a:pt x="2755" y="1126"/>
                </a:lnTo>
                <a:lnTo>
                  <a:pt x="2753" y="1122"/>
                </a:lnTo>
                <a:lnTo>
                  <a:pt x="2753" y="1122"/>
                </a:lnTo>
                <a:lnTo>
                  <a:pt x="2753" y="1120"/>
                </a:lnTo>
                <a:lnTo>
                  <a:pt x="2755" y="1120"/>
                </a:lnTo>
                <a:lnTo>
                  <a:pt x="2755" y="1118"/>
                </a:lnTo>
                <a:lnTo>
                  <a:pt x="2760" y="1115"/>
                </a:lnTo>
                <a:lnTo>
                  <a:pt x="2762" y="1113"/>
                </a:lnTo>
                <a:lnTo>
                  <a:pt x="2766" y="1109"/>
                </a:lnTo>
                <a:lnTo>
                  <a:pt x="2766" y="1107"/>
                </a:lnTo>
                <a:lnTo>
                  <a:pt x="2768" y="1103"/>
                </a:lnTo>
                <a:lnTo>
                  <a:pt x="2768" y="1103"/>
                </a:lnTo>
                <a:lnTo>
                  <a:pt x="2768" y="1101"/>
                </a:lnTo>
                <a:lnTo>
                  <a:pt x="2768" y="1099"/>
                </a:lnTo>
                <a:lnTo>
                  <a:pt x="2768" y="1097"/>
                </a:lnTo>
                <a:lnTo>
                  <a:pt x="2764" y="1095"/>
                </a:lnTo>
                <a:lnTo>
                  <a:pt x="2762" y="1095"/>
                </a:lnTo>
                <a:lnTo>
                  <a:pt x="2762" y="1092"/>
                </a:lnTo>
                <a:lnTo>
                  <a:pt x="2760" y="1090"/>
                </a:lnTo>
                <a:lnTo>
                  <a:pt x="2760" y="1088"/>
                </a:lnTo>
                <a:lnTo>
                  <a:pt x="2760" y="1086"/>
                </a:lnTo>
                <a:lnTo>
                  <a:pt x="2760" y="1086"/>
                </a:lnTo>
                <a:lnTo>
                  <a:pt x="2762" y="1084"/>
                </a:lnTo>
                <a:lnTo>
                  <a:pt x="2764" y="1084"/>
                </a:lnTo>
                <a:lnTo>
                  <a:pt x="2766" y="1080"/>
                </a:lnTo>
                <a:lnTo>
                  <a:pt x="2768" y="1078"/>
                </a:lnTo>
                <a:lnTo>
                  <a:pt x="2768" y="1078"/>
                </a:lnTo>
                <a:lnTo>
                  <a:pt x="2768" y="1076"/>
                </a:lnTo>
                <a:lnTo>
                  <a:pt x="2768" y="1074"/>
                </a:lnTo>
                <a:lnTo>
                  <a:pt x="2766" y="1074"/>
                </a:lnTo>
                <a:lnTo>
                  <a:pt x="2764" y="1076"/>
                </a:lnTo>
                <a:lnTo>
                  <a:pt x="2762" y="1076"/>
                </a:lnTo>
                <a:lnTo>
                  <a:pt x="2760" y="1078"/>
                </a:lnTo>
                <a:lnTo>
                  <a:pt x="2760" y="1080"/>
                </a:lnTo>
                <a:lnTo>
                  <a:pt x="2757" y="1078"/>
                </a:lnTo>
                <a:lnTo>
                  <a:pt x="2757" y="1078"/>
                </a:lnTo>
                <a:lnTo>
                  <a:pt x="2755" y="1074"/>
                </a:lnTo>
                <a:lnTo>
                  <a:pt x="2755" y="1071"/>
                </a:lnTo>
                <a:lnTo>
                  <a:pt x="2753" y="1071"/>
                </a:lnTo>
                <a:lnTo>
                  <a:pt x="2753" y="1071"/>
                </a:lnTo>
                <a:lnTo>
                  <a:pt x="2751" y="1071"/>
                </a:lnTo>
                <a:lnTo>
                  <a:pt x="2751" y="1071"/>
                </a:lnTo>
                <a:lnTo>
                  <a:pt x="2751" y="1071"/>
                </a:lnTo>
                <a:lnTo>
                  <a:pt x="2751" y="1071"/>
                </a:lnTo>
                <a:lnTo>
                  <a:pt x="2749" y="1071"/>
                </a:lnTo>
                <a:lnTo>
                  <a:pt x="2749" y="1071"/>
                </a:lnTo>
                <a:lnTo>
                  <a:pt x="2751" y="1069"/>
                </a:lnTo>
                <a:lnTo>
                  <a:pt x="2749" y="1069"/>
                </a:lnTo>
                <a:lnTo>
                  <a:pt x="2749" y="1069"/>
                </a:lnTo>
                <a:lnTo>
                  <a:pt x="2741" y="1071"/>
                </a:lnTo>
                <a:lnTo>
                  <a:pt x="2739" y="1071"/>
                </a:lnTo>
                <a:lnTo>
                  <a:pt x="2736" y="1076"/>
                </a:lnTo>
                <a:lnTo>
                  <a:pt x="2732" y="1076"/>
                </a:lnTo>
                <a:lnTo>
                  <a:pt x="2726" y="1076"/>
                </a:lnTo>
                <a:lnTo>
                  <a:pt x="2722" y="1078"/>
                </a:lnTo>
                <a:lnTo>
                  <a:pt x="2720" y="1076"/>
                </a:lnTo>
                <a:lnTo>
                  <a:pt x="2718" y="1076"/>
                </a:lnTo>
                <a:lnTo>
                  <a:pt x="2716" y="1074"/>
                </a:lnTo>
                <a:lnTo>
                  <a:pt x="2711" y="1074"/>
                </a:lnTo>
                <a:lnTo>
                  <a:pt x="2713" y="1076"/>
                </a:lnTo>
                <a:lnTo>
                  <a:pt x="2711" y="1076"/>
                </a:lnTo>
                <a:lnTo>
                  <a:pt x="2707" y="1076"/>
                </a:lnTo>
                <a:lnTo>
                  <a:pt x="2703" y="1076"/>
                </a:lnTo>
                <a:lnTo>
                  <a:pt x="2701" y="1074"/>
                </a:lnTo>
                <a:lnTo>
                  <a:pt x="2699" y="1074"/>
                </a:lnTo>
                <a:lnTo>
                  <a:pt x="2699" y="1076"/>
                </a:lnTo>
                <a:lnTo>
                  <a:pt x="2695" y="1078"/>
                </a:lnTo>
                <a:lnTo>
                  <a:pt x="2690" y="1078"/>
                </a:lnTo>
                <a:lnTo>
                  <a:pt x="2686" y="1080"/>
                </a:lnTo>
                <a:lnTo>
                  <a:pt x="2684" y="1080"/>
                </a:lnTo>
                <a:lnTo>
                  <a:pt x="2682" y="1080"/>
                </a:lnTo>
                <a:lnTo>
                  <a:pt x="2680" y="1078"/>
                </a:lnTo>
                <a:lnTo>
                  <a:pt x="2678" y="1078"/>
                </a:lnTo>
                <a:lnTo>
                  <a:pt x="2676" y="1076"/>
                </a:lnTo>
                <a:lnTo>
                  <a:pt x="2663" y="1076"/>
                </a:lnTo>
                <a:lnTo>
                  <a:pt x="2659" y="1078"/>
                </a:lnTo>
                <a:lnTo>
                  <a:pt x="2651" y="1078"/>
                </a:lnTo>
                <a:lnTo>
                  <a:pt x="2648" y="1080"/>
                </a:lnTo>
                <a:lnTo>
                  <a:pt x="2644" y="1082"/>
                </a:lnTo>
                <a:lnTo>
                  <a:pt x="2642" y="1082"/>
                </a:lnTo>
                <a:lnTo>
                  <a:pt x="2636" y="1082"/>
                </a:lnTo>
                <a:lnTo>
                  <a:pt x="2625" y="1082"/>
                </a:lnTo>
                <a:lnTo>
                  <a:pt x="2621" y="1084"/>
                </a:lnTo>
                <a:lnTo>
                  <a:pt x="2619" y="1086"/>
                </a:lnTo>
                <a:lnTo>
                  <a:pt x="2615" y="1086"/>
                </a:lnTo>
                <a:lnTo>
                  <a:pt x="2613" y="1088"/>
                </a:lnTo>
                <a:lnTo>
                  <a:pt x="2611" y="1090"/>
                </a:lnTo>
                <a:lnTo>
                  <a:pt x="2609" y="1092"/>
                </a:lnTo>
                <a:lnTo>
                  <a:pt x="2607" y="1095"/>
                </a:lnTo>
                <a:lnTo>
                  <a:pt x="2604" y="1095"/>
                </a:lnTo>
                <a:lnTo>
                  <a:pt x="2602" y="1092"/>
                </a:lnTo>
                <a:lnTo>
                  <a:pt x="2602" y="1092"/>
                </a:lnTo>
                <a:lnTo>
                  <a:pt x="2594" y="1097"/>
                </a:lnTo>
                <a:lnTo>
                  <a:pt x="2592" y="1099"/>
                </a:lnTo>
                <a:lnTo>
                  <a:pt x="2590" y="1099"/>
                </a:lnTo>
                <a:lnTo>
                  <a:pt x="2588" y="1101"/>
                </a:lnTo>
                <a:lnTo>
                  <a:pt x="2586" y="1103"/>
                </a:lnTo>
                <a:lnTo>
                  <a:pt x="2584" y="1105"/>
                </a:lnTo>
                <a:lnTo>
                  <a:pt x="2579" y="1105"/>
                </a:lnTo>
                <a:lnTo>
                  <a:pt x="2579" y="1107"/>
                </a:lnTo>
                <a:lnTo>
                  <a:pt x="2575" y="1105"/>
                </a:lnTo>
                <a:lnTo>
                  <a:pt x="2573" y="1105"/>
                </a:lnTo>
                <a:lnTo>
                  <a:pt x="2569" y="1105"/>
                </a:lnTo>
                <a:lnTo>
                  <a:pt x="2569" y="1105"/>
                </a:lnTo>
                <a:lnTo>
                  <a:pt x="2567" y="1105"/>
                </a:lnTo>
                <a:lnTo>
                  <a:pt x="2567" y="1105"/>
                </a:lnTo>
                <a:lnTo>
                  <a:pt x="2565" y="1103"/>
                </a:lnTo>
                <a:lnTo>
                  <a:pt x="2565" y="1103"/>
                </a:lnTo>
                <a:lnTo>
                  <a:pt x="2565" y="1101"/>
                </a:lnTo>
                <a:lnTo>
                  <a:pt x="2565" y="1101"/>
                </a:lnTo>
                <a:lnTo>
                  <a:pt x="2563" y="1103"/>
                </a:lnTo>
                <a:lnTo>
                  <a:pt x="2560" y="1103"/>
                </a:lnTo>
                <a:lnTo>
                  <a:pt x="2558" y="1105"/>
                </a:lnTo>
                <a:lnTo>
                  <a:pt x="2556" y="1103"/>
                </a:lnTo>
                <a:lnTo>
                  <a:pt x="2554" y="1103"/>
                </a:lnTo>
                <a:lnTo>
                  <a:pt x="2552" y="1103"/>
                </a:lnTo>
                <a:lnTo>
                  <a:pt x="2550" y="1103"/>
                </a:lnTo>
                <a:lnTo>
                  <a:pt x="2546" y="1105"/>
                </a:lnTo>
                <a:lnTo>
                  <a:pt x="2542" y="1105"/>
                </a:lnTo>
                <a:lnTo>
                  <a:pt x="2537" y="1103"/>
                </a:lnTo>
                <a:lnTo>
                  <a:pt x="2533" y="1101"/>
                </a:lnTo>
                <a:lnTo>
                  <a:pt x="2531" y="1097"/>
                </a:lnTo>
                <a:lnTo>
                  <a:pt x="2531" y="1095"/>
                </a:lnTo>
                <a:lnTo>
                  <a:pt x="2531" y="1095"/>
                </a:lnTo>
                <a:lnTo>
                  <a:pt x="2531" y="1092"/>
                </a:lnTo>
                <a:lnTo>
                  <a:pt x="2529" y="1092"/>
                </a:lnTo>
                <a:lnTo>
                  <a:pt x="2527" y="1092"/>
                </a:lnTo>
                <a:lnTo>
                  <a:pt x="2527" y="1095"/>
                </a:lnTo>
                <a:lnTo>
                  <a:pt x="2525" y="1095"/>
                </a:lnTo>
                <a:lnTo>
                  <a:pt x="2523" y="1095"/>
                </a:lnTo>
                <a:lnTo>
                  <a:pt x="2521" y="1097"/>
                </a:lnTo>
                <a:lnTo>
                  <a:pt x="2516" y="1111"/>
                </a:lnTo>
                <a:lnTo>
                  <a:pt x="2510" y="1122"/>
                </a:lnTo>
                <a:lnTo>
                  <a:pt x="2508" y="1124"/>
                </a:lnTo>
                <a:lnTo>
                  <a:pt x="2504" y="1126"/>
                </a:lnTo>
                <a:lnTo>
                  <a:pt x="2498" y="1130"/>
                </a:lnTo>
                <a:lnTo>
                  <a:pt x="2487" y="1134"/>
                </a:lnTo>
                <a:lnTo>
                  <a:pt x="2485" y="1136"/>
                </a:lnTo>
                <a:lnTo>
                  <a:pt x="2483" y="1136"/>
                </a:lnTo>
                <a:lnTo>
                  <a:pt x="2479" y="1141"/>
                </a:lnTo>
                <a:lnTo>
                  <a:pt x="2475" y="1147"/>
                </a:lnTo>
                <a:lnTo>
                  <a:pt x="2475" y="1147"/>
                </a:lnTo>
                <a:lnTo>
                  <a:pt x="2472" y="1151"/>
                </a:lnTo>
                <a:lnTo>
                  <a:pt x="2472" y="1155"/>
                </a:lnTo>
                <a:lnTo>
                  <a:pt x="2468" y="1160"/>
                </a:lnTo>
                <a:lnTo>
                  <a:pt x="2466" y="1166"/>
                </a:lnTo>
                <a:lnTo>
                  <a:pt x="2466" y="1170"/>
                </a:lnTo>
                <a:lnTo>
                  <a:pt x="2466" y="1174"/>
                </a:lnTo>
                <a:lnTo>
                  <a:pt x="2464" y="1176"/>
                </a:lnTo>
                <a:lnTo>
                  <a:pt x="2464" y="1176"/>
                </a:lnTo>
                <a:lnTo>
                  <a:pt x="2466" y="1178"/>
                </a:lnTo>
                <a:lnTo>
                  <a:pt x="2468" y="1180"/>
                </a:lnTo>
                <a:lnTo>
                  <a:pt x="2468" y="1183"/>
                </a:lnTo>
                <a:lnTo>
                  <a:pt x="2468" y="1185"/>
                </a:lnTo>
                <a:lnTo>
                  <a:pt x="2466" y="1189"/>
                </a:lnTo>
                <a:lnTo>
                  <a:pt x="2464" y="1191"/>
                </a:lnTo>
                <a:lnTo>
                  <a:pt x="2462" y="1193"/>
                </a:lnTo>
                <a:lnTo>
                  <a:pt x="2460" y="1197"/>
                </a:lnTo>
                <a:lnTo>
                  <a:pt x="2456" y="1201"/>
                </a:lnTo>
                <a:lnTo>
                  <a:pt x="2454" y="1204"/>
                </a:lnTo>
                <a:lnTo>
                  <a:pt x="2447" y="1208"/>
                </a:lnTo>
                <a:lnTo>
                  <a:pt x="2443" y="1210"/>
                </a:lnTo>
                <a:lnTo>
                  <a:pt x="2443" y="1212"/>
                </a:lnTo>
                <a:lnTo>
                  <a:pt x="2441" y="1214"/>
                </a:lnTo>
                <a:lnTo>
                  <a:pt x="2435" y="1216"/>
                </a:lnTo>
                <a:lnTo>
                  <a:pt x="2426" y="1218"/>
                </a:lnTo>
                <a:lnTo>
                  <a:pt x="2422" y="1218"/>
                </a:lnTo>
                <a:lnTo>
                  <a:pt x="2420" y="1220"/>
                </a:lnTo>
                <a:lnTo>
                  <a:pt x="2418" y="1222"/>
                </a:lnTo>
                <a:lnTo>
                  <a:pt x="2416" y="1224"/>
                </a:lnTo>
                <a:lnTo>
                  <a:pt x="2416" y="1227"/>
                </a:lnTo>
                <a:lnTo>
                  <a:pt x="2414" y="1231"/>
                </a:lnTo>
                <a:lnTo>
                  <a:pt x="2412" y="1235"/>
                </a:lnTo>
                <a:lnTo>
                  <a:pt x="2412" y="1239"/>
                </a:lnTo>
                <a:lnTo>
                  <a:pt x="2410" y="1239"/>
                </a:lnTo>
                <a:lnTo>
                  <a:pt x="2405" y="1241"/>
                </a:lnTo>
                <a:lnTo>
                  <a:pt x="2403" y="1243"/>
                </a:lnTo>
                <a:lnTo>
                  <a:pt x="2401" y="1245"/>
                </a:lnTo>
                <a:lnTo>
                  <a:pt x="2399" y="1245"/>
                </a:lnTo>
                <a:lnTo>
                  <a:pt x="2397" y="1248"/>
                </a:lnTo>
                <a:lnTo>
                  <a:pt x="2397" y="1250"/>
                </a:lnTo>
                <a:lnTo>
                  <a:pt x="2397" y="1252"/>
                </a:lnTo>
                <a:lnTo>
                  <a:pt x="2395" y="1256"/>
                </a:lnTo>
                <a:lnTo>
                  <a:pt x="2393" y="1258"/>
                </a:lnTo>
                <a:lnTo>
                  <a:pt x="2393" y="1262"/>
                </a:lnTo>
                <a:lnTo>
                  <a:pt x="2393" y="1266"/>
                </a:lnTo>
                <a:lnTo>
                  <a:pt x="2391" y="1269"/>
                </a:lnTo>
                <a:lnTo>
                  <a:pt x="2391" y="1271"/>
                </a:lnTo>
                <a:lnTo>
                  <a:pt x="2389" y="1273"/>
                </a:lnTo>
                <a:lnTo>
                  <a:pt x="2382" y="1279"/>
                </a:lnTo>
                <a:lnTo>
                  <a:pt x="2378" y="1281"/>
                </a:lnTo>
                <a:lnTo>
                  <a:pt x="2378" y="1283"/>
                </a:lnTo>
                <a:lnTo>
                  <a:pt x="2376" y="1283"/>
                </a:lnTo>
                <a:lnTo>
                  <a:pt x="2376" y="1285"/>
                </a:lnTo>
                <a:lnTo>
                  <a:pt x="2378" y="1283"/>
                </a:lnTo>
                <a:lnTo>
                  <a:pt x="2378" y="1283"/>
                </a:lnTo>
                <a:lnTo>
                  <a:pt x="2378" y="1283"/>
                </a:lnTo>
                <a:lnTo>
                  <a:pt x="2378" y="1283"/>
                </a:lnTo>
                <a:lnTo>
                  <a:pt x="2378" y="1283"/>
                </a:lnTo>
                <a:lnTo>
                  <a:pt x="2376" y="1287"/>
                </a:lnTo>
                <a:lnTo>
                  <a:pt x="2376" y="1289"/>
                </a:lnTo>
                <a:lnTo>
                  <a:pt x="2374" y="1292"/>
                </a:lnTo>
                <a:lnTo>
                  <a:pt x="2372" y="1294"/>
                </a:lnTo>
                <a:lnTo>
                  <a:pt x="2374" y="1294"/>
                </a:lnTo>
                <a:lnTo>
                  <a:pt x="2374" y="1296"/>
                </a:lnTo>
                <a:lnTo>
                  <a:pt x="2372" y="1298"/>
                </a:lnTo>
                <a:lnTo>
                  <a:pt x="2370" y="1302"/>
                </a:lnTo>
                <a:lnTo>
                  <a:pt x="2368" y="1306"/>
                </a:lnTo>
                <a:lnTo>
                  <a:pt x="2366" y="1306"/>
                </a:lnTo>
                <a:lnTo>
                  <a:pt x="2364" y="1308"/>
                </a:lnTo>
                <a:lnTo>
                  <a:pt x="2361" y="1313"/>
                </a:lnTo>
                <a:lnTo>
                  <a:pt x="2361" y="1319"/>
                </a:lnTo>
                <a:lnTo>
                  <a:pt x="2359" y="1327"/>
                </a:lnTo>
                <a:lnTo>
                  <a:pt x="2361" y="1327"/>
                </a:lnTo>
                <a:lnTo>
                  <a:pt x="2361" y="1325"/>
                </a:lnTo>
                <a:lnTo>
                  <a:pt x="2361" y="1325"/>
                </a:lnTo>
                <a:lnTo>
                  <a:pt x="2364" y="1323"/>
                </a:lnTo>
                <a:lnTo>
                  <a:pt x="2364" y="1323"/>
                </a:lnTo>
                <a:lnTo>
                  <a:pt x="2366" y="1327"/>
                </a:lnTo>
                <a:lnTo>
                  <a:pt x="2368" y="1331"/>
                </a:lnTo>
                <a:lnTo>
                  <a:pt x="2368" y="1331"/>
                </a:lnTo>
                <a:lnTo>
                  <a:pt x="2368" y="1331"/>
                </a:lnTo>
                <a:lnTo>
                  <a:pt x="2368" y="1329"/>
                </a:lnTo>
                <a:lnTo>
                  <a:pt x="2370" y="1329"/>
                </a:lnTo>
                <a:lnTo>
                  <a:pt x="2370" y="1331"/>
                </a:lnTo>
                <a:lnTo>
                  <a:pt x="2372" y="1334"/>
                </a:lnTo>
                <a:lnTo>
                  <a:pt x="2372" y="1338"/>
                </a:lnTo>
                <a:lnTo>
                  <a:pt x="2372" y="1338"/>
                </a:lnTo>
                <a:lnTo>
                  <a:pt x="2372" y="1340"/>
                </a:lnTo>
                <a:lnTo>
                  <a:pt x="2372" y="1344"/>
                </a:lnTo>
                <a:lnTo>
                  <a:pt x="2370" y="1348"/>
                </a:lnTo>
                <a:lnTo>
                  <a:pt x="2372" y="1348"/>
                </a:lnTo>
                <a:lnTo>
                  <a:pt x="2370" y="1348"/>
                </a:lnTo>
                <a:lnTo>
                  <a:pt x="2370" y="1350"/>
                </a:lnTo>
                <a:lnTo>
                  <a:pt x="2368" y="1350"/>
                </a:lnTo>
                <a:lnTo>
                  <a:pt x="2370" y="1350"/>
                </a:lnTo>
                <a:lnTo>
                  <a:pt x="2372" y="1352"/>
                </a:lnTo>
                <a:lnTo>
                  <a:pt x="2372" y="1354"/>
                </a:lnTo>
                <a:lnTo>
                  <a:pt x="2374" y="1359"/>
                </a:lnTo>
                <a:lnTo>
                  <a:pt x="2374" y="1363"/>
                </a:lnTo>
                <a:lnTo>
                  <a:pt x="2376" y="1367"/>
                </a:lnTo>
                <a:lnTo>
                  <a:pt x="2376" y="1371"/>
                </a:lnTo>
                <a:lnTo>
                  <a:pt x="2374" y="1378"/>
                </a:lnTo>
                <a:lnTo>
                  <a:pt x="2372" y="1382"/>
                </a:lnTo>
                <a:lnTo>
                  <a:pt x="2372" y="1386"/>
                </a:lnTo>
                <a:lnTo>
                  <a:pt x="2370" y="1390"/>
                </a:lnTo>
                <a:lnTo>
                  <a:pt x="2370" y="1392"/>
                </a:lnTo>
                <a:lnTo>
                  <a:pt x="2368" y="1394"/>
                </a:lnTo>
                <a:lnTo>
                  <a:pt x="2368" y="1403"/>
                </a:lnTo>
                <a:lnTo>
                  <a:pt x="2368" y="1403"/>
                </a:lnTo>
                <a:lnTo>
                  <a:pt x="2364" y="1409"/>
                </a:lnTo>
                <a:lnTo>
                  <a:pt x="2359" y="1415"/>
                </a:lnTo>
                <a:lnTo>
                  <a:pt x="2355" y="1417"/>
                </a:lnTo>
                <a:lnTo>
                  <a:pt x="2353" y="1417"/>
                </a:lnTo>
                <a:lnTo>
                  <a:pt x="2355" y="1419"/>
                </a:lnTo>
                <a:lnTo>
                  <a:pt x="2355" y="1417"/>
                </a:lnTo>
                <a:lnTo>
                  <a:pt x="2357" y="1417"/>
                </a:lnTo>
                <a:lnTo>
                  <a:pt x="2357" y="1419"/>
                </a:lnTo>
                <a:lnTo>
                  <a:pt x="2359" y="1419"/>
                </a:lnTo>
                <a:lnTo>
                  <a:pt x="2359" y="1422"/>
                </a:lnTo>
                <a:lnTo>
                  <a:pt x="2361" y="1424"/>
                </a:lnTo>
                <a:lnTo>
                  <a:pt x="2364" y="1426"/>
                </a:lnTo>
                <a:lnTo>
                  <a:pt x="2364" y="1428"/>
                </a:lnTo>
                <a:lnTo>
                  <a:pt x="2364" y="1428"/>
                </a:lnTo>
                <a:lnTo>
                  <a:pt x="2366" y="1428"/>
                </a:lnTo>
                <a:lnTo>
                  <a:pt x="2366" y="1428"/>
                </a:lnTo>
                <a:lnTo>
                  <a:pt x="2368" y="1428"/>
                </a:lnTo>
                <a:lnTo>
                  <a:pt x="2366" y="1428"/>
                </a:lnTo>
                <a:lnTo>
                  <a:pt x="2366" y="1430"/>
                </a:lnTo>
                <a:lnTo>
                  <a:pt x="2366" y="1430"/>
                </a:lnTo>
                <a:lnTo>
                  <a:pt x="2366" y="1432"/>
                </a:lnTo>
                <a:lnTo>
                  <a:pt x="2366" y="1432"/>
                </a:lnTo>
                <a:lnTo>
                  <a:pt x="2368" y="1434"/>
                </a:lnTo>
                <a:lnTo>
                  <a:pt x="2368" y="1434"/>
                </a:lnTo>
                <a:lnTo>
                  <a:pt x="2368" y="1436"/>
                </a:lnTo>
                <a:lnTo>
                  <a:pt x="2370" y="1438"/>
                </a:lnTo>
                <a:lnTo>
                  <a:pt x="2370" y="1438"/>
                </a:lnTo>
                <a:lnTo>
                  <a:pt x="2374" y="1436"/>
                </a:lnTo>
                <a:lnTo>
                  <a:pt x="2378" y="1436"/>
                </a:lnTo>
                <a:lnTo>
                  <a:pt x="2382" y="1436"/>
                </a:lnTo>
                <a:lnTo>
                  <a:pt x="2384" y="1436"/>
                </a:lnTo>
                <a:lnTo>
                  <a:pt x="2384" y="1436"/>
                </a:lnTo>
                <a:lnTo>
                  <a:pt x="2384" y="1436"/>
                </a:lnTo>
                <a:lnTo>
                  <a:pt x="2382" y="1436"/>
                </a:lnTo>
                <a:lnTo>
                  <a:pt x="2378" y="1436"/>
                </a:lnTo>
                <a:lnTo>
                  <a:pt x="2376" y="1438"/>
                </a:lnTo>
                <a:lnTo>
                  <a:pt x="2374" y="1438"/>
                </a:lnTo>
                <a:lnTo>
                  <a:pt x="2374" y="1438"/>
                </a:lnTo>
                <a:lnTo>
                  <a:pt x="2374" y="1438"/>
                </a:lnTo>
                <a:lnTo>
                  <a:pt x="2372" y="1438"/>
                </a:lnTo>
                <a:lnTo>
                  <a:pt x="2370" y="1440"/>
                </a:lnTo>
                <a:lnTo>
                  <a:pt x="2368" y="1438"/>
                </a:lnTo>
                <a:lnTo>
                  <a:pt x="2368" y="1438"/>
                </a:lnTo>
                <a:lnTo>
                  <a:pt x="2368" y="1436"/>
                </a:lnTo>
                <a:lnTo>
                  <a:pt x="2366" y="1436"/>
                </a:lnTo>
                <a:lnTo>
                  <a:pt x="2366" y="1436"/>
                </a:lnTo>
                <a:lnTo>
                  <a:pt x="2364" y="1438"/>
                </a:lnTo>
                <a:lnTo>
                  <a:pt x="2366" y="1440"/>
                </a:lnTo>
                <a:lnTo>
                  <a:pt x="2366" y="1443"/>
                </a:lnTo>
                <a:lnTo>
                  <a:pt x="2366" y="1445"/>
                </a:lnTo>
                <a:lnTo>
                  <a:pt x="2366" y="1445"/>
                </a:lnTo>
                <a:lnTo>
                  <a:pt x="2366" y="1449"/>
                </a:lnTo>
                <a:lnTo>
                  <a:pt x="2366" y="1449"/>
                </a:lnTo>
                <a:lnTo>
                  <a:pt x="2366" y="1449"/>
                </a:lnTo>
                <a:lnTo>
                  <a:pt x="2366" y="1449"/>
                </a:lnTo>
                <a:lnTo>
                  <a:pt x="2366" y="1449"/>
                </a:lnTo>
                <a:lnTo>
                  <a:pt x="2366" y="1449"/>
                </a:lnTo>
                <a:lnTo>
                  <a:pt x="2368" y="1449"/>
                </a:lnTo>
                <a:lnTo>
                  <a:pt x="2368" y="1447"/>
                </a:lnTo>
                <a:lnTo>
                  <a:pt x="2368" y="1449"/>
                </a:lnTo>
                <a:lnTo>
                  <a:pt x="2370" y="1449"/>
                </a:lnTo>
                <a:lnTo>
                  <a:pt x="2370" y="1449"/>
                </a:lnTo>
                <a:lnTo>
                  <a:pt x="2370" y="1449"/>
                </a:lnTo>
                <a:lnTo>
                  <a:pt x="2370" y="1449"/>
                </a:lnTo>
                <a:lnTo>
                  <a:pt x="2368" y="1449"/>
                </a:lnTo>
                <a:lnTo>
                  <a:pt x="2366" y="1451"/>
                </a:lnTo>
                <a:lnTo>
                  <a:pt x="2366" y="1451"/>
                </a:lnTo>
                <a:lnTo>
                  <a:pt x="2364" y="1451"/>
                </a:lnTo>
                <a:lnTo>
                  <a:pt x="2366" y="1453"/>
                </a:lnTo>
                <a:lnTo>
                  <a:pt x="2366" y="1453"/>
                </a:lnTo>
                <a:lnTo>
                  <a:pt x="2370" y="1455"/>
                </a:lnTo>
                <a:lnTo>
                  <a:pt x="2372" y="1455"/>
                </a:lnTo>
                <a:lnTo>
                  <a:pt x="2372" y="1455"/>
                </a:lnTo>
                <a:lnTo>
                  <a:pt x="2372" y="1455"/>
                </a:lnTo>
                <a:lnTo>
                  <a:pt x="2372" y="1455"/>
                </a:lnTo>
                <a:lnTo>
                  <a:pt x="2372" y="1457"/>
                </a:lnTo>
                <a:lnTo>
                  <a:pt x="2372" y="1459"/>
                </a:lnTo>
                <a:lnTo>
                  <a:pt x="2374" y="1459"/>
                </a:lnTo>
                <a:lnTo>
                  <a:pt x="2376" y="1459"/>
                </a:lnTo>
                <a:lnTo>
                  <a:pt x="2376" y="1459"/>
                </a:lnTo>
                <a:lnTo>
                  <a:pt x="2378" y="1459"/>
                </a:lnTo>
                <a:lnTo>
                  <a:pt x="2376" y="1461"/>
                </a:lnTo>
                <a:lnTo>
                  <a:pt x="2378" y="1461"/>
                </a:lnTo>
                <a:lnTo>
                  <a:pt x="2380" y="1461"/>
                </a:lnTo>
                <a:lnTo>
                  <a:pt x="2382" y="1459"/>
                </a:lnTo>
                <a:lnTo>
                  <a:pt x="2384" y="1459"/>
                </a:lnTo>
                <a:lnTo>
                  <a:pt x="2389" y="1459"/>
                </a:lnTo>
                <a:lnTo>
                  <a:pt x="2389" y="1459"/>
                </a:lnTo>
                <a:lnTo>
                  <a:pt x="2389" y="1459"/>
                </a:lnTo>
                <a:lnTo>
                  <a:pt x="2389" y="1459"/>
                </a:lnTo>
                <a:lnTo>
                  <a:pt x="2389" y="1459"/>
                </a:lnTo>
                <a:lnTo>
                  <a:pt x="2389" y="1459"/>
                </a:lnTo>
                <a:lnTo>
                  <a:pt x="2387" y="1459"/>
                </a:lnTo>
                <a:lnTo>
                  <a:pt x="2384" y="1459"/>
                </a:lnTo>
                <a:lnTo>
                  <a:pt x="2384" y="1461"/>
                </a:lnTo>
                <a:lnTo>
                  <a:pt x="2382" y="1461"/>
                </a:lnTo>
                <a:lnTo>
                  <a:pt x="2382" y="1461"/>
                </a:lnTo>
                <a:lnTo>
                  <a:pt x="2384" y="1463"/>
                </a:lnTo>
                <a:lnTo>
                  <a:pt x="2384" y="1463"/>
                </a:lnTo>
                <a:lnTo>
                  <a:pt x="2387" y="1463"/>
                </a:lnTo>
                <a:lnTo>
                  <a:pt x="2387" y="1463"/>
                </a:lnTo>
                <a:lnTo>
                  <a:pt x="2389" y="1463"/>
                </a:lnTo>
                <a:lnTo>
                  <a:pt x="2389" y="1463"/>
                </a:lnTo>
                <a:lnTo>
                  <a:pt x="2389" y="1463"/>
                </a:lnTo>
                <a:lnTo>
                  <a:pt x="2387" y="1463"/>
                </a:lnTo>
                <a:lnTo>
                  <a:pt x="2384" y="1466"/>
                </a:lnTo>
                <a:lnTo>
                  <a:pt x="2384" y="1468"/>
                </a:lnTo>
                <a:lnTo>
                  <a:pt x="2384" y="1468"/>
                </a:lnTo>
                <a:lnTo>
                  <a:pt x="2384" y="1468"/>
                </a:lnTo>
                <a:lnTo>
                  <a:pt x="2384" y="1468"/>
                </a:lnTo>
                <a:lnTo>
                  <a:pt x="2384" y="1468"/>
                </a:lnTo>
                <a:lnTo>
                  <a:pt x="2384" y="1468"/>
                </a:lnTo>
                <a:lnTo>
                  <a:pt x="2384" y="1470"/>
                </a:lnTo>
                <a:lnTo>
                  <a:pt x="2384" y="1470"/>
                </a:lnTo>
                <a:lnTo>
                  <a:pt x="2387" y="1470"/>
                </a:lnTo>
                <a:lnTo>
                  <a:pt x="2387" y="1470"/>
                </a:lnTo>
                <a:lnTo>
                  <a:pt x="2387" y="1470"/>
                </a:lnTo>
                <a:lnTo>
                  <a:pt x="2387" y="1472"/>
                </a:lnTo>
                <a:lnTo>
                  <a:pt x="2389" y="1472"/>
                </a:lnTo>
                <a:lnTo>
                  <a:pt x="2389" y="1470"/>
                </a:lnTo>
                <a:lnTo>
                  <a:pt x="2389" y="1470"/>
                </a:lnTo>
                <a:lnTo>
                  <a:pt x="2389" y="1472"/>
                </a:lnTo>
                <a:lnTo>
                  <a:pt x="2391" y="1474"/>
                </a:lnTo>
                <a:lnTo>
                  <a:pt x="2389" y="1474"/>
                </a:lnTo>
                <a:lnTo>
                  <a:pt x="2391" y="1476"/>
                </a:lnTo>
                <a:lnTo>
                  <a:pt x="2391" y="1476"/>
                </a:lnTo>
                <a:lnTo>
                  <a:pt x="2391" y="1474"/>
                </a:lnTo>
                <a:lnTo>
                  <a:pt x="2393" y="1474"/>
                </a:lnTo>
                <a:lnTo>
                  <a:pt x="2393" y="1474"/>
                </a:lnTo>
                <a:lnTo>
                  <a:pt x="2393" y="1474"/>
                </a:lnTo>
                <a:lnTo>
                  <a:pt x="2395" y="1474"/>
                </a:lnTo>
                <a:lnTo>
                  <a:pt x="2395" y="1476"/>
                </a:lnTo>
                <a:lnTo>
                  <a:pt x="2395" y="1478"/>
                </a:lnTo>
                <a:lnTo>
                  <a:pt x="2397" y="1476"/>
                </a:lnTo>
                <a:lnTo>
                  <a:pt x="2397" y="1476"/>
                </a:lnTo>
                <a:lnTo>
                  <a:pt x="2397" y="1478"/>
                </a:lnTo>
                <a:lnTo>
                  <a:pt x="2397" y="1478"/>
                </a:lnTo>
                <a:lnTo>
                  <a:pt x="2399" y="1484"/>
                </a:lnTo>
                <a:lnTo>
                  <a:pt x="2403" y="1484"/>
                </a:lnTo>
                <a:lnTo>
                  <a:pt x="2403" y="1484"/>
                </a:lnTo>
                <a:lnTo>
                  <a:pt x="2403" y="1484"/>
                </a:lnTo>
                <a:lnTo>
                  <a:pt x="2405" y="1484"/>
                </a:lnTo>
                <a:lnTo>
                  <a:pt x="2405" y="1487"/>
                </a:lnTo>
                <a:lnTo>
                  <a:pt x="2405" y="1487"/>
                </a:lnTo>
                <a:lnTo>
                  <a:pt x="2408" y="1489"/>
                </a:lnTo>
                <a:lnTo>
                  <a:pt x="2408" y="1489"/>
                </a:lnTo>
                <a:lnTo>
                  <a:pt x="2410" y="1489"/>
                </a:lnTo>
                <a:lnTo>
                  <a:pt x="2410" y="1489"/>
                </a:lnTo>
                <a:lnTo>
                  <a:pt x="2410" y="1489"/>
                </a:lnTo>
                <a:lnTo>
                  <a:pt x="2410" y="1491"/>
                </a:lnTo>
                <a:lnTo>
                  <a:pt x="2410" y="1493"/>
                </a:lnTo>
                <a:lnTo>
                  <a:pt x="2410" y="1493"/>
                </a:lnTo>
                <a:lnTo>
                  <a:pt x="2412" y="1493"/>
                </a:lnTo>
                <a:lnTo>
                  <a:pt x="2414" y="1495"/>
                </a:lnTo>
                <a:lnTo>
                  <a:pt x="2414" y="1497"/>
                </a:lnTo>
                <a:lnTo>
                  <a:pt x="2414" y="1497"/>
                </a:lnTo>
                <a:lnTo>
                  <a:pt x="2416" y="1499"/>
                </a:lnTo>
                <a:lnTo>
                  <a:pt x="2416" y="1499"/>
                </a:lnTo>
                <a:lnTo>
                  <a:pt x="2416" y="1501"/>
                </a:lnTo>
                <a:lnTo>
                  <a:pt x="2416" y="1501"/>
                </a:lnTo>
                <a:lnTo>
                  <a:pt x="2416" y="1501"/>
                </a:lnTo>
                <a:lnTo>
                  <a:pt x="2418" y="1503"/>
                </a:lnTo>
                <a:lnTo>
                  <a:pt x="2418" y="1503"/>
                </a:lnTo>
                <a:lnTo>
                  <a:pt x="2418" y="1503"/>
                </a:lnTo>
                <a:lnTo>
                  <a:pt x="2416" y="1503"/>
                </a:lnTo>
                <a:lnTo>
                  <a:pt x="2416" y="1505"/>
                </a:lnTo>
                <a:lnTo>
                  <a:pt x="2416" y="1505"/>
                </a:lnTo>
                <a:lnTo>
                  <a:pt x="2416" y="1508"/>
                </a:lnTo>
                <a:lnTo>
                  <a:pt x="2418" y="1508"/>
                </a:lnTo>
                <a:lnTo>
                  <a:pt x="2418" y="1508"/>
                </a:lnTo>
                <a:lnTo>
                  <a:pt x="2420" y="1508"/>
                </a:lnTo>
                <a:lnTo>
                  <a:pt x="2420" y="1508"/>
                </a:lnTo>
                <a:lnTo>
                  <a:pt x="2420" y="1508"/>
                </a:lnTo>
                <a:lnTo>
                  <a:pt x="2420" y="1508"/>
                </a:lnTo>
                <a:lnTo>
                  <a:pt x="2420" y="1508"/>
                </a:lnTo>
                <a:lnTo>
                  <a:pt x="2418" y="1510"/>
                </a:lnTo>
                <a:lnTo>
                  <a:pt x="2418" y="1510"/>
                </a:lnTo>
                <a:lnTo>
                  <a:pt x="2416" y="1510"/>
                </a:lnTo>
                <a:lnTo>
                  <a:pt x="2416" y="1510"/>
                </a:lnTo>
                <a:lnTo>
                  <a:pt x="2416" y="1510"/>
                </a:lnTo>
                <a:lnTo>
                  <a:pt x="2416" y="1512"/>
                </a:lnTo>
                <a:lnTo>
                  <a:pt x="2418" y="1514"/>
                </a:lnTo>
                <a:lnTo>
                  <a:pt x="2420" y="1514"/>
                </a:lnTo>
                <a:lnTo>
                  <a:pt x="2420" y="1514"/>
                </a:lnTo>
                <a:lnTo>
                  <a:pt x="2420" y="1516"/>
                </a:lnTo>
                <a:lnTo>
                  <a:pt x="2420" y="1518"/>
                </a:lnTo>
                <a:lnTo>
                  <a:pt x="2422" y="1518"/>
                </a:lnTo>
                <a:lnTo>
                  <a:pt x="2422" y="1520"/>
                </a:lnTo>
                <a:lnTo>
                  <a:pt x="2424" y="1520"/>
                </a:lnTo>
                <a:lnTo>
                  <a:pt x="2426" y="1520"/>
                </a:lnTo>
                <a:lnTo>
                  <a:pt x="2426" y="1520"/>
                </a:lnTo>
                <a:lnTo>
                  <a:pt x="2426" y="1520"/>
                </a:lnTo>
                <a:lnTo>
                  <a:pt x="2426" y="1520"/>
                </a:lnTo>
                <a:lnTo>
                  <a:pt x="2428" y="1522"/>
                </a:lnTo>
                <a:lnTo>
                  <a:pt x="2426" y="1524"/>
                </a:lnTo>
                <a:lnTo>
                  <a:pt x="2426" y="1524"/>
                </a:lnTo>
                <a:lnTo>
                  <a:pt x="2428" y="1526"/>
                </a:lnTo>
                <a:lnTo>
                  <a:pt x="2435" y="1528"/>
                </a:lnTo>
                <a:lnTo>
                  <a:pt x="2437" y="1528"/>
                </a:lnTo>
                <a:lnTo>
                  <a:pt x="2441" y="1531"/>
                </a:lnTo>
                <a:lnTo>
                  <a:pt x="2441" y="1533"/>
                </a:lnTo>
                <a:lnTo>
                  <a:pt x="2443" y="1535"/>
                </a:lnTo>
                <a:lnTo>
                  <a:pt x="2447" y="1537"/>
                </a:lnTo>
                <a:lnTo>
                  <a:pt x="2452" y="1539"/>
                </a:lnTo>
                <a:lnTo>
                  <a:pt x="2452" y="1541"/>
                </a:lnTo>
                <a:lnTo>
                  <a:pt x="2454" y="1541"/>
                </a:lnTo>
                <a:lnTo>
                  <a:pt x="2454" y="1541"/>
                </a:lnTo>
                <a:lnTo>
                  <a:pt x="2458" y="1543"/>
                </a:lnTo>
                <a:lnTo>
                  <a:pt x="2458" y="1543"/>
                </a:lnTo>
                <a:lnTo>
                  <a:pt x="2468" y="1552"/>
                </a:lnTo>
                <a:lnTo>
                  <a:pt x="2472" y="1556"/>
                </a:lnTo>
                <a:lnTo>
                  <a:pt x="2475" y="1558"/>
                </a:lnTo>
                <a:lnTo>
                  <a:pt x="2487" y="1566"/>
                </a:lnTo>
                <a:lnTo>
                  <a:pt x="2491" y="1566"/>
                </a:lnTo>
                <a:lnTo>
                  <a:pt x="2498" y="1568"/>
                </a:lnTo>
                <a:lnTo>
                  <a:pt x="2498" y="1568"/>
                </a:lnTo>
                <a:lnTo>
                  <a:pt x="2500" y="1568"/>
                </a:lnTo>
                <a:lnTo>
                  <a:pt x="2504" y="1566"/>
                </a:lnTo>
                <a:lnTo>
                  <a:pt x="2506" y="1566"/>
                </a:lnTo>
                <a:lnTo>
                  <a:pt x="2508" y="1564"/>
                </a:lnTo>
                <a:lnTo>
                  <a:pt x="2508" y="1564"/>
                </a:lnTo>
                <a:lnTo>
                  <a:pt x="2512" y="1562"/>
                </a:lnTo>
                <a:lnTo>
                  <a:pt x="2521" y="1560"/>
                </a:lnTo>
                <a:lnTo>
                  <a:pt x="2523" y="1560"/>
                </a:lnTo>
                <a:lnTo>
                  <a:pt x="2527" y="1558"/>
                </a:lnTo>
                <a:lnTo>
                  <a:pt x="2535" y="1558"/>
                </a:lnTo>
                <a:lnTo>
                  <a:pt x="2533" y="1558"/>
                </a:lnTo>
                <a:lnTo>
                  <a:pt x="2531" y="1558"/>
                </a:lnTo>
                <a:lnTo>
                  <a:pt x="2529" y="1558"/>
                </a:lnTo>
                <a:lnTo>
                  <a:pt x="2531" y="1556"/>
                </a:lnTo>
                <a:lnTo>
                  <a:pt x="2531" y="1556"/>
                </a:lnTo>
                <a:lnTo>
                  <a:pt x="2535" y="1556"/>
                </a:lnTo>
                <a:lnTo>
                  <a:pt x="2535" y="1558"/>
                </a:lnTo>
                <a:lnTo>
                  <a:pt x="2537" y="1558"/>
                </a:lnTo>
                <a:lnTo>
                  <a:pt x="2540" y="1558"/>
                </a:lnTo>
                <a:lnTo>
                  <a:pt x="2550" y="1556"/>
                </a:lnTo>
                <a:lnTo>
                  <a:pt x="2548" y="1556"/>
                </a:lnTo>
                <a:lnTo>
                  <a:pt x="2548" y="1556"/>
                </a:lnTo>
                <a:lnTo>
                  <a:pt x="2542" y="1556"/>
                </a:lnTo>
                <a:lnTo>
                  <a:pt x="2542" y="1556"/>
                </a:lnTo>
                <a:lnTo>
                  <a:pt x="2544" y="1556"/>
                </a:lnTo>
                <a:lnTo>
                  <a:pt x="2548" y="1556"/>
                </a:lnTo>
                <a:lnTo>
                  <a:pt x="2550" y="1556"/>
                </a:lnTo>
                <a:lnTo>
                  <a:pt x="2552" y="1556"/>
                </a:lnTo>
                <a:lnTo>
                  <a:pt x="2558" y="1558"/>
                </a:lnTo>
                <a:lnTo>
                  <a:pt x="2560" y="1558"/>
                </a:lnTo>
                <a:lnTo>
                  <a:pt x="2560" y="1554"/>
                </a:lnTo>
                <a:lnTo>
                  <a:pt x="2560" y="1554"/>
                </a:lnTo>
                <a:lnTo>
                  <a:pt x="2563" y="1554"/>
                </a:lnTo>
                <a:lnTo>
                  <a:pt x="2563" y="1556"/>
                </a:lnTo>
                <a:lnTo>
                  <a:pt x="2563" y="1558"/>
                </a:lnTo>
                <a:lnTo>
                  <a:pt x="2565" y="1558"/>
                </a:lnTo>
                <a:lnTo>
                  <a:pt x="2565" y="1558"/>
                </a:lnTo>
                <a:lnTo>
                  <a:pt x="2563" y="1558"/>
                </a:lnTo>
                <a:lnTo>
                  <a:pt x="2560" y="1558"/>
                </a:lnTo>
                <a:lnTo>
                  <a:pt x="2560" y="1558"/>
                </a:lnTo>
                <a:lnTo>
                  <a:pt x="2563" y="1558"/>
                </a:lnTo>
                <a:lnTo>
                  <a:pt x="2563" y="1558"/>
                </a:lnTo>
                <a:lnTo>
                  <a:pt x="2565" y="1558"/>
                </a:lnTo>
                <a:lnTo>
                  <a:pt x="2569" y="1560"/>
                </a:lnTo>
                <a:lnTo>
                  <a:pt x="2573" y="1560"/>
                </a:lnTo>
                <a:lnTo>
                  <a:pt x="2575" y="1562"/>
                </a:lnTo>
                <a:lnTo>
                  <a:pt x="2577" y="1562"/>
                </a:lnTo>
                <a:lnTo>
                  <a:pt x="2579" y="1562"/>
                </a:lnTo>
                <a:lnTo>
                  <a:pt x="2581" y="1562"/>
                </a:lnTo>
                <a:lnTo>
                  <a:pt x="2584" y="1560"/>
                </a:lnTo>
                <a:lnTo>
                  <a:pt x="2586" y="1558"/>
                </a:lnTo>
                <a:lnTo>
                  <a:pt x="2592" y="1556"/>
                </a:lnTo>
                <a:lnTo>
                  <a:pt x="2596" y="1556"/>
                </a:lnTo>
                <a:lnTo>
                  <a:pt x="2598" y="1556"/>
                </a:lnTo>
                <a:lnTo>
                  <a:pt x="2600" y="1554"/>
                </a:lnTo>
                <a:lnTo>
                  <a:pt x="2602" y="1552"/>
                </a:lnTo>
                <a:lnTo>
                  <a:pt x="2607" y="1552"/>
                </a:lnTo>
                <a:lnTo>
                  <a:pt x="2611" y="1549"/>
                </a:lnTo>
                <a:lnTo>
                  <a:pt x="2617" y="1547"/>
                </a:lnTo>
                <a:lnTo>
                  <a:pt x="2619" y="1547"/>
                </a:lnTo>
                <a:lnTo>
                  <a:pt x="2621" y="1547"/>
                </a:lnTo>
                <a:lnTo>
                  <a:pt x="2623" y="1545"/>
                </a:lnTo>
                <a:lnTo>
                  <a:pt x="2623" y="1545"/>
                </a:lnTo>
                <a:lnTo>
                  <a:pt x="2623" y="1543"/>
                </a:lnTo>
                <a:lnTo>
                  <a:pt x="2625" y="1543"/>
                </a:lnTo>
                <a:lnTo>
                  <a:pt x="2628" y="1543"/>
                </a:lnTo>
                <a:lnTo>
                  <a:pt x="2632" y="1541"/>
                </a:lnTo>
                <a:lnTo>
                  <a:pt x="2634" y="1541"/>
                </a:lnTo>
                <a:lnTo>
                  <a:pt x="2640" y="1541"/>
                </a:lnTo>
                <a:lnTo>
                  <a:pt x="2646" y="1539"/>
                </a:lnTo>
                <a:lnTo>
                  <a:pt x="2648" y="1539"/>
                </a:lnTo>
                <a:lnTo>
                  <a:pt x="2657" y="1539"/>
                </a:lnTo>
                <a:lnTo>
                  <a:pt x="2657" y="1537"/>
                </a:lnTo>
                <a:lnTo>
                  <a:pt x="2659" y="1537"/>
                </a:lnTo>
                <a:lnTo>
                  <a:pt x="2661" y="1537"/>
                </a:lnTo>
                <a:lnTo>
                  <a:pt x="2661" y="1537"/>
                </a:lnTo>
                <a:lnTo>
                  <a:pt x="2659" y="1539"/>
                </a:lnTo>
                <a:lnTo>
                  <a:pt x="2659" y="1539"/>
                </a:lnTo>
                <a:lnTo>
                  <a:pt x="2657" y="1539"/>
                </a:lnTo>
                <a:lnTo>
                  <a:pt x="2659" y="1539"/>
                </a:lnTo>
                <a:lnTo>
                  <a:pt x="2667" y="1539"/>
                </a:lnTo>
                <a:lnTo>
                  <a:pt x="2672" y="1539"/>
                </a:lnTo>
                <a:lnTo>
                  <a:pt x="2676" y="1541"/>
                </a:lnTo>
                <a:lnTo>
                  <a:pt x="2678" y="1545"/>
                </a:lnTo>
                <a:lnTo>
                  <a:pt x="2680" y="1547"/>
                </a:lnTo>
                <a:lnTo>
                  <a:pt x="2682" y="1547"/>
                </a:lnTo>
                <a:lnTo>
                  <a:pt x="2682" y="1549"/>
                </a:lnTo>
                <a:lnTo>
                  <a:pt x="2682" y="1549"/>
                </a:lnTo>
                <a:lnTo>
                  <a:pt x="2682" y="1552"/>
                </a:lnTo>
                <a:lnTo>
                  <a:pt x="2684" y="1549"/>
                </a:lnTo>
                <a:lnTo>
                  <a:pt x="2684" y="1549"/>
                </a:lnTo>
                <a:lnTo>
                  <a:pt x="2684" y="1549"/>
                </a:lnTo>
                <a:lnTo>
                  <a:pt x="2684" y="1549"/>
                </a:lnTo>
                <a:lnTo>
                  <a:pt x="2686" y="1549"/>
                </a:lnTo>
                <a:lnTo>
                  <a:pt x="2686" y="1549"/>
                </a:lnTo>
                <a:lnTo>
                  <a:pt x="2686" y="1552"/>
                </a:lnTo>
                <a:lnTo>
                  <a:pt x="2686" y="1552"/>
                </a:lnTo>
                <a:lnTo>
                  <a:pt x="2684" y="1552"/>
                </a:lnTo>
                <a:lnTo>
                  <a:pt x="2684" y="1552"/>
                </a:lnTo>
                <a:lnTo>
                  <a:pt x="2682" y="1552"/>
                </a:lnTo>
                <a:lnTo>
                  <a:pt x="2684" y="1552"/>
                </a:lnTo>
                <a:lnTo>
                  <a:pt x="2686" y="1554"/>
                </a:lnTo>
                <a:lnTo>
                  <a:pt x="2688" y="1552"/>
                </a:lnTo>
                <a:lnTo>
                  <a:pt x="2688" y="1554"/>
                </a:lnTo>
                <a:lnTo>
                  <a:pt x="2688" y="1554"/>
                </a:lnTo>
                <a:lnTo>
                  <a:pt x="2686" y="1554"/>
                </a:lnTo>
                <a:lnTo>
                  <a:pt x="2686" y="1554"/>
                </a:lnTo>
                <a:lnTo>
                  <a:pt x="2686" y="1556"/>
                </a:lnTo>
                <a:lnTo>
                  <a:pt x="2686" y="1556"/>
                </a:lnTo>
                <a:lnTo>
                  <a:pt x="2686" y="1558"/>
                </a:lnTo>
                <a:lnTo>
                  <a:pt x="2686" y="1558"/>
                </a:lnTo>
                <a:lnTo>
                  <a:pt x="2686" y="1558"/>
                </a:lnTo>
                <a:lnTo>
                  <a:pt x="2686" y="1558"/>
                </a:lnTo>
                <a:lnTo>
                  <a:pt x="2686" y="1558"/>
                </a:lnTo>
                <a:lnTo>
                  <a:pt x="2686" y="1560"/>
                </a:lnTo>
                <a:lnTo>
                  <a:pt x="2688" y="1562"/>
                </a:lnTo>
                <a:lnTo>
                  <a:pt x="2688" y="1564"/>
                </a:lnTo>
                <a:lnTo>
                  <a:pt x="2688" y="1564"/>
                </a:lnTo>
                <a:lnTo>
                  <a:pt x="2692" y="1566"/>
                </a:lnTo>
                <a:lnTo>
                  <a:pt x="2692" y="1568"/>
                </a:lnTo>
                <a:lnTo>
                  <a:pt x="2695" y="1568"/>
                </a:lnTo>
                <a:lnTo>
                  <a:pt x="2697" y="1570"/>
                </a:lnTo>
                <a:lnTo>
                  <a:pt x="2697" y="1570"/>
                </a:lnTo>
                <a:lnTo>
                  <a:pt x="2697" y="1570"/>
                </a:lnTo>
                <a:lnTo>
                  <a:pt x="2699" y="1568"/>
                </a:lnTo>
                <a:lnTo>
                  <a:pt x="2699" y="1568"/>
                </a:lnTo>
                <a:lnTo>
                  <a:pt x="2699" y="1568"/>
                </a:lnTo>
                <a:lnTo>
                  <a:pt x="2699" y="1568"/>
                </a:lnTo>
                <a:lnTo>
                  <a:pt x="2699" y="1568"/>
                </a:lnTo>
                <a:lnTo>
                  <a:pt x="2699" y="1568"/>
                </a:lnTo>
                <a:lnTo>
                  <a:pt x="2701" y="1568"/>
                </a:lnTo>
                <a:lnTo>
                  <a:pt x="2701" y="1568"/>
                </a:lnTo>
                <a:lnTo>
                  <a:pt x="2703" y="1568"/>
                </a:lnTo>
                <a:lnTo>
                  <a:pt x="2703" y="1566"/>
                </a:lnTo>
                <a:lnTo>
                  <a:pt x="2703" y="1566"/>
                </a:lnTo>
                <a:lnTo>
                  <a:pt x="2703" y="1568"/>
                </a:lnTo>
                <a:lnTo>
                  <a:pt x="2703" y="1568"/>
                </a:lnTo>
                <a:lnTo>
                  <a:pt x="2705" y="1568"/>
                </a:lnTo>
                <a:lnTo>
                  <a:pt x="2705" y="1568"/>
                </a:lnTo>
                <a:lnTo>
                  <a:pt x="2707" y="1568"/>
                </a:lnTo>
                <a:lnTo>
                  <a:pt x="2707" y="1566"/>
                </a:lnTo>
                <a:lnTo>
                  <a:pt x="2707" y="1564"/>
                </a:lnTo>
                <a:lnTo>
                  <a:pt x="2705" y="1564"/>
                </a:lnTo>
                <a:lnTo>
                  <a:pt x="2705" y="1564"/>
                </a:lnTo>
                <a:lnTo>
                  <a:pt x="2705" y="1564"/>
                </a:lnTo>
                <a:lnTo>
                  <a:pt x="2707" y="1564"/>
                </a:lnTo>
                <a:lnTo>
                  <a:pt x="2707" y="1566"/>
                </a:lnTo>
                <a:lnTo>
                  <a:pt x="2707" y="1568"/>
                </a:lnTo>
                <a:lnTo>
                  <a:pt x="2707" y="1568"/>
                </a:lnTo>
                <a:lnTo>
                  <a:pt x="2709" y="1568"/>
                </a:lnTo>
                <a:lnTo>
                  <a:pt x="2711" y="1566"/>
                </a:lnTo>
                <a:lnTo>
                  <a:pt x="2711" y="1564"/>
                </a:lnTo>
                <a:lnTo>
                  <a:pt x="2711" y="1564"/>
                </a:lnTo>
                <a:lnTo>
                  <a:pt x="2709" y="1564"/>
                </a:lnTo>
                <a:lnTo>
                  <a:pt x="2711" y="1564"/>
                </a:lnTo>
                <a:lnTo>
                  <a:pt x="2711" y="1564"/>
                </a:lnTo>
                <a:lnTo>
                  <a:pt x="2713" y="1566"/>
                </a:lnTo>
                <a:lnTo>
                  <a:pt x="2716" y="1566"/>
                </a:lnTo>
                <a:lnTo>
                  <a:pt x="2716" y="1564"/>
                </a:lnTo>
                <a:lnTo>
                  <a:pt x="2718" y="1564"/>
                </a:lnTo>
                <a:lnTo>
                  <a:pt x="2718" y="1564"/>
                </a:lnTo>
                <a:lnTo>
                  <a:pt x="2718" y="1566"/>
                </a:lnTo>
                <a:lnTo>
                  <a:pt x="2718" y="1566"/>
                </a:lnTo>
                <a:lnTo>
                  <a:pt x="2720" y="1566"/>
                </a:lnTo>
                <a:lnTo>
                  <a:pt x="2724" y="1566"/>
                </a:lnTo>
                <a:lnTo>
                  <a:pt x="2728" y="1566"/>
                </a:lnTo>
                <a:lnTo>
                  <a:pt x="2728" y="1564"/>
                </a:lnTo>
                <a:lnTo>
                  <a:pt x="2726" y="1560"/>
                </a:lnTo>
                <a:lnTo>
                  <a:pt x="2728" y="1560"/>
                </a:lnTo>
                <a:lnTo>
                  <a:pt x="2728" y="1562"/>
                </a:lnTo>
                <a:lnTo>
                  <a:pt x="2730" y="1562"/>
                </a:lnTo>
                <a:lnTo>
                  <a:pt x="2730" y="1562"/>
                </a:lnTo>
                <a:lnTo>
                  <a:pt x="2730" y="1564"/>
                </a:lnTo>
                <a:lnTo>
                  <a:pt x="2732" y="1562"/>
                </a:lnTo>
                <a:lnTo>
                  <a:pt x="2732" y="1562"/>
                </a:lnTo>
                <a:lnTo>
                  <a:pt x="2732" y="1562"/>
                </a:lnTo>
                <a:lnTo>
                  <a:pt x="2732" y="1564"/>
                </a:lnTo>
                <a:lnTo>
                  <a:pt x="2732" y="1566"/>
                </a:lnTo>
                <a:lnTo>
                  <a:pt x="2732" y="1566"/>
                </a:lnTo>
                <a:lnTo>
                  <a:pt x="2732" y="1566"/>
                </a:lnTo>
                <a:lnTo>
                  <a:pt x="2734" y="1566"/>
                </a:lnTo>
                <a:lnTo>
                  <a:pt x="2732" y="1564"/>
                </a:lnTo>
                <a:lnTo>
                  <a:pt x="2734" y="1564"/>
                </a:lnTo>
                <a:lnTo>
                  <a:pt x="2734" y="1566"/>
                </a:lnTo>
                <a:lnTo>
                  <a:pt x="2734" y="1566"/>
                </a:lnTo>
                <a:lnTo>
                  <a:pt x="2736" y="1566"/>
                </a:lnTo>
                <a:lnTo>
                  <a:pt x="2736" y="1566"/>
                </a:lnTo>
                <a:lnTo>
                  <a:pt x="2736" y="1566"/>
                </a:lnTo>
                <a:lnTo>
                  <a:pt x="2736" y="1568"/>
                </a:lnTo>
                <a:lnTo>
                  <a:pt x="2736" y="1568"/>
                </a:lnTo>
                <a:lnTo>
                  <a:pt x="2736" y="1570"/>
                </a:lnTo>
                <a:lnTo>
                  <a:pt x="2739" y="1570"/>
                </a:lnTo>
                <a:lnTo>
                  <a:pt x="2739" y="1573"/>
                </a:lnTo>
                <a:lnTo>
                  <a:pt x="2741" y="1573"/>
                </a:lnTo>
                <a:lnTo>
                  <a:pt x="2743" y="1575"/>
                </a:lnTo>
                <a:lnTo>
                  <a:pt x="2743" y="1575"/>
                </a:lnTo>
                <a:lnTo>
                  <a:pt x="2743" y="1575"/>
                </a:lnTo>
                <a:lnTo>
                  <a:pt x="2743" y="1575"/>
                </a:lnTo>
                <a:lnTo>
                  <a:pt x="2745" y="1575"/>
                </a:lnTo>
                <a:lnTo>
                  <a:pt x="2745" y="1575"/>
                </a:lnTo>
                <a:lnTo>
                  <a:pt x="2745" y="1575"/>
                </a:lnTo>
                <a:lnTo>
                  <a:pt x="2745" y="1573"/>
                </a:lnTo>
                <a:lnTo>
                  <a:pt x="2745" y="1573"/>
                </a:lnTo>
                <a:lnTo>
                  <a:pt x="2747" y="1573"/>
                </a:lnTo>
                <a:lnTo>
                  <a:pt x="2747" y="1573"/>
                </a:lnTo>
                <a:lnTo>
                  <a:pt x="2747" y="1573"/>
                </a:lnTo>
                <a:lnTo>
                  <a:pt x="2749" y="1573"/>
                </a:lnTo>
                <a:lnTo>
                  <a:pt x="2747" y="1575"/>
                </a:lnTo>
                <a:lnTo>
                  <a:pt x="2747" y="1575"/>
                </a:lnTo>
                <a:lnTo>
                  <a:pt x="2749" y="1575"/>
                </a:lnTo>
                <a:lnTo>
                  <a:pt x="2749" y="1577"/>
                </a:lnTo>
                <a:lnTo>
                  <a:pt x="2747" y="1575"/>
                </a:lnTo>
                <a:lnTo>
                  <a:pt x="2747" y="1577"/>
                </a:lnTo>
                <a:lnTo>
                  <a:pt x="2747" y="1577"/>
                </a:lnTo>
                <a:lnTo>
                  <a:pt x="2747" y="1579"/>
                </a:lnTo>
                <a:lnTo>
                  <a:pt x="2747" y="1579"/>
                </a:lnTo>
                <a:lnTo>
                  <a:pt x="2749" y="1579"/>
                </a:lnTo>
                <a:lnTo>
                  <a:pt x="2747" y="1581"/>
                </a:lnTo>
                <a:lnTo>
                  <a:pt x="2751" y="1583"/>
                </a:lnTo>
                <a:lnTo>
                  <a:pt x="2751" y="1585"/>
                </a:lnTo>
                <a:lnTo>
                  <a:pt x="2751" y="1587"/>
                </a:lnTo>
                <a:lnTo>
                  <a:pt x="2751" y="1589"/>
                </a:lnTo>
                <a:lnTo>
                  <a:pt x="2751" y="1591"/>
                </a:lnTo>
                <a:lnTo>
                  <a:pt x="2749" y="1596"/>
                </a:lnTo>
                <a:lnTo>
                  <a:pt x="2749" y="1598"/>
                </a:lnTo>
                <a:lnTo>
                  <a:pt x="2749" y="1602"/>
                </a:lnTo>
                <a:lnTo>
                  <a:pt x="2749" y="1604"/>
                </a:lnTo>
                <a:lnTo>
                  <a:pt x="2749" y="1606"/>
                </a:lnTo>
                <a:lnTo>
                  <a:pt x="2747" y="1608"/>
                </a:lnTo>
                <a:lnTo>
                  <a:pt x="2747" y="1608"/>
                </a:lnTo>
                <a:lnTo>
                  <a:pt x="2747" y="1608"/>
                </a:lnTo>
                <a:lnTo>
                  <a:pt x="2745" y="1610"/>
                </a:lnTo>
                <a:lnTo>
                  <a:pt x="2745" y="1612"/>
                </a:lnTo>
                <a:lnTo>
                  <a:pt x="2743" y="1614"/>
                </a:lnTo>
                <a:lnTo>
                  <a:pt x="2745" y="1614"/>
                </a:lnTo>
                <a:lnTo>
                  <a:pt x="2745" y="1614"/>
                </a:lnTo>
                <a:lnTo>
                  <a:pt x="2747" y="1617"/>
                </a:lnTo>
                <a:lnTo>
                  <a:pt x="2747" y="1617"/>
                </a:lnTo>
                <a:lnTo>
                  <a:pt x="2747" y="1617"/>
                </a:lnTo>
                <a:lnTo>
                  <a:pt x="2747" y="1621"/>
                </a:lnTo>
                <a:lnTo>
                  <a:pt x="2747" y="1623"/>
                </a:lnTo>
                <a:lnTo>
                  <a:pt x="2747" y="1623"/>
                </a:lnTo>
                <a:lnTo>
                  <a:pt x="2747" y="1623"/>
                </a:lnTo>
                <a:lnTo>
                  <a:pt x="2747" y="1623"/>
                </a:lnTo>
                <a:lnTo>
                  <a:pt x="2745" y="1621"/>
                </a:lnTo>
                <a:lnTo>
                  <a:pt x="2745" y="1621"/>
                </a:lnTo>
                <a:lnTo>
                  <a:pt x="2743" y="1623"/>
                </a:lnTo>
                <a:lnTo>
                  <a:pt x="2743" y="1623"/>
                </a:lnTo>
                <a:lnTo>
                  <a:pt x="2745" y="1625"/>
                </a:lnTo>
                <a:lnTo>
                  <a:pt x="2745" y="1625"/>
                </a:lnTo>
                <a:lnTo>
                  <a:pt x="2747" y="1627"/>
                </a:lnTo>
                <a:lnTo>
                  <a:pt x="2749" y="1629"/>
                </a:lnTo>
                <a:lnTo>
                  <a:pt x="2751" y="1627"/>
                </a:lnTo>
                <a:lnTo>
                  <a:pt x="2753" y="1629"/>
                </a:lnTo>
                <a:lnTo>
                  <a:pt x="2749" y="1629"/>
                </a:lnTo>
                <a:lnTo>
                  <a:pt x="2749" y="1631"/>
                </a:lnTo>
                <a:lnTo>
                  <a:pt x="2749" y="1629"/>
                </a:lnTo>
                <a:lnTo>
                  <a:pt x="2747" y="1629"/>
                </a:lnTo>
                <a:lnTo>
                  <a:pt x="2745" y="1629"/>
                </a:lnTo>
                <a:lnTo>
                  <a:pt x="2745" y="1629"/>
                </a:lnTo>
                <a:lnTo>
                  <a:pt x="2743" y="1627"/>
                </a:lnTo>
                <a:lnTo>
                  <a:pt x="2743" y="1627"/>
                </a:lnTo>
                <a:lnTo>
                  <a:pt x="2743" y="1627"/>
                </a:lnTo>
                <a:lnTo>
                  <a:pt x="2743" y="1627"/>
                </a:lnTo>
                <a:lnTo>
                  <a:pt x="2743" y="1629"/>
                </a:lnTo>
                <a:lnTo>
                  <a:pt x="2743" y="1631"/>
                </a:lnTo>
                <a:lnTo>
                  <a:pt x="2743" y="1635"/>
                </a:lnTo>
                <a:lnTo>
                  <a:pt x="2741" y="1640"/>
                </a:lnTo>
                <a:lnTo>
                  <a:pt x="2739" y="1640"/>
                </a:lnTo>
                <a:lnTo>
                  <a:pt x="2739" y="1640"/>
                </a:lnTo>
                <a:lnTo>
                  <a:pt x="2739" y="1640"/>
                </a:lnTo>
                <a:lnTo>
                  <a:pt x="2736" y="1642"/>
                </a:lnTo>
                <a:lnTo>
                  <a:pt x="2736" y="1642"/>
                </a:lnTo>
                <a:lnTo>
                  <a:pt x="2734" y="1640"/>
                </a:lnTo>
                <a:lnTo>
                  <a:pt x="2734" y="1640"/>
                </a:lnTo>
                <a:lnTo>
                  <a:pt x="2736" y="1644"/>
                </a:lnTo>
                <a:lnTo>
                  <a:pt x="2736" y="1644"/>
                </a:lnTo>
                <a:lnTo>
                  <a:pt x="2736" y="1646"/>
                </a:lnTo>
                <a:lnTo>
                  <a:pt x="2736" y="1646"/>
                </a:lnTo>
                <a:lnTo>
                  <a:pt x="2739" y="1650"/>
                </a:lnTo>
                <a:lnTo>
                  <a:pt x="2741" y="1650"/>
                </a:lnTo>
                <a:lnTo>
                  <a:pt x="2743" y="1650"/>
                </a:lnTo>
                <a:lnTo>
                  <a:pt x="2743" y="1650"/>
                </a:lnTo>
                <a:lnTo>
                  <a:pt x="2743" y="1650"/>
                </a:lnTo>
                <a:lnTo>
                  <a:pt x="2743" y="1650"/>
                </a:lnTo>
                <a:lnTo>
                  <a:pt x="2743" y="1652"/>
                </a:lnTo>
                <a:lnTo>
                  <a:pt x="2743" y="1652"/>
                </a:lnTo>
                <a:lnTo>
                  <a:pt x="2743" y="1652"/>
                </a:lnTo>
                <a:lnTo>
                  <a:pt x="2745" y="1652"/>
                </a:lnTo>
                <a:lnTo>
                  <a:pt x="2745" y="1652"/>
                </a:lnTo>
                <a:lnTo>
                  <a:pt x="2745" y="1654"/>
                </a:lnTo>
                <a:lnTo>
                  <a:pt x="2745" y="1654"/>
                </a:lnTo>
                <a:lnTo>
                  <a:pt x="2745" y="1654"/>
                </a:lnTo>
                <a:lnTo>
                  <a:pt x="2743" y="1654"/>
                </a:lnTo>
                <a:lnTo>
                  <a:pt x="2743" y="1654"/>
                </a:lnTo>
                <a:lnTo>
                  <a:pt x="2739" y="1650"/>
                </a:lnTo>
                <a:lnTo>
                  <a:pt x="2739" y="1650"/>
                </a:lnTo>
                <a:lnTo>
                  <a:pt x="2741" y="1652"/>
                </a:lnTo>
                <a:lnTo>
                  <a:pt x="2743" y="1656"/>
                </a:lnTo>
                <a:lnTo>
                  <a:pt x="2741" y="1656"/>
                </a:lnTo>
                <a:lnTo>
                  <a:pt x="2743" y="1656"/>
                </a:lnTo>
                <a:lnTo>
                  <a:pt x="2743" y="1656"/>
                </a:lnTo>
                <a:lnTo>
                  <a:pt x="2745" y="1658"/>
                </a:lnTo>
                <a:lnTo>
                  <a:pt x="2745" y="1658"/>
                </a:lnTo>
                <a:lnTo>
                  <a:pt x="2745" y="1658"/>
                </a:lnTo>
                <a:lnTo>
                  <a:pt x="2743" y="1658"/>
                </a:lnTo>
                <a:lnTo>
                  <a:pt x="2743" y="1658"/>
                </a:lnTo>
                <a:lnTo>
                  <a:pt x="2743" y="1658"/>
                </a:lnTo>
                <a:lnTo>
                  <a:pt x="2745" y="1661"/>
                </a:lnTo>
                <a:lnTo>
                  <a:pt x="2745" y="1663"/>
                </a:lnTo>
                <a:lnTo>
                  <a:pt x="2747" y="1663"/>
                </a:lnTo>
                <a:lnTo>
                  <a:pt x="2747" y="1665"/>
                </a:lnTo>
                <a:lnTo>
                  <a:pt x="2747" y="1665"/>
                </a:lnTo>
                <a:lnTo>
                  <a:pt x="2747" y="1667"/>
                </a:lnTo>
                <a:lnTo>
                  <a:pt x="2749" y="1665"/>
                </a:lnTo>
                <a:lnTo>
                  <a:pt x="2751" y="1667"/>
                </a:lnTo>
                <a:lnTo>
                  <a:pt x="2751" y="1667"/>
                </a:lnTo>
                <a:lnTo>
                  <a:pt x="2753" y="1667"/>
                </a:lnTo>
                <a:lnTo>
                  <a:pt x="2753" y="1669"/>
                </a:lnTo>
                <a:lnTo>
                  <a:pt x="2753" y="1669"/>
                </a:lnTo>
                <a:lnTo>
                  <a:pt x="2749" y="1667"/>
                </a:lnTo>
                <a:lnTo>
                  <a:pt x="2749" y="1667"/>
                </a:lnTo>
                <a:lnTo>
                  <a:pt x="2749" y="1667"/>
                </a:lnTo>
                <a:lnTo>
                  <a:pt x="2753" y="1671"/>
                </a:lnTo>
                <a:lnTo>
                  <a:pt x="2757" y="1675"/>
                </a:lnTo>
                <a:lnTo>
                  <a:pt x="2762" y="1677"/>
                </a:lnTo>
                <a:lnTo>
                  <a:pt x="2762" y="1679"/>
                </a:lnTo>
                <a:lnTo>
                  <a:pt x="2766" y="1682"/>
                </a:lnTo>
                <a:lnTo>
                  <a:pt x="2766" y="1684"/>
                </a:lnTo>
                <a:lnTo>
                  <a:pt x="2768" y="1686"/>
                </a:lnTo>
                <a:lnTo>
                  <a:pt x="2770" y="1688"/>
                </a:lnTo>
                <a:lnTo>
                  <a:pt x="2772" y="1690"/>
                </a:lnTo>
                <a:lnTo>
                  <a:pt x="2772" y="1692"/>
                </a:lnTo>
                <a:lnTo>
                  <a:pt x="2776" y="1694"/>
                </a:lnTo>
                <a:lnTo>
                  <a:pt x="2778" y="1696"/>
                </a:lnTo>
                <a:lnTo>
                  <a:pt x="2778" y="1698"/>
                </a:lnTo>
                <a:lnTo>
                  <a:pt x="2778" y="1698"/>
                </a:lnTo>
                <a:lnTo>
                  <a:pt x="2778" y="1700"/>
                </a:lnTo>
                <a:lnTo>
                  <a:pt x="2780" y="1700"/>
                </a:lnTo>
                <a:lnTo>
                  <a:pt x="2780" y="1702"/>
                </a:lnTo>
                <a:lnTo>
                  <a:pt x="2783" y="1702"/>
                </a:lnTo>
                <a:lnTo>
                  <a:pt x="2783" y="1702"/>
                </a:lnTo>
                <a:lnTo>
                  <a:pt x="2783" y="1702"/>
                </a:lnTo>
                <a:lnTo>
                  <a:pt x="2783" y="1707"/>
                </a:lnTo>
                <a:lnTo>
                  <a:pt x="2785" y="1707"/>
                </a:lnTo>
                <a:lnTo>
                  <a:pt x="2785" y="1709"/>
                </a:lnTo>
                <a:lnTo>
                  <a:pt x="2785" y="1711"/>
                </a:lnTo>
                <a:lnTo>
                  <a:pt x="2785" y="1713"/>
                </a:lnTo>
                <a:lnTo>
                  <a:pt x="2785" y="1713"/>
                </a:lnTo>
                <a:lnTo>
                  <a:pt x="2785" y="1715"/>
                </a:lnTo>
                <a:lnTo>
                  <a:pt x="2787" y="1715"/>
                </a:lnTo>
                <a:lnTo>
                  <a:pt x="2787" y="1717"/>
                </a:lnTo>
                <a:lnTo>
                  <a:pt x="2789" y="1717"/>
                </a:lnTo>
                <a:lnTo>
                  <a:pt x="2789" y="1717"/>
                </a:lnTo>
                <a:lnTo>
                  <a:pt x="2791" y="1717"/>
                </a:lnTo>
                <a:lnTo>
                  <a:pt x="2793" y="1715"/>
                </a:lnTo>
                <a:lnTo>
                  <a:pt x="2793" y="1715"/>
                </a:lnTo>
                <a:lnTo>
                  <a:pt x="2795" y="1715"/>
                </a:lnTo>
                <a:lnTo>
                  <a:pt x="2797" y="1715"/>
                </a:lnTo>
                <a:lnTo>
                  <a:pt x="2795" y="1715"/>
                </a:lnTo>
                <a:lnTo>
                  <a:pt x="2793" y="1717"/>
                </a:lnTo>
                <a:lnTo>
                  <a:pt x="2789" y="1717"/>
                </a:lnTo>
                <a:lnTo>
                  <a:pt x="2787" y="1719"/>
                </a:lnTo>
                <a:lnTo>
                  <a:pt x="2787" y="1719"/>
                </a:lnTo>
                <a:lnTo>
                  <a:pt x="2785" y="1719"/>
                </a:lnTo>
                <a:lnTo>
                  <a:pt x="2787" y="1719"/>
                </a:lnTo>
                <a:lnTo>
                  <a:pt x="2787" y="1723"/>
                </a:lnTo>
                <a:lnTo>
                  <a:pt x="2789" y="1726"/>
                </a:lnTo>
                <a:lnTo>
                  <a:pt x="2793" y="1732"/>
                </a:lnTo>
                <a:lnTo>
                  <a:pt x="2793" y="1736"/>
                </a:lnTo>
                <a:lnTo>
                  <a:pt x="2797" y="1742"/>
                </a:lnTo>
                <a:lnTo>
                  <a:pt x="2801" y="1751"/>
                </a:lnTo>
                <a:lnTo>
                  <a:pt x="2801" y="1753"/>
                </a:lnTo>
                <a:lnTo>
                  <a:pt x="2801" y="1755"/>
                </a:lnTo>
                <a:lnTo>
                  <a:pt x="2801" y="1755"/>
                </a:lnTo>
                <a:lnTo>
                  <a:pt x="2801" y="1757"/>
                </a:lnTo>
                <a:lnTo>
                  <a:pt x="2797" y="1761"/>
                </a:lnTo>
                <a:lnTo>
                  <a:pt x="2797" y="1761"/>
                </a:lnTo>
                <a:lnTo>
                  <a:pt x="2797" y="1759"/>
                </a:lnTo>
                <a:lnTo>
                  <a:pt x="2797" y="1759"/>
                </a:lnTo>
                <a:lnTo>
                  <a:pt x="2797" y="1759"/>
                </a:lnTo>
                <a:lnTo>
                  <a:pt x="2795" y="1761"/>
                </a:lnTo>
                <a:lnTo>
                  <a:pt x="2795" y="1761"/>
                </a:lnTo>
                <a:lnTo>
                  <a:pt x="2797" y="1763"/>
                </a:lnTo>
                <a:lnTo>
                  <a:pt x="2799" y="1765"/>
                </a:lnTo>
                <a:lnTo>
                  <a:pt x="2799" y="1770"/>
                </a:lnTo>
                <a:lnTo>
                  <a:pt x="2799" y="1772"/>
                </a:lnTo>
                <a:lnTo>
                  <a:pt x="2799" y="1772"/>
                </a:lnTo>
                <a:lnTo>
                  <a:pt x="2801" y="1776"/>
                </a:lnTo>
                <a:lnTo>
                  <a:pt x="2804" y="1778"/>
                </a:lnTo>
                <a:lnTo>
                  <a:pt x="2804" y="1782"/>
                </a:lnTo>
                <a:lnTo>
                  <a:pt x="2806" y="1782"/>
                </a:lnTo>
                <a:lnTo>
                  <a:pt x="2806" y="1784"/>
                </a:lnTo>
                <a:lnTo>
                  <a:pt x="2808" y="1786"/>
                </a:lnTo>
                <a:lnTo>
                  <a:pt x="2808" y="1788"/>
                </a:lnTo>
                <a:lnTo>
                  <a:pt x="2808" y="1791"/>
                </a:lnTo>
                <a:lnTo>
                  <a:pt x="2808" y="1797"/>
                </a:lnTo>
                <a:lnTo>
                  <a:pt x="2808" y="1801"/>
                </a:lnTo>
                <a:lnTo>
                  <a:pt x="2806" y="1805"/>
                </a:lnTo>
                <a:lnTo>
                  <a:pt x="2806" y="1807"/>
                </a:lnTo>
                <a:lnTo>
                  <a:pt x="2801" y="1812"/>
                </a:lnTo>
                <a:lnTo>
                  <a:pt x="2799" y="1814"/>
                </a:lnTo>
                <a:lnTo>
                  <a:pt x="2795" y="1816"/>
                </a:lnTo>
                <a:lnTo>
                  <a:pt x="2795" y="1820"/>
                </a:lnTo>
                <a:lnTo>
                  <a:pt x="2789" y="1826"/>
                </a:lnTo>
                <a:lnTo>
                  <a:pt x="2789" y="1830"/>
                </a:lnTo>
                <a:lnTo>
                  <a:pt x="2787" y="1835"/>
                </a:lnTo>
                <a:lnTo>
                  <a:pt x="2785" y="1843"/>
                </a:lnTo>
                <a:lnTo>
                  <a:pt x="2783" y="1851"/>
                </a:lnTo>
                <a:lnTo>
                  <a:pt x="2783" y="1856"/>
                </a:lnTo>
                <a:lnTo>
                  <a:pt x="2780" y="1858"/>
                </a:lnTo>
                <a:lnTo>
                  <a:pt x="2780" y="1858"/>
                </a:lnTo>
                <a:lnTo>
                  <a:pt x="2778" y="1860"/>
                </a:lnTo>
                <a:lnTo>
                  <a:pt x="2778" y="1860"/>
                </a:lnTo>
                <a:lnTo>
                  <a:pt x="2778" y="1862"/>
                </a:lnTo>
                <a:lnTo>
                  <a:pt x="2778" y="1862"/>
                </a:lnTo>
                <a:lnTo>
                  <a:pt x="2778" y="1870"/>
                </a:lnTo>
                <a:lnTo>
                  <a:pt x="2778" y="1872"/>
                </a:lnTo>
                <a:lnTo>
                  <a:pt x="2778" y="1877"/>
                </a:lnTo>
                <a:lnTo>
                  <a:pt x="2778" y="1881"/>
                </a:lnTo>
                <a:lnTo>
                  <a:pt x="2778" y="1885"/>
                </a:lnTo>
                <a:lnTo>
                  <a:pt x="2778" y="1889"/>
                </a:lnTo>
                <a:lnTo>
                  <a:pt x="2778" y="1893"/>
                </a:lnTo>
                <a:lnTo>
                  <a:pt x="2780" y="1895"/>
                </a:lnTo>
                <a:lnTo>
                  <a:pt x="2783" y="1900"/>
                </a:lnTo>
                <a:lnTo>
                  <a:pt x="2783" y="1900"/>
                </a:lnTo>
                <a:lnTo>
                  <a:pt x="2787" y="1904"/>
                </a:lnTo>
                <a:lnTo>
                  <a:pt x="2789" y="1906"/>
                </a:lnTo>
                <a:lnTo>
                  <a:pt x="2797" y="1923"/>
                </a:lnTo>
                <a:lnTo>
                  <a:pt x="2799" y="1925"/>
                </a:lnTo>
                <a:lnTo>
                  <a:pt x="2799" y="1929"/>
                </a:lnTo>
                <a:lnTo>
                  <a:pt x="2804" y="1935"/>
                </a:lnTo>
                <a:lnTo>
                  <a:pt x="2808" y="1944"/>
                </a:lnTo>
                <a:lnTo>
                  <a:pt x="2810" y="1946"/>
                </a:lnTo>
                <a:lnTo>
                  <a:pt x="2810" y="1948"/>
                </a:lnTo>
                <a:lnTo>
                  <a:pt x="2816" y="1954"/>
                </a:lnTo>
                <a:lnTo>
                  <a:pt x="2818" y="1958"/>
                </a:lnTo>
                <a:lnTo>
                  <a:pt x="2818" y="1962"/>
                </a:lnTo>
                <a:lnTo>
                  <a:pt x="2818" y="1965"/>
                </a:lnTo>
                <a:lnTo>
                  <a:pt x="2818" y="1967"/>
                </a:lnTo>
                <a:lnTo>
                  <a:pt x="2818" y="1967"/>
                </a:lnTo>
                <a:lnTo>
                  <a:pt x="2816" y="1965"/>
                </a:lnTo>
                <a:lnTo>
                  <a:pt x="2816" y="1967"/>
                </a:lnTo>
                <a:lnTo>
                  <a:pt x="2816" y="1969"/>
                </a:lnTo>
                <a:lnTo>
                  <a:pt x="2818" y="1971"/>
                </a:lnTo>
                <a:lnTo>
                  <a:pt x="2818" y="1975"/>
                </a:lnTo>
                <a:lnTo>
                  <a:pt x="2818" y="1977"/>
                </a:lnTo>
                <a:lnTo>
                  <a:pt x="2818" y="1983"/>
                </a:lnTo>
                <a:lnTo>
                  <a:pt x="2818" y="1986"/>
                </a:lnTo>
                <a:lnTo>
                  <a:pt x="2820" y="1990"/>
                </a:lnTo>
                <a:lnTo>
                  <a:pt x="2822" y="1994"/>
                </a:lnTo>
                <a:lnTo>
                  <a:pt x="2822" y="1998"/>
                </a:lnTo>
                <a:lnTo>
                  <a:pt x="2822" y="2002"/>
                </a:lnTo>
                <a:lnTo>
                  <a:pt x="2822" y="2002"/>
                </a:lnTo>
                <a:lnTo>
                  <a:pt x="2822" y="2006"/>
                </a:lnTo>
                <a:lnTo>
                  <a:pt x="2822" y="2009"/>
                </a:lnTo>
                <a:lnTo>
                  <a:pt x="2824" y="2013"/>
                </a:lnTo>
                <a:lnTo>
                  <a:pt x="2824" y="2017"/>
                </a:lnTo>
                <a:lnTo>
                  <a:pt x="2827" y="2019"/>
                </a:lnTo>
                <a:lnTo>
                  <a:pt x="2827" y="2021"/>
                </a:lnTo>
                <a:lnTo>
                  <a:pt x="2827" y="2021"/>
                </a:lnTo>
                <a:lnTo>
                  <a:pt x="2827" y="2023"/>
                </a:lnTo>
                <a:lnTo>
                  <a:pt x="2827" y="2025"/>
                </a:lnTo>
                <a:lnTo>
                  <a:pt x="2829" y="2027"/>
                </a:lnTo>
                <a:lnTo>
                  <a:pt x="2829" y="2032"/>
                </a:lnTo>
                <a:lnTo>
                  <a:pt x="2831" y="2034"/>
                </a:lnTo>
                <a:lnTo>
                  <a:pt x="2835" y="2042"/>
                </a:lnTo>
                <a:lnTo>
                  <a:pt x="2837" y="2046"/>
                </a:lnTo>
                <a:lnTo>
                  <a:pt x="2839" y="2046"/>
                </a:lnTo>
                <a:lnTo>
                  <a:pt x="2843" y="2053"/>
                </a:lnTo>
                <a:lnTo>
                  <a:pt x="2845" y="2053"/>
                </a:lnTo>
                <a:lnTo>
                  <a:pt x="2845" y="2055"/>
                </a:lnTo>
                <a:lnTo>
                  <a:pt x="2850" y="2059"/>
                </a:lnTo>
                <a:lnTo>
                  <a:pt x="2854" y="2065"/>
                </a:lnTo>
                <a:lnTo>
                  <a:pt x="2856" y="2076"/>
                </a:lnTo>
                <a:lnTo>
                  <a:pt x="2858" y="2082"/>
                </a:lnTo>
                <a:lnTo>
                  <a:pt x="2864" y="2090"/>
                </a:lnTo>
                <a:lnTo>
                  <a:pt x="2868" y="2097"/>
                </a:lnTo>
                <a:lnTo>
                  <a:pt x="2871" y="2101"/>
                </a:lnTo>
                <a:lnTo>
                  <a:pt x="2871" y="2103"/>
                </a:lnTo>
                <a:lnTo>
                  <a:pt x="2873" y="2109"/>
                </a:lnTo>
                <a:lnTo>
                  <a:pt x="2873" y="2111"/>
                </a:lnTo>
                <a:lnTo>
                  <a:pt x="2873" y="2115"/>
                </a:lnTo>
                <a:lnTo>
                  <a:pt x="2873" y="2118"/>
                </a:lnTo>
                <a:lnTo>
                  <a:pt x="2871" y="2118"/>
                </a:lnTo>
                <a:lnTo>
                  <a:pt x="2868" y="2120"/>
                </a:lnTo>
                <a:lnTo>
                  <a:pt x="2868" y="2118"/>
                </a:lnTo>
                <a:lnTo>
                  <a:pt x="2866" y="2118"/>
                </a:lnTo>
                <a:lnTo>
                  <a:pt x="2866" y="2120"/>
                </a:lnTo>
                <a:lnTo>
                  <a:pt x="2866" y="2122"/>
                </a:lnTo>
                <a:lnTo>
                  <a:pt x="2868" y="2124"/>
                </a:lnTo>
                <a:lnTo>
                  <a:pt x="2868" y="2126"/>
                </a:lnTo>
                <a:lnTo>
                  <a:pt x="2871" y="2126"/>
                </a:lnTo>
                <a:lnTo>
                  <a:pt x="2871" y="2128"/>
                </a:lnTo>
                <a:lnTo>
                  <a:pt x="2873" y="2130"/>
                </a:lnTo>
                <a:lnTo>
                  <a:pt x="2873" y="2130"/>
                </a:lnTo>
                <a:lnTo>
                  <a:pt x="2875" y="2134"/>
                </a:lnTo>
                <a:lnTo>
                  <a:pt x="2875" y="2134"/>
                </a:lnTo>
                <a:lnTo>
                  <a:pt x="2875" y="2136"/>
                </a:lnTo>
                <a:lnTo>
                  <a:pt x="2873" y="2139"/>
                </a:lnTo>
                <a:lnTo>
                  <a:pt x="2873" y="2141"/>
                </a:lnTo>
                <a:lnTo>
                  <a:pt x="2873" y="2141"/>
                </a:lnTo>
                <a:lnTo>
                  <a:pt x="2875" y="2143"/>
                </a:lnTo>
                <a:lnTo>
                  <a:pt x="2875" y="2145"/>
                </a:lnTo>
                <a:lnTo>
                  <a:pt x="2875" y="2141"/>
                </a:lnTo>
                <a:lnTo>
                  <a:pt x="2875" y="2141"/>
                </a:lnTo>
                <a:lnTo>
                  <a:pt x="2877" y="2141"/>
                </a:lnTo>
                <a:lnTo>
                  <a:pt x="2877" y="2141"/>
                </a:lnTo>
                <a:lnTo>
                  <a:pt x="2879" y="2141"/>
                </a:lnTo>
                <a:lnTo>
                  <a:pt x="2879" y="2141"/>
                </a:lnTo>
                <a:lnTo>
                  <a:pt x="2881" y="2141"/>
                </a:lnTo>
                <a:lnTo>
                  <a:pt x="2881" y="2141"/>
                </a:lnTo>
                <a:lnTo>
                  <a:pt x="2881" y="2143"/>
                </a:lnTo>
                <a:lnTo>
                  <a:pt x="2881" y="2143"/>
                </a:lnTo>
                <a:lnTo>
                  <a:pt x="2881" y="2145"/>
                </a:lnTo>
                <a:lnTo>
                  <a:pt x="2881" y="2145"/>
                </a:lnTo>
                <a:lnTo>
                  <a:pt x="2883" y="2145"/>
                </a:lnTo>
                <a:lnTo>
                  <a:pt x="2885" y="2145"/>
                </a:lnTo>
                <a:lnTo>
                  <a:pt x="2885" y="2145"/>
                </a:lnTo>
                <a:lnTo>
                  <a:pt x="2887" y="2145"/>
                </a:lnTo>
                <a:lnTo>
                  <a:pt x="2887" y="2145"/>
                </a:lnTo>
                <a:lnTo>
                  <a:pt x="2887" y="2147"/>
                </a:lnTo>
                <a:lnTo>
                  <a:pt x="2887" y="2147"/>
                </a:lnTo>
                <a:lnTo>
                  <a:pt x="2887" y="2149"/>
                </a:lnTo>
                <a:lnTo>
                  <a:pt x="2889" y="2149"/>
                </a:lnTo>
                <a:lnTo>
                  <a:pt x="2892" y="2151"/>
                </a:lnTo>
                <a:lnTo>
                  <a:pt x="2896" y="2151"/>
                </a:lnTo>
                <a:lnTo>
                  <a:pt x="2896" y="2151"/>
                </a:lnTo>
                <a:lnTo>
                  <a:pt x="2898" y="2151"/>
                </a:lnTo>
                <a:lnTo>
                  <a:pt x="2904" y="2147"/>
                </a:lnTo>
                <a:lnTo>
                  <a:pt x="2904" y="2147"/>
                </a:lnTo>
                <a:lnTo>
                  <a:pt x="2908" y="2145"/>
                </a:lnTo>
                <a:lnTo>
                  <a:pt x="2910" y="2145"/>
                </a:lnTo>
                <a:lnTo>
                  <a:pt x="2912" y="2145"/>
                </a:lnTo>
                <a:lnTo>
                  <a:pt x="2912" y="2145"/>
                </a:lnTo>
                <a:lnTo>
                  <a:pt x="2915" y="2145"/>
                </a:lnTo>
                <a:lnTo>
                  <a:pt x="2917" y="2145"/>
                </a:lnTo>
                <a:lnTo>
                  <a:pt x="2921" y="2145"/>
                </a:lnTo>
                <a:lnTo>
                  <a:pt x="2923" y="2145"/>
                </a:lnTo>
                <a:lnTo>
                  <a:pt x="2929" y="2141"/>
                </a:lnTo>
                <a:lnTo>
                  <a:pt x="2933" y="2139"/>
                </a:lnTo>
                <a:lnTo>
                  <a:pt x="2933" y="2139"/>
                </a:lnTo>
                <a:lnTo>
                  <a:pt x="2938" y="2139"/>
                </a:lnTo>
                <a:lnTo>
                  <a:pt x="2940" y="2141"/>
                </a:lnTo>
                <a:lnTo>
                  <a:pt x="2944" y="2141"/>
                </a:lnTo>
                <a:lnTo>
                  <a:pt x="2946" y="2141"/>
                </a:lnTo>
                <a:lnTo>
                  <a:pt x="2950" y="2139"/>
                </a:lnTo>
                <a:lnTo>
                  <a:pt x="2950" y="2139"/>
                </a:lnTo>
                <a:lnTo>
                  <a:pt x="2959" y="2139"/>
                </a:lnTo>
                <a:lnTo>
                  <a:pt x="2965" y="2141"/>
                </a:lnTo>
                <a:lnTo>
                  <a:pt x="2967" y="2141"/>
                </a:lnTo>
                <a:lnTo>
                  <a:pt x="2969" y="2139"/>
                </a:lnTo>
                <a:lnTo>
                  <a:pt x="2969" y="2139"/>
                </a:lnTo>
                <a:lnTo>
                  <a:pt x="2973" y="2139"/>
                </a:lnTo>
                <a:lnTo>
                  <a:pt x="2977" y="2139"/>
                </a:lnTo>
                <a:lnTo>
                  <a:pt x="2977" y="2139"/>
                </a:lnTo>
                <a:lnTo>
                  <a:pt x="2980" y="2139"/>
                </a:lnTo>
                <a:lnTo>
                  <a:pt x="2980" y="2136"/>
                </a:lnTo>
                <a:lnTo>
                  <a:pt x="2982" y="2134"/>
                </a:lnTo>
                <a:lnTo>
                  <a:pt x="2984" y="2134"/>
                </a:lnTo>
                <a:lnTo>
                  <a:pt x="2990" y="2134"/>
                </a:lnTo>
                <a:lnTo>
                  <a:pt x="2994" y="2134"/>
                </a:lnTo>
                <a:lnTo>
                  <a:pt x="3000" y="2130"/>
                </a:lnTo>
                <a:lnTo>
                  <a:pt x="3005" y="2128"/>
                </a:lnTo>
                <a:lnTo>
                  <a:pt x="3009" y="2124"/>
                </a:lnTo>
                <a:lnTo>
                  <a:pt x="3011" y="2124"/>
                </a:lnTo>
                <a:lnTo>
                  <a:pt x="3017" y="2120"/>
                </a:lnTo>
                <a:lnTo>
                  <a:pt x="3019" y="2115"/>
                </a:lnTo>
                <a:lnTo>
                  <a:pt x="3026" y="2111"/>
                </a:lnTo>
                <a:lnTo>
                  <a:pt x="3030" y="2107"/>
                </a:lnTo>
                <a:lnTo>
                  <a:pt x="3034" y="2101"/>
                </a:lnTo>
                <a:lnTo>
                  <a:pt x="3038" y="2099"/>
                </a:lnTo>
                <a:lnTo>
                  <a:pt x="3040" y="2097"/>
                </a:lnTo>
                <a:lnTo>
                  <a:pt x="3042" y="2097"/>
                </a:lnTo>
                <a:lnTo>
                  <a:pt x="3047" y="2090"/>
                </a:lnTo>
                <a:lnTo>
                  <a:pt x="3049" y="2086"/>
                </a:lnTo>
                <a:lnTo>
                  <a:pt x="3053" y="2082"/>
                </a:lnTo>
                <a:lnTo>
                  <a:pt x="3055" y="2076"/>
                </a:lnTo>
                <a:lnTo>
                  <a:pt x="3057" y="2074"/>
                </a:lnTo>
                <a:lnTo>
                  <a:pt x="3059" y="2069"/>
                </a:lnTo>
                <a:lnTo>
                  <a:pt x="3061" y="2065"/>
                </a:lnTo>
                <a:lnTo>
                  <a:pt x="3068" y="2059"/>
                </a:lnTo>
                <a:lnTo>
                  <a:pt x="3070" y="2059"/>
                </a:lnTo>
                <a:lnTo>
                  <a:pt x="3070" y="2057"/>
                </a:lnTo>
                <a:lnTo>
                  <a:pt x="3072" y="2057"/>
                </a:lnTo>
                <a:lnTo>
                  <a:pt x="3076" y="2053"/>
                </a:lnTo>
                <a:lnTo>
                  <a:pt x="3076" y="2051"/>
                </a:lnTo>
                <a:lnTo>
                  <a:pt x="3078" y="2046"/>
                </a:lnTo>
                <a:lnTo>
                  <a:pt x="3080" y="2038"/>
                </a:lnTo>
                <a:lnTo>
                  <a:pt x="3082" y="2036"/>
                </a:lnTo>
                <a:lnTo>
                  <a:pt x="3084" y="2030"/>
                </a:lnTo>
                <a:lnTo>
                  <a:pt x="3084" y="2025"/>
                </a:lnTo>
                <a:lnTo>
                  <a:pt x="3084" y="2025"/>
                </a:lnTo>
                <a:lnTo>
                  <a:pt x="3084" y="2017"/>
                </a:lnTo>
                <a:lnTo>
                  <a:pt x="3084" y="2015"/>
                </a:lnTo>
                <a:lnTo>
                  <a:pt x="3084" y="2015"/>
                </a:lnTo>
                <a:lnTo>
                  <a:pt x="3084" y="2015"/>
                </a:lnTo>
                <a:lnTo>
                  <a:pt x="3084" y="2017"/>
                </a:lnTo>
                <a:lnTo>
                  <a:pt x="3082" y="2017"/>
                </a:lnTo>
                <a:lnTo>
                  <a:pt x="3082" y="2017"/>
                </a:lnTo>
                <a:lnTo>
                  <a:pt x="3082" y="2015"/>
                </a:lnTo>
                <a:lnTo>
                  <a:pt x="3080" y="2015"/>
                </a:lnTo>
                <a:lnTo>
                  <a:pt x="3080" y="2013"/>
                </a:lnTo>
                <a:lnTo>
                  <a:pt x="3080" y="2011"/>
                </a:lnTo>
                <a:lnTo>
                  <a:pt x="3082" y="2011"/>
                </a:lnTo>
                <a:lnTo>
                  <a:pt x="3082" y="2006"/>
                </a:lnTo>
                <a:lnTo>
                  <a:pt x="3084" y="2004"/>
                </a:lnTo>
                <a:lnTo>
                  <a:pt x="3091" y="2002"/>
                </a:lnTo>
                <a:lnTo>
                  <a:pt x="3093" y="2000"/>
                </a:lnTo>
                <a:lnTo>
                  <a:pt x="3097" y="1998"/>
                </a:lnTo>
                <a:lnTo>
                  <a:pt x="3109" y="1994"/>
                </a:lnTo>
                <a:lnTo>
                  <a:pt x="3114" y="1992"/>
                </a:lnTo>
                <a:lnTo>
                  <a:pt x="3118" y="1990"/>
                </a:lnTo>
                <a:lnTo>
                  <a:pt x="3118" y="1990"/>
                </a:lnTo>
                <a:lnTo>
                  <a:pt x="3122" y="1986"/>
                </a:lnTo>
                <a:lnTo>
                  <a:pt x="3122" y="1983"/>
                </a:lnTo>
                <a:lnTo>
                  <a:pt x="3122" y="1979"/>
                </a:lnTo>
                <a:lnTo>
                  <a:pt x="3122" y="1979"/>
                </a:lnTo>
                <a:lnTo>
                  <a:pt x="3122" y="1979"/>
                </a:lnTo>
                <a:lnTo>
                  <a:pt x="3122" y="1979"/>
                </a:lnTo>
                <a:lnTo>
                  <a:pt x="3120" y="1979"/>
                </a:lnTo>
                <a:lnTo>
                  <a:pt x="3120" y="1979"/>
                </a:lnTo>
                <a:lnTo>
                  <a:pt x="3120" y="1977"/>
                </a:lnTo>
                <a:lnTo>
                  <a:pt x="3122" y="1971"/>
                </a:lnTo>
                <a:lnTo>
                  <a:pt x="3124" y="1967"/>
                </a:lnTo>
                <a:lnTo>
                  <a:pt x="3122" y="1965"/>
                </a:lnTo>
                <a:lnTo>
                  <a:pt x="3122" y="1962"/>
                </a:lnTo>
                <a:lnTo>
                  <a:pt x="3122" y="1958"/>
                </a:lnTo>
                <a:lnTo>
                  <a:pt x="3122" y="1956"/>
                </a:lnTo>
                <a:lnTo>
                  <a:pt x="3122" y="1956"/>
                </a:lnTo>
                <a:lnTo>
                  <a:pt x="3122" y="1954"/>
                </a:lnTo>
                <a:lnTo>
                  <a:pt x="3122" y="1954"/>
                </a:lnTo>
                <a:lnTo>
                  <a:pt x="3122" y="1954"/>
                </a:lnTo>
                <a:lnTo>
                  <a:pt x="3120" y="1954"/>
                </a:lnTo>
                <a:lnTo>
                  <a:pt x="3120" y="1956"/>
                </a:lnTo>
                <a:lnTo>
                  <a:pt x="3120" y="1958"/>
                </a:lnTo>
                <a:lnTo>
                  <a:pt x="3120" y="1958"/>
                </a:lnTo>
                <a:lnTo>
                  <a:pt x="3120" y="1958"/>
                </a:lnTo>
                <a:lnTo>
                  <a:pt x="3120" y="1956"/>
                </a:lnTo>
                <a:lnTo>
                  <a:pt x="3120" y="1952"/>
                </a:lnTo>
                <a:lnTo>
                  <a:pt x="3118" y="1948"/>
                </a:lnTo>
                <a:lnTo>
                  <a:pt x="3118" y="1948"/>
                </a:lnTo>
                <a:lnTo>
                  <a:pt x="3116" y="1944"/>
                </a:lnTo>
                <a:lnTo>
                  <a:pt x="3116" y="1939"/>
                </a:lnTo>
                <a:lnTo>
                  <a:pt x="3114" y="1933"/>
                </a:lnTo>
                <a:lnTo>
                  <a:pt x="3114" y="1931"/>
                </a:lnTo>
                <a:lnTo>
                  <a:pt x="3112" y="1931"/>
                </a:lnTo>
                <a:lnTo>
                  <a:pt x="3109" y="1929"/>
                </a:lnTo>
                <a:lnTo>
                  <a:pt x="3109" y="1929"/>
                </a:lnTo>
                <a:lnTo>
                  <a:pt x="3112" y="1923"/>
                </a:lnTo>
                <a:lnTo>
                  <a:pt x="3112" y="1921"/>
                </a:lnTo>
                <a:lnTo>
                  <a:pt x="3112" y="1918"/>
                </a:lnTo>
                <a:lnTo>
                  <a:pt x="3112" y="1918"/>
                </a:lnTo>
                <a:lnTo>
                  <a:pt x="3109" y="1918"/>
                </a:lnTo>
                <a:lnTo>
                  <a:pt x="3112" y="1918"/>
                </a:lnTo>
                <a:lnTo>
                  <a:pt x="3114" y="1918"/>
                </a:lnTo>
                <a:lnTo>
                  <a:pt x="3114" y="1918"/>
                </a:lnTo>
                <a:lnTo>
                  <a:pt x="3114" y="1918"/>
                </a:lnTo>
                <a:lnTo>
                  <a:pt x="3120" y="1914"/>
                </a:lnTo>
                <a:lnTo>
                  <a:pt x="3124" y="1910"/>
                </a:lnTo>
                <a:lnTo>
                  <a:pt x="3126" y="1908"/>
                </a:lnTo>
                <a:lnTo>
                  <a:pt x="3128" y="1906"/>
                </a:lnTo>
                <a:lnTo>
                  <a:pt x="3130" y="1904"/>
                </a:lnTo>
                <a:lnTo>
                  <a:pt x="3132" y="1906"/>
                </a:lnTo>
                <a:lnTo>
                  <a:pt x="3132" y="1906"/>
                </a:lnTo>
                <a:lnTo>
                  <a:pt x="3132" y="1904"/>
                </a:lnTo>
                <a:lnTo>
                  <a:pt x="3135" y="1904"/>
                </a:lnTo>
                <a:lnTo>
                  <a:pt x="3135" y="1904"/>
                </a:lnTo>
                <a:lnTo>
                  <a:pt x="3135" y="1902"/>
                </a:lnTo>
                <a:lnTo>
                  <a:pt x="3137" y="1902"/>
                </a:lnTo>
                <a:lnTo>
                  <a:pt x="3137" y="1900"/>
                </a:lnTo>
                <a:lnTo>
                  <a:pt x="3141" y="1897"/>
                </a:lnTo>
                <a:lnTo>
                  <a:pt x="3143" y="1893"/>
                </a:lnTo>
                <a:lnTo>
                  <a:pt x="3143" y="1893"/>
                </a:lnTo>
                <a:lnTo>
                  <a:pt x="3143" y="1891"/>
                </a:lnTo>
                <a:lnTo>
                  <a:pt x="3143" y="1891"/>
                </a:lnTo>
                <a:lnTo>
                  <a:pt x="3145" y="1891"/>
                </a:lnTo>
                <a:lnTo>
                  <a:pt x="3147" y="1889"/>
                </a:lnTo>
                <a:lnTo>
                  <a:pt x="3151" y="1885"/>
                </a:lnTo>
                <a:lnTo>
                  <a:pt x="3156" y="1883"/>
                </a:lnTo>
                <a:lnTo>
                  <a:pt x="3160" y="1883"/>
                </a:lnTo>
                <a:lnTo>
                  <a:pt x="3160" y="1881"/>
                </a:lnTo>
                <a:lnTo>
                  <a:pt x="3160" y="1881"/>
                </a:lnTo>
                <a:lnTo>
                  <a:pt x="3164" y="1881"/>
                </a:lnTo>
                <a:lnTo>
                  <a:pt x="3168" y="1879"/>
                </a:lnTo>
                <a:lnTo>
                  <a:pt x="3168" y="1879"/>
                </a:lnTo>
                <a:lnTo>
                  <a:pt x="3168" y="1879"/>
                </a:lnTo>
                <a:lnTo>
                  <a:pt x="3170" y="1879"/>
                </a:lnTo>
                <a:lnTo>
                  <a:pt x="3170" y="1879"/>
                </a:lnTo>
                <a:lnTo>
                  <a:pt x="3172" y="1879"/>
                </a:lnTo>
                <a:lnTo>
                  <a:pt x="3174" y="1877"/>
                </a:lnTo>
                <a:lnTo>
                  <a:pt x="3174" y="1874"/>
                </a:lnTo>
                <a:lnTo>
                  <a:pt x="3176" y="1874"/>
                </a:lnTo>
                <a:lnTo>
                  <a:pt x="3183" y="1872"/>
                </a:lnTo>
                <a:lnTo>
                  <a:pt x="3183" y="1870"/>
                </a:lnTo>
                <a:lnTo>
                  <a:pt x="3185" y="1868"/>
                </a:lnTo>
                <a:lnTo>
                  <a:pt x="3185" y="1868"/>
                </a:lnTo>
                <a:lnTo>
                  <a:pt x="3185" y="1866"/>
                </a:lnTo>
                <a:lnTo>
                  <a:pt x="3187" y="1866"/>
                </a:lnTo>
                <a:lnTo>
                  <a:pt x="3189" y="1864"/>
                </a:lnTo>
                <a:lnTo>
                  <a:pt x="3189" y="1864"/>
                </a:lnTo>
                <a:lnTo>
                  <a:pt x="3189" y="1862"/>
                </a:lnTo>
                <a:lnTo>
                  <a:pt x="3191" y="1862"/>
                </a:lnTo>
                <a:lnTo>
                  <a:pt x="3191" y="1860"/>
                </a:lnTo>
                <a:lnTo>
                  <a:pt x="3195" y="1856"/>
                </a:lnTo>
                <a:lnTo>
                  <a:pt x="3197" y="1851"/>
                </a:lnTo>
                <a:lnTo>
                  <a:pt x="3197" y="1851"/>
                </a:lnTo>
                <a:lnTo>
                  <a:pt x="3195" y="1849"/>
                </a:lnTo>
                <a:lnTo>
                  <a:pt x="3197" y="1849"/>
                </a:lnTo>
                <a:lnTo>
                  <a:pt x="3197" y="1849"/>
                </a:lnTo>
                <a:lnTo>
                  <a:pt x="3197" y="1849"/>
                </a:lnTo>
                <a:lnTo>
                  <a:pt x="3197" y="1847"/>
                </a:lnTo>
                <a:lnTo>
                  <a:pt x="3197" y="1845"/>
                </a:lnTo>
                <a:lnTo>
                  <a:pt x="3200" y="1845"/>
                </a:lnTo>
                <a:lnTo>
                  <a:pt x="3200" y="1843"/>
                </a:lnTo>
                <a:lnTo>
                  <a:pt x="3200" y="1843"/>
                </a:lnTo>
                <a:lnTo>
                  <a:pt x="3200" y="1841"/>
                </a:lnTo>
                <a:lnTo>
                  <a:pt x="3200" y="1841"/>
                </a:lnTo>
                <a:lnTo>
                  <a:pt x="3200" y="1841"/>
                </a:lnTo>
                <a:lnTo>
                  <a:pt x="3197" y="1839"/>
                </a:lnTo>
                <a:lnTo>
                  <a:pt x="3197" y="1839"/>
                </a:lnTo>
                <a:lnTo>
                  <a:pt x="3197" y="1841"/>
                </a:lnTo>
                <a:lnTo>
                  <a:pt x="3197" y="1841"/>
                </a:lnTo>
                <a:lnTo>
                  <a:pt x="3197" y="1839"/>
                </a:lnTo>
                <a:lnTo>
                  <a:pt x="3197" y="1837"/>
                </a:lnTo>
                <a:lnTo>
                  <a:pt x="3197" y="1837"/>
                </a:lnTo>
                <a:lnTo>
                  <a:pt x="3197" y="1837"/>
                </a:lnTo>
                <a:lnTo>
                  <a:pt x="3195" y="1837"/>
                </a:lnTo>
                <a:lnTo>
                  <a:pt x="3195" y="1835"/>
                </a:lnTo>
                <a:lnTo>
                  <a:pt x="3195" y="1830"/>
                </a:lnTo>
                <a:lnTo>
                  <a:pt x="3195" y="1828"/>
                </a:lnTo>
                <a:lnTo>
                  <a:pt x="3195" y="1826"/>
                </a:lnTo>
                <a:lnTo>
                  <a:pt x="3195" y="1826"/>
                </a:lnTo>
                <a:lnTo>
                  <a:pt x="3195" y="1824"/>
                </a:lnTo>
                <a:lnTo>
                  <a:pt x="3195" y="1824"/>
                </a:lnTo>
                <a:lnTo>
                  <a:pt x="3195" y="1822"/>
                </a:lnTo>
                <a:lnTo>
                  <a:pt x="3195" y="1820"/>
                </a:lnTo>
                <a:lnTo>
                  <a:pt x="3195" y="1820"/>
                </a:lnTo>
                <a:lnTo>
                  <a:pt x="3195" y="1818"/>
                </a:lnTo>
                <a:lnTo>
                  <a:pt x="3193" y="1818"/>
                </a:lnTo>
                <a:lnTo>
                  <a:pt x="3193" y="1818"/>
                </a:lnTo>
                <a:lnTo>
                  <a:pt x="3193" y="1818"/>
                </a:lnTo>
                <a:lnTo>
                  <a:pt x="3195" y="1816"/>
                </a:lnTo>
                <a:lnTo>
                  <a:pt x="3195" y="1816"/>
                </a:lnTo>
                <a:lnTo>
                  <a:pt x="3195" y="1814"/>
                </a:lnTo>
                <a:lnTo>
                  <a:pt x="3195" y="1812"/>
                </a:lnTo>
                <a:lnTo>
                  <a:pt x="3193" y="1812"/>
                </a:lnTo>
                <a:lnTo>
                  <a:pt x="3195" y="1809"/>
                </a:lnTo>
                <a:lnTo>
                  <a:pt x="3195" y="1809"/>
                </a:lnTo>
                <a:lnTo>
                  <a:pt x="3195" y="1805"/>
                </a:lnTo>
                <a:lnTo>
                  <a:pt x="3195" y="1805"/>
                </a:lnTo>
                <a:lnTo>
                  <a:pt x="3195" y="1803"/>
                </a:lnTo>
                <a:lnTo>
                  <a:pt x="3195" y="1801"/>
                </a:lnTo>
                <a:lnTo>
                  <a:pt x="3193" y="1799"/>
                </a:lnTo>
                <a:lnTo>
                  <a:pt x="3193" y="1797"/>
                </a:lnTo>
                <a:lnTo>
                  <a:pt x="3193" y="1795"/>
                </a:lnTo>
                <a:lnTo>
                  <a:pt x="3193" y="1793"/>
                </a:lnTo>
                <a:lnTo>
                  <a:pt x="3195" y="1793"/>
                </a:lnTo>
                <a:lnTo>
                  <a:pt x="3195" y="1791"/>
                </a:lnTo>
                <a:lnTo>
                  <a:pt x="3195" y="1791"/>
                </a:lnTo>
                <a:lnTo>
                  <a:pt x="3195" y="1791"/>
                </a:lnTo>
                <a:lnTo>
                  <a:pt x="3195" y="1788"/>
                </a:lnTo>
                <a:lnTo>
                  <a:pt x="3195" y="1786"/>
                </a:lnTo>
                <a:lnTo>
                  <a:pt x="3193" y="1786"/>
                </a:lnTo>
                <a:lnTo>
                  <a:pt x="3195" y="1786"/>
                </a:lnTo>
                <a:lnTo>
                  <a:pt x="3195" y="1784"/>
                </a:lnTo>
                <a:lnTo>
                  <a:pt x="3195" y="1784"/>
                </a:lnTo>
                <a:lnTo>
                  <a:pt x="3193" y="1782"/>
                </a:lnTo>
                <a:lnTo>
                  <a:pt x="3193" y="1782"/>
                </a:lnTo>
                <a:lnTo>
                  <a:pt x="3193" y="1780"/>
                </a:lnTo>
                <a:lnTo>
                  <a:pt x="3193" y="1780"/>
                </a:lnTo>
                <a:lnTo>
                  <a:pt x="3191" y="1778"/>
                </a:lnTo>
                <a:lnTo>
                  <a:pt x="3189" y="1778"/>
                </a:lnTo>
                <a:lnTo>
                  <a:pt x="3189" y="1778"/>
                </a:lnTo>
                <a:lnTo>
                  <a:pt x="3187" y="1778"/>
                </a:lnTo>
                <a:lnTo>
                  <a:pt x="3187" y="1776"/>
                </a:lnTo>
                <a:lnTo>
                  <a:pt x="3185" y="1776"/>
                </a:lnTo>
                <a:lnTo>
                  <a:pt x="3183" y="1776"/>
                </a:lnTo>
                <a:lnTo>
                  <a:pt x="3185" y="1774"/>
                </a:lnTo>
                <a:lnTo>
                  <a:pt x="3185" y="1774"/>
                </a:lnTo>
                <a:lnTo>
                  <a:pt x="3183" y="1772"/>
                </a:lnTo>
                <a:lnTo>
                  <a:pt x="3183" y="1770"/>
                </a:lnTo>
                <a:lnTo>
                  <a:pt x="3183" y="1767"/>
                </a:lnTo>
                <a:lnTo>
                  <a:pt x="3183" y="1763"/>
                </a:lnTo>
                <a:lnTo>
                  <a:pt x="3179" y="1759"/>
                </a:lnTo>
                <a:lnTo>
                  <a:pt x="3181" y="1759"/>
                </a:lnTo>
                <a:lnTo>
                  <a:pt x="3181" y="1759"/>
                </a:lnTo>
                <a:lnTo>
                  <a:pt x="3179" y="1757"/>
                </a:lnTo>
                <a:lnTo>
                  <a:pt x="3176" y="1753"/>
                </a:lnTo>
                <a:lnTo>
                  <a:pt x="3176" y="1751"/>
                </a:lnTo>
                <a:lnTo>
                  <a:pt x="3179" y="1751"/>
                </a:lnTo>
                <a:lnTo>
                  <a:pt x="3179" y="1747"/>
                </a:lnTo>
                <a:lnTo>
                  <a:pt x="3179" y="1744"/>
                </a:lnTo>
                <a:lnTo>
                  <a:pt x="3176" y="1742"/>
                </a:lnTo>
                <a:lnTo>
                  <a:pt x="3176" y="1742"/>
                </a:lnTo>
                <a:lnTo>
                  <a:pt x="3176" y="1740"/>
                </a:lnTo>
                <a:lnTo>
                  <a:pt x="3179" y="1736"/>
                </a:lnTo>
                <a:lnTo>
                  <a:pt x="3179" y="1734"/>
                </a:lnTo>
                <a:lnTo>
                  <a:pt x="3181" y="1734"/>
                </a:lnTo>
                <a:lnTo>
                  <a:pt x="3181" y="1732"/>
                </a:lnTo>
                <a:lnTo>
                  <a:pt x="3179" y="1730"/>
                </a:lnTo>
                <a:lnTo>
                  <a:pt x="3176" y="1730"/>
                </a:lnTo>
                <a:lnTo>
                  <a:pt x="3176" y="1728"/>
                </a:lnTo>
                <a:lnTo>
                  <a:pt x="3174" y="1726"/>
                </a:lnTo>
                <a:lnTo>
                  <a:pt x="3174" y="1726"/>
                </a:lnTo>
                <a:lnTo>
                  <a:pt x="3172" y="1723"/>
                </a:lnTo>
                <a:lnTo>
                  <a:pt x="3170" y="1721"/>
                </a:lnTo>
                <a:lnTo>
                  <a:pt x="3170" y="1719"/>
                </a:lnTo>
                <a:lnTo>
                  <a:pt x="3170" y="1719"/>
                </a:lnTo>
                <a:lnTo>
                  <a:pt x="3170" y="1715"/>
                </a:lnTo>
                <a:lnTo>
                  <a:pt x="3172" y="1713"/>
                </a:lnTo>
                <a:lnTo>
                  <a:pt x="3172" y="1711"/>
                </a:lnTo>
                <a:lnTo>
                  <a:pt x="3174" y="1707"/>
                </a:lnTo>
                <a:lnTo>
                  <a:pt x="3174" y="1705"/>
                </a:lnTo>
                <a:lnTo>
                  <a:pt x="3174" y="1705"/>
                </a:lnTo>
                <a:lnTo>
                  <a:pt x="3174" y="1702"/>
                </a:lnTo>
                <a:lnTo>
                  <a:pt x="3176" y="1700"/>
                </a:lnTo>
                <a:lnTo>
                  <a:pt x="3176" y="1698"/>
                </a:lnTo>
                <a:lnTo>
                  <a:pt x="3176" y="1698"/>
                </a:lnTo>
                <a:lnTo>
                  <a:pt x="3176" y="1698"/>
                </a:lnTo>
                <a:lnTo>
                  <a:pt x="3179" y="1698"/>
                </a:lnTo>
                <a:lnTo>
                  <a:pt x="3181" y="1696"/>
                </a:lnTo>
                <a:lnTo>
                  <a:pt x="3183" y="1690"/>
                </a:lnTo>
                <a:lnTo>
                  <a:pt x="3183" y="1690"/>
                </a:lnTo>
                <a:lnTo>
                  <a:pt x="3183" y="1690"/>
                </a:lnTo>
                <a:lnTo>
                  <a:pt x="3183" y="1688"/>
                </a:lnTo>
                <a:lnTo>
                  <a:pt x="3183" y="1688"/>
                </a:lnTo>
                <a:lnTo>
                  <a:pt x="3183" y="1688"/>
                </a:lnTo>
                <a:lnTo>
                  <a:pt x="3185" y="1686"/>
                </a:lnTo>
                <a:lnTo>
                  <a:pt x="3185" y="1682"/>
                </a:lnTo>
                <a:lnTo>
                  <a:pt x="3185" y="1682"/>
                </a:lnTo>
                <a:lnTo>
                  <a:pt x="3187" y="1682"/>
                </a:lnTo>
                <a:lnTo>
                  <a:pt x="3187" y="1679"/>
                </a:lnTo>
                <a:lnTo>
                  <a:pt x="3189" y="1677"/>
                </a:lnTo>
                <a:lnTo>
                  <a:pt x="3189" y="1677"/>
                </a:lnTo>
                <a:lnTo>
                  <a:pt x="3189" y="1675"/>
                </a:lnTo>
                <a:lnTo>
                  <a:pt x="3189" y="1671"/>
                </a:lnTo>
                <a:lnTo>
                  <a:pt x="3191" y="1669"/>
                </a:lnTo>
                <a:lnTo>
                  <a:pt x="3191" y="1669"/>
                </a:lnTo>
                <a:lnTo>
                  <a:pt x="3193" y="1667"/>
                </a:lnTo>
                <a:lnTo>
                  <a:pt x="3197" y="1667"/>
                </a:lnTo>
                <a:lnTo>
                  <a:pt x="3200" y="1665"/>
                </a:lnTo>
                <a:lnTo>
                  <a:pt x="3200" y="1665"/>
                </a:lnTo>
                <a:lnTo>
                  <a:pt x="3200" y="1665"/>
                </a:lnTo>
                <a:lnTo>
                  <a:pt x="3200" y="1663"/>
                </a:lnTo>
                <a:lnTo>
                  <a:pt x="3200" y="1663"/>
                </a:lnTo>
                <a:lnTo>
                  <a:pt x="3200" y="1661"/>
                </a:lnTo>
                <a:lnTo>
                  <a:pt x="3200" y="1661"/>
                </a:lnTo>
                <a:lnTo>
                  <a:pt x="3202" y="1661"/>
                </a:lnTo>
                <a:lnTo>
                  <a:pt x="3202" y="1661"/>
                </a:lnTo>
                <a:lnTo>
                  <a:pt x="3202" y="1658"/>
                </a:lnTo>
                <a:lnTo>
                  <a:pt x="3202" y="1658"/>
                </a:lnTo>
                <a:lnTo>
                  <a:pt x="3204" y="1661"/>
                </a:lnTo>
                <a:lnTo>
                  <a:pt x="3206" y="1658"/>
                </a:lnTo>
                <a:lnTo>
                  <a:pt x="3208" y="1658"/>
                </a:lnTo>
                <a:lnTo>
                  <a:pt x="3210" y="1656"/>
                </a:lnTo>
                <a:lnTo>
                  <a:pt x="3210" y="1654"/>
                </a:lnTo>
                <a:lnTo>
                  <a:pt x="3212" y="1652"/>
                </a:lnTo>
                <a:lnTo>
                  <a:pt x="3214" y="1648"/>
                </a:lnTo>
                <a:lnTo>
                  <a:pt x="3214" y="1648"/>
                </a:lnTo>
                <a:lnTo>
                  <a:pt x="3214" y="1646"/>
                </a:lnTo>
                <a:lnTo>
                  <a:pt x="3216" y="1646"/>
                </a:lnTo>
                <a:lnTo>
                  <a:pt x="3218" y="1644"/>
                </a:lnTo>
                <a:lnTo>
                  <a:pt x="3218" y="1642"/>
                </a:lnTo>
                <a:lnTo>
                  <a:pt x="3223" y="1638"/>
                </a:lnTo>
                <a:lnTo>
                  <a:pt x="3223" y="1638"/>
                </a:lnTo>
                <a:lnTo>
                  <a:pt x="3225" y="1635"/>
                </a:lnTo>
                <a:lnTo>
                  <a:pt x="3225" y="1635"/>
                </a:lnTo>
                <a:lnTo>
                  <a:pt x="3227" y="1633"/>
                </a:lnTo>
                <a:lnTo>
                  <a:pt x="3237" y="1623"/>
                </a:lnTo>
                <a:lnTo>
                  <a:pt x="3241" y="1619"/>
                </a:lnTo>
                <a:lnTo>
                  <a:pt x="3246" y="1614"/>
                </a:lnTo>
                <a:lnTo>
                  <a:pt x="3250" y="1610"/>
                </a:lnTo>
                <a:lnTo>
                  <a:pt x="3258" y="1606"/>
                </a:lnTo>
                <a:lnTo>
                  <a:pt x="3271" y="1598"/>
                </a:lnTo>
                <a:lnTo>
                  <a:pt x="3275" y="1596"/>
                </a:lnTo>
                <a:lnTo>
                  <a:pt x="3288" y="1583"/>
                </a:lnTo>
                <a:lnTo>
                  <a:pt x="3296" y="1575"/>
                </a:lnTo>
                <a:lnTo>
                  <a:pt x="3302" y="1566"/>
                </a:lnTo>
                <a:lnTo>
                  <a:pt x="3306" y="1560"/>
                </a:lnTo>
                <a:lnTo>
                  <a:pt x="3313" y="1552"/>
                </a:lnTo>
                <a:lnTo>
                  <a:pt x="3319" y="1543"/>
                </a:lnTo>
                <a:lnTo>
                  <a:pt x="3319" y="1539"/>
                </a:lnTo>
                <a:lnTo>
                  <a:pt x="3321" y="1533"/>
                </a:lnTo>
                <a:lnTo>
                  <a:pt x="3323" y="1531"/>
                </a:lnTo>
                <a:lnTo>
                  <a:pt x="3325" y="1526"/>
                </a:lnTo>
                <a:lnTo>
                  <a:pt x="3327" y="1524"/>
                </a:lnTo>
                <a:lnTo>
                  <a:pt x="3329" y="1520"/>
                </a:lnTo>
                <a:lnTo>
                  <a:pt x="3329" y="1516"/>
                </a:lnTo>
                <a:lnTo>
                  <a:pt x="3334" y="1514"/>
                </a:lnTo>
                <a:lnTo>
                  <a:pt x="3336" y="1510"/>
                </a:lnTo>
                <a:lnTo>
                  <a:pt x="3336" y="1508"/>
                </a:lnTo>
                <a:lnTo>
                  <a:pt x="3338" y="1503"/>
                </a:lnTo>
                <a:lnTo>
                  <a:pt x="3342" y="1499"/>
                </a:lnTo>
                <a:lnTo>
                  <a:pt x="3342" y="1499"/>
                </a:lnTo>
                <a:lnTo>
                  <a:pt x="3344" y="1495"/>
                </a:lnTo>
                <a:lnTo>
                  <a:pt x="3344" y="1491"/>
                </a:lnTo>
                <a:lnTo>
                  <a:pt x="3344" y="1489"/>
                </a:lnTo>
                <a:lnTo>
                  <a:pt x="3344" y="1484"/>
                </a:lnTo>
                <a:lnTo>
                  <a:pt x="3346" y="1482"/>
                </a:lnTo>
                <a:lnTo>
                  <a:pt x="3346" y="1482"/>
                </a:lnTo>
                <a:lnTo>
                  <a:pt x="3350" y="1480"/>
                </a:lnTo>
                <a:lnTo>
                  <a:pt x="3350" y="1480"/>
                </a:lnTo>
                <a:lnTo>
                  <a:pt x="3352" y="1482"/>
                </a:lnTo>
                <a:lnTo>
                  <a:pt x="3352" y="1480"/>
                </a:lnTo>
                <a:lnTo>
                  <a:pt x="3352" y="1480"/>
                </a:lnTo>
                <a:lnTo>
                  <a:pt x="3350" y="1480"/>
                </a:lnTo>
                <a:lnTo>
                  <a:pt x="3348" y="1478"/>
                </a:lnTo>
                <a:lnTo>
                  <a:pt x="3348" y="1480"/>
                </a:lnTo>
                <a:lnTo>
                  <a:pt x="3348" y="1480"/>
                </a:lnTo>
                <a:lnTo>
                  <a:pt x="3348" y="1480"/>
                </a:lnTo>
                <a:lnTo>
                  <a:pt x="3346" y="1480"/>
                </a:lnTo>
                <a:lnTo>
                  <a:pt x="3348" y="1480"/>
                </a:lnTo>
                <a:lnTo>
                  <a:pt x="3348" y="1480"/>
                </a:lnTo>
                <a:lnTo>
                  <a:pt x="3348" y="1480"/>
                </a:lnTo>
                <a:lnTo>
                  <a:pt x="3348" y="1478"/>
                </a:lnTo>
                <a:lnTo>
                  <a:pt x="3348" y="1478"/>
                </a:lnTo>
                <a:lnTo>
                  <a:pt x="3348" y="1472"/>
                </a:lnTo>
                <a:lnTo>
                  <a:pt x="3348" y="1468"/>
                </a:lnTo>
                <a:lnTo>
                  <a:pt x="3348" y="1466"/>
                </a:lnTo>
                <a:lnTo>
                  <a:pt x="3350" y="1463"/>
                </a:lnTo>
                <a:lnTo>
                  <a:pt x="3350" y="1461"/>
                </a:lnTo>
                <a:lnTo>
                  <a:pt x="3350" y="1461"/>
                </a:lnTo>
                <a:lnTo>
                  <a:pt x="3348" y="1461"/>
                </a:lnTo>
                <a:lnTo>
                  <a:pt x="3344" y="1459"/>
                </a:lnTo>
                <a:lnTo>
                  <a:pt x="3342" y="1459"/>
                </a:lnTo>
                <a:lnTo>
                  <a:pt x="3340" y="1461"/>
                </a:lnTo>
                <a:lnTo>
                  <a:pt x="3338" y="1461"/>
                </a:lnTo>
                <a:lnTo>
                  <a:pt x="3334" y="1466"/>
                </a:lnTo>
                <a:lnTo>
                  <a:pt x="3327" y="1466"/>
                </a:lnTo>
                <a:lnTo>
                  <a:pt x="3323" y="1468"/>
                </a:lnTo>
                <a:lnTo>
                  <a:pt x="3319" y="1468"/>
                </a:lnTo>
                <a:lnTo>
                  <a:pt x="3317" y="1470"/>
                </a:lnTo>
                <a:lnTo>
                  <a:pt x="3317" y="1470"/>
                </a:lnTo>
                <a:lnTo>
                  <a:pt x="3313" y="1468"/>
                </a:lnTo>
                <a:lnTo>
                  <a:pt x="3311" y="1468"/>
                </a:lnTo>
                <a:lnTo>
                  <a:pt x="3308" y="1468"/>
                </a:lnTo>
                <a:lnTo>
                  <a:pt x="3304" y="1470"/>
                </a:lnTo>
                <a:lnTo>
                  <a:pt x="3298" y="1472"/>
                </a:lnTo>
                <a:lnTo>
                  <a:pt x="3296" y="1470"/>
                </a:lnTo>
                <a:lnTo>
                  <a:pt x="3294" y="1470"/>
                </a:lnTo>
                <a:lnTo>
                  <a:pt x="3292" y="1472"/>
                </a:lnTo>
                <a:lnTo>
                  <a:pt x="3288" y="1474"/>
                </a:lnTo>
                <a:lnTo>
                  <a:pt x="3281" y="1476"/>
                </a:lnTo>
                <a:lnTo>
                  <a:pt x="3281" y="1476"/>
                </a:lnTo>
                <a:lnTo>
                  <a:pt x="3277" y="1476"/>
                </a:lnTo>
                <a:lnTo>
                  <a:pt x="3275" y="1476"/>
                </a:lnTo>
                <a:lnTo>
                  <a:pt x="3271" y="1474"/>
                </a:lnTo>
                <a:lnTo>
                  <a:pt x="3269" y="1476"/>
                </a:lnTo>
                <a:lnTo>
                  <a:pt x="3264" y="1478"/>
                </a:lnTo>
                <a:lnTo>
                  <a:pt x="3258" y="1480"/>
                </a:lnTo>
                <a:lnTo>
                  <a:pt x="3250" y="1480"/>
                </a:lnTo>
                <a:lnTo>
                  <a:pt x="3250" y="1480"/>
                </a:lnTo>
                <a:lnTo>
                  <a:pt x="3248" y="1478"/>
                </a:lnTo>
                <a:lnTo>
                  <a:pt x="3244" y="1476"/>
                </a:lnTo>
                <a:lnTo>
                  <a:pt x="3239" y="1472"/>
                </a:lnTo>
                <a:lnTo>
                  <a:pt x="3237" y="1468"/>
                </a:lnTo>
                <a:lnTo>
                  <a:pt x="3235" y="1466"/>
                </a:lnTo>
                <a:lnTo>
                  <a:pt x="3233" y="1463"/>
                </a:lnTo>
                <a:lnTo>
                  <a:pt x="3231" y="1463"/>
                </a:lnTo>
                <a:lnTo>
                  <a:pt x="3229" y="1463"/>
                </a:lnTo>
                <a:lnTo>
                  <a:pt x="3227" y="1463"/>
                </a:lnTo>
                <a:lnTo>
                  <a:pt x="3225" y="1466"/>
                </a:lnTo>
                <a:lnTo>
                  <a:pt x="3225" y="1466"/>
                </a:lnTo>
                <a:lnTo>
                  <a:pt x="3225" y="1466"/>
                </a:lnTo>
                <a:lnTo>
                  <a:pt x="3225" y="1463"/>
                </a:lnTo>
                <a:lnTo>
                  <a:pt x="3225" y="1463"/>
                </a:lnTo>
                <a:lnTo>
                  <a:pt x="3227" y="1461"/>
                </a:lnTo>
                <a:lnTo>
                  <a:pt x="3231" y="1461"/>
                </a:lnTo>
                <a:lnTo>
                  <a:pt x="3235" y="1459"/>
                </a:lnTo>
                <a:lnTo>
                  <a:pt x="3235" y="1457"/>
                </a:lnTo>
                <a:lnTo>
                  <a:pt x="3235" y="1457"/>
                </a:lnTo>
                <a:lnTo>
                  <a:pt x="3237" y="1455"/>
                </a:lnTo>
                <a:lnTo>
                  <a:pt x="3235" y="1453"/>
                </a:lnTo>
                <a:lnTo>
                  <a:pt x="3235" y="1451"/>
                </a:lnTo>
                <a:lnTo>
                  <a:pt x="3233" y="1449"/>
                </a:lnTo>
                <a:lnTo>
                  <a:pt x="3233" y="1447"/>
                </a:lnTo>
                <a:lnTo>
                  <a:pt x="3231" y="1447"/>
                </a:lnTo>
                <a:lnTo>
                  <a:pt x="3231" y="1445"/>
                </a:lnTo>
                <a:lnTo>
                  <a:pt x="3231" y="1447"/>
                </a:lnTo>
                <a:lnTo>
                  <a:pt x="3227" y="1445"/>
                </a:lnTo>
                <a:lnTo>
                  <a:pt x="3227" y="1443"/>
                </a:lnTo>
                <a:lnTo>
                  <a:pt x="3225" y="1440"/>
                </a:lnTo>
                <a:lnTo>
                  <a:pt x="3223" y="1440"/>
                </a:lnTo>
                <a:lnTo>
                  <a:pt x="3220" y="1438"/>
                </a:lnTo>
                <a:lnTo>
                  <a:pt x="3220" y="1434"/>
                </a:lnTo>
                <a:lnTo>
                  <a:pt x="3212" y="1430"/>
                </a:lnTo>
                <a:lnTo>
                  <a:pt x="3208" y="1426"/>
                </a:lnTo>
                <a:lnTo>
                  <a:pt x="3204" y="1419"/>
                </a:lnTo>
                <a:lnTo>
                  <a:pt x="3200" y="1417"/>
                </a:lnTo>
                <a:lnTo>
                  <a:pt x="3197" y="1415"/>
                </a:lnTo>
                <a:lnTo>
                  <a:pt x="3195" y="1415"/>
                </a:lnTo>
                <a:lnTo>
                  <a:pt x="3193" y="1415"/>
                </a:lnTo>
                <a:lnTo>
                  <a:pt x="3191" y="1415"/>
                </a:lnTo>
                <a:lnTo>
                  <a:pt x="3191" y="1413"/>
                </a:lnTo>
                <a:lnTo>
                  <a:pt x="3189" y="1411"/>
                </a:lnTo>
                <a:lnTo>
                  <a:pt x="3189" y="1411"/>
                </a:lnTo>
                <a:lnTo>
                  <a:pt x="3187" y="1409"/>
                </a:lnTo>
                <a:lnTo>
                  <a:pt x="3187" y="1409"/>
                </a:lnTo>
                <a:lnTo>
                  <a:pt x="3185" y="1407"/>
                </a:lnTo>
                <a:lnTo>
                  <a:pt x="3185" y="1409"/>
                </a:lnTo>
                <a:lnTo>
                  <a:pt x="3185" y="1409"/>
                </a:lnTo>
                <a:lnTo>
                  <a:pt x="3185" y="1411"/>
                </a:lnTo>
                <a:lnTo>
                  <a:pt x="3185" y="1411"/>
                </a:lnTo>
                <a:lnTo>
                  <a:pt x="3185" y="1413"/>
                </a:lnTo>
                <a:lnTo>
                  <a:pt x="3183" y="1411"/>
                </a:lnTo>
                <a:lnTo>
                  <a:pt x="3183" y="1407"/>
                </a:lnTo>
                <a:lnTo>
                  <a:pt x="3181" y="1407"/>
                </a:lnTo>
                <a:lnTo>
                  <a:pt x="3181" y="1407"/>
                </a:lnTo>
                <a:lnTo>
                  <a:pt x="3179" y="1403"/>
                </a:lnTo>
                <a:lnTo>
                  <a:pt x="3176" y="1401"/>
                </a:lnTo>
                <a:lnTo>
                  <a:pt x="3176" y="1396"/>
                </a:lnTo>
                <a:lnTo>
                  <a:pt x="3174" y="1388"/>
                </a:lnTo>
                <a:lnTo>
                  <a:pt x="3172" y="1384"/>
                </a:lnTo>
                <a:lnTo>
                  <a:pt x="3172" y="1378"/>
                </a:lnTo>
                <a:lnTo>
                  <a:pt x="3166" y="1369"/>
                </a:lnTo>
                <a:lnTo>
                  <a:pt x="3166" y="1369"/>
                </a:lnTo>
                <a:lnTo>
                  <a:pt x="3164" y="1367"/>
                </a:lnTo>
                <a:lnTo>
                  <a:pt x="3162" y="1365"/>
                </a:lnTo>
                <a:lnTo>
                  <a:pt x="3162" y="1367"/>
                </a:lnTo>
                <a:lnTo>
                  <a:pt x="3162" y="1367"/>
                </a:lnTo>
                <a:lnTo>
                  <a:pt x="3160" y="1365"/>
                </a:lnTo>
                <a:lnTo>
                  <a:pt x="3160" y="1365"/>
                </a:lnTo>
                <a:lnTo>
                  <a:pt x="3158" y="1361"/>
                </a:lnTo>
                <a:lnTo>
                  <a:pt x="3153" y="1359"/>
                </a:lnTo>
                <a:lnTo>
                  <a:pt x="3153" y="1359"/>
                </a:lnTo>
                <a:lnTo>
                  <a:pt x="3151" y="1359"/>
                </a:lnTo>
                <a:lnTo>
                  <a:pt x="3151" y="1359"/>
                </a:lnTo>
                <a:lnTo>
                  <a:pt x="3149" y="1354"/>
                </a:lnTo>
                <a:lnTo>
                  <a:pt x="3147" y="1346"/>
                </a:lnTo>
                <a:lnTo>
                  <a:pt x="3147" y="1344"/>
                </a:lnTo>
                <a:lnTo>
                  <a:pt x="3147" y="1338"/>
                </a:lnTo>
                <a:lnTo>
                  <a:pt x="3147" y="1334"/>
                </a:lnTo>
                <a:lnTo>
                  <a:pt x="3147" y="1331"/>
                </a:lnTo>
                <a:lnTo>
                  <a:pt x="3147" y="1329"/>
                </a:lnTo>
                <a:lnTo>
                  <a:pt x="3145" y="1327"/>
                </a:lnTo>
                <a:lnTo>
                  <a:pt x="3145" y="1325"/>
                </a:lnTo>
                <a:lnTo>
                  <a:pt x="3145" y="1323"/>
                </a:lnTo>
                <a:lnTo>
                  <a:pt x="3147" y="1325"/>
                </a:lnTo>
                <a:lnTo>
                  <a:pt x="3147" y="1325"/>
                </a:lnTo>
                <a:lnTo>
                  <a:pt x="3147" y="1325"/>
                </a:lnTo>
                <a:lnTo>
                  <a:pt x="3147" y="1323"/>
                </a:lnTo>
                <a:lnTo>
                  <a:pt x="3147" y="1323"/>
                </a:lnTo>
                <a:lnTo>
                  <a:pt x="3145" y="1321"/>
                </a:lnTo>
                <a:lnTo>
                  <a:pt x="3143" y="1317"/>
                </a:lnTo>
                <a:lnTo>
                  <a:pt x="3143" y="1315"/>
                </a:lnTo>
                <a:lnTo>
                  <a:pt x="3141" y="1310"/>
                </a:lnTo>
                <a:lnTo>
                  <a:pt x="3141" y="1310"/>
                </a:lnTo>
                <a:lnTo>
                  <a:pt x="3141" y="1308"/>
                </a:lnTo>
                <a:lnTo>
                  <a:pt x="3135" y="1304"/>
                </a:lnTo>
                <a:lnTo>
                  <a:pt x="3132" y="1300"/>
                </a:lnTo>
                <a:lnTo>
                  <a:pt x="3128" y="1300"/>
                </a:lnTo>
                <a:lnTo>
                  <a:pt x="3126" y="1298"/>
                </a:lnTo>
                <a:lnTo>
                  <a:pt x="3126" y="1298"/>
                </a:lnTo>
                <a:lnTo>
                  <a:pt x="3124" y="1296"/>
                </a:lnTo>
                <a:lnTo>
                  <a:pt x="3122" y="1292"/>
                </a:lnTo>
                <a:lnTo>
                  <a:pt x="3122" y="1289"/>
                </a:lnTo>
                <a:lnTo>
                  <a:pt x="3122" y="1283"/>
                </a:lnTo>
                <a:lnTo>
                  <a:pt x="3122" y="1283"/>
                </a:lnTo>
                <a:lnTo>
                  <a:pt x="3122" y="1281"/>
                </a:lnTo>
                <a:lnTo>
                  <a:pt x="3124" y="1281"/>
                </a:lnTo>
                <a:lnTo>
                  <a:pt x="3124" y="1281"/>
                </a:lnTo>
                <a:lnTo>
                  <a:pt x="3126" y="1281"/>
                </a:lnTo>
                <a:lnTo>
                  <a:pt x="3124" y="1279"/>
                </a:lnTo>
                <a:lnTo>
                  <a:pt x="3122" y="1277"/>
                </a:lnTo>
                <a:lnTo>
                  <a:pt x="3120" y="1277"/>
                </a:lnTo>
                <a:lnTo>
                  <a:pt x="3118" y="1273"/>
                </a:lnTo>
                <a:lnTo>
                  <a:pt x="3114" y="1262"/>
                </a:lnTo>
                <a:lnTo>
                  <a:pt x="3109" y="1258"/>
                </a:lnTo>
                <a:lnTo>
                  <a:pt x="3109" y="1254"/>
                </a:lnTo>
                <a:lnTo>
                  <a:pt x="3105" y="1250"/>
                </a:lnTo>
                <a:lnTo>
                  <a:pt x="3101" y="1241"/>
                </a:lnTo>
                <a:lnTo>
                  <a:pt x="3099" y="1239"/>
                </a:lnTo>
                <a:lnTo>
                  <a:pt x="3099" y="1233"/>
                </a:lnTo>
                <a:lnTo>
                  <a:pt x="3099" y="1231"/>
                </a:lnTo>
                <a:lnTo>
                  <a:pt x="3097" y="1231"/>
                </a:lnTo>
                <a:lnTo>
                  <a:pt x="3097" y="1229"/>
                </a:lnTo>
                <a:lnTo>
                  <a:pt x="3095" y="1227"/>
                </a:lnTo>
                <a:lnTo>
                  <a:pt x="3095" y="1224"/>
                </a:lnTo>
                <a:lnTo>
                  <a:pt x="3095" y="1222"/>
                </a:lnTo>
                <a:lnTo>
                  <a:pt x="3093" y="1220"/>
                </a:lnTo>
                <a:lnTo>
                  <a:pt x="3093" y="1218"/>
                </a:lnTo>
                <a:lnTo>
                  <a:pt x="3091" y="1218"/>
                </a:lnTo>
                <a:lnTo>
                  <a:pt x="3088" y="1216"/>
                </a:lnTo>
                <a:lnTo>
                  <a:pt x="3086" y="1212"/>
                </a:lnTo>
                <a:lnTo>
                  <a:pt x="3084" y="1210"/>
                </a:lnTo>
                <a:lnTo>
                  <a:pt x="3084" y="1208"/>
                </a:lnTo>
                <a:lnTo>
                  <a:pt x="3084" y="1208"/>
                </a:lnTo>
                <a:lnTo>
                  <a:pt x="3082" y="1206"/>
                </a:lnTo>
                <a:lnTo>
                  <a:pt x="3080" y="1204"/>
                </a:lnTo>
                <a:lnTo>
                  <a:pt x="3080" y="1204"/>
                </a:lnTo>
                <a:lnTo>
                  <a:pt x="3080" y="1199"/>
                </a:lnTo>
                <a:lnTo>
                  <a:pt x="3080" y="1197"/>
                </a:lnTo>
                <a:lnTo>
                  <a:pt x="3080" y="1197"/>
                </a:lnTo>
                <a:lnTo>
                  <a:pt x="3078" y="1195"/>
                </a:lnTo>
                <a:lnTo>
                  <a:pt x="3076" y="1193"/>
                </a:lnTo>
                <a:lnTo>
                  <a:pt x="3078" y="1191"/>
                </a:lnTo>
                <a:lnTo>
                  <a:pt x="3078" y="1189"/>
                </a:lnTo>
                <a:lnTo>
                  <a:pt x="3078" y="1189"/>
                </a:lnTo>
                <a:lnTo>
                  <a:pt x="3080" y="1187"/>
                </a:lnTo>
                <a:lnTo>
                  <a:pt x="3080" y="1191"/>
                </a:lnTo>
                <a:lnTo>
                  <a:pt x="3082" y="1195"/>
                </a:lnTo>
                <a:lnTo>
                  <a:pt x="3082" y="1195"/>
                </a:lnTo>
                <a:lnTo>
                  <a:pt x="3082" y="1197"/>
                </a:lnTo>
                <a:lnTo>
                  <a:pt x="3084" y="1199"/>
                </a:lnTo>
                <a:lnTo>
                  <a:pt x="3086" y="1201"/>
                </a:lnTo>
                <a:lnTo>
                  <a:pt x="3088" y="1204"/>
                </a:lnTo>
                <a:lnTo>
                  <a:pt x="3088" y="1206"/>
                </a:lnTo>
                <a:lnTo>
                  <a:pt x="3088" y="1208"/>
                </a:lnTo>
                <a:lnTo>
                  <a:pt x="3088" y="1210"/>
                </a:lnTo>
                <a:lnTo>
                  <a:pt x="3093" y="1212"/>
                </a:lnTo>
                <a:lnTo>
                  <a:pt x="3095" y="1214"/>
                </a:lnTo>
                <a:lnTo>
                  <a:pt x="3097" y="1218"/>
                </a:lnTo>
                <a:lnTo>
                  <a:pt x="3101" y="1220"/>
                </a:lnTo>
                <a:lnTo>
                  <a:pt x="3103" y="1222"/>
                </a:lnTo>
                <a:lnTo>
                  <a:pt x="3105" y="1220"/>
                </a:lnTo>
                <a:lnTo>
                  <a:pt x="3105" y="1218"/>
                </a:lnTo>
                <a:lnTo>
                  <a:pt x="3107" y="1216"/>
                </a:lnTo>
                <a:lnTo>
                  <a:pt x="3107" y="1214"/>
                </a:lnTo>
                <a:lnTo>
                  <a:pt x="3109" y="1208"/>
                </a:lnTo>
                <a:lnTo>
                  <a:pt x="3112" y="1199"/>
                </a:lnTo>
                <a:lnTo>
                  <a:pt x="3112" y="1197"/>
                </a:lnTo>
                <a:lnTo>
                  <a:pt x="3114" y="1195"/>
                </a:lnTo>
                <a:lnTo>
                  <a:pt x="3114" y="1195"/>
                </a:lnTo>
                <a:lnTo>
                  <a:pt x="3114" y="1195"/>
                </a:lnTo>
                <a:lnTo>
                  <a:pt x="3114" y="1197"/>
                </a:lnTo>
                <a:lnTo>
                  <a:pt x="3112" y="1208"/>
                </a:lnTo>
                <a:lnTo>
                  <a:pt x="3112" y="1210"/>
                </a:lnTo>
                <a:lnTo>
                  <a:pt x="3109" y="1214"/>
                </a:lnTo>
                <a:lnTo>
                  <a:pt x="3109" y="1216"/>
                </a:lnTo>
                <a:lnTo>
                  <a:pt x="3109" y="1218"/>
                </a:lnTo>
                <a:lnTo>
                  <a:pt x="3112" y="1216"/>
                </a:lnTo>
                <a:lnTo>
                  <a:pt x="3112" y="1216"/>
                </a:lnTo>
                <a:lnTo>
                  <a:pt x="3116" y="1218"/>
                </a:lnTo>
                <a:lnTo>
                  <a:pt x="3118" y="1218"/>
                </a:lnTo>
                <a:lnTo>
                  <a:pt x="3120" y="1222"/>
                </a:lnTo>
                <a:lnTo>
                  <a:pt x="3124" y="1227"/>
                </a:lnTo>
                <a:lnTo>
                  <a:pt x="3126" y="1231"/>
                </a:lnTo>
                <a:lnTo>
                  <a:pt x="3126" y="1233"/>
                </a:lnTo>
                <a:lnTo>
                  <a:pt x="3130" y="1235"/>
                </a:lnTo>
                <a:lnTo>
                  <a:pt x="3130" y="1237"/>
                </a:lnTo>
                <a:lnTo>
                  <a:pt x="3132" y="1241"/>
                </a:lnTo>
                <a:lnTo>
                  <a:pt x="3137" y="1248"/>
                </a:lnTo>
                <a:lnTo>
                  <a:pt x="3139" y="1250"/>
                </a:lnTo>
                <a:lnTo>
                  <a:pt x="3139" y="1252"/>
                </a:lnTo>
                <a:lnTo>
                  <a:pt x="3141" y="1254"/>
                </a:lnTo>
                <a:lnTo>
                  <a:pt x="3141" y="1254"/>
                </a:lnTo>
                <a:lnTo>
                  <a:pt x="3143" y="1256"/>
                </a:lnTo>
                <a:lnTo>
                  <a:pt x="3145" y="1260"/>
                </a:lnTo>
                <a:lnTo>
                  <a:pt x="3147" y="1262"/>
                </a:lnTo>
                <a:lnTo>
                  <a:pt x="3147" y="1264"/>
                </a:lnTo>
                <a:lnTo>
                  <a:pt x="3147" y="1264"/>
                </a:lnTo>
                <a:lnTo>
                  <a:pt x="3147" y="1266"/>
                </a:lnTo>
                <a:lnTo>
                  <a:pt x="3147" y="1269"/>
                </a:lnTo>
                <a:lnTo>
                  <a:pt x="3149" y="1271"/>
                </a:lnTo>
                <a:lnTo>
                  <a:pt x="3149" y="1273"/>
                </a:lnTo>
                <a:lnTo>
                  <a:pt x="3151" y="1275"/>
                </a:lnTo>
                <a:lnTo>
                  <a:pt x="3153" y="1275"/>
                </a:lnTo>
                <a:lnTo>
                  <a:pt x="3153" y="1275"/>
                </a:lnTo>
                <a:lnTo>
                  <a:pt x="3156" y="1277"/>
                </a:lnTo>
                <a:lnTo>
                  <a:pt x="3158" y="1277"/>
                </a:lnTo>
                <a:lnTo>
                  <a:pt x="3158" y="1279"/>
                </a:lnTo>
                <a:lnTo>
                  <a:pt x="3160" y="1279"/>
                </a:lnTo>
                <a:lnTo>
                  <a:pt x="3162" y="1281"/>
                </a:lnTo>
                <a:lnTo>
                  <a:pt x="3164" y="1285"/>
                </a:lnTo>
                <a:lnTo>
                  <a:pt x="3166" y="1287"/>
                </a:lnTo>
                <a:lnTo>
                  <a:pt x="3168" y="1292"/>
                </a:lnTo>
                <a:lnTo>
                  <a:pt x="3170" y="1292"/>
                </a:lnTo>
                <a:lnTo>
                  <a:pt x="3170" y="1294"/>
                </a:lnTo>
                <a:lnTo>
                  <a:pt x="3170" y="1296"/>
                </a:lnTo>
                <a:lnTo>
                  <a:pt x="3172" y="1298"/>
                </a:lnTo>
                <a:lnTo>
                  <a:pt x="3170" y="1298"/>
                </a:lnTo>
                <a:lnTo>
                  <a:pt x="3172" y="1298"/>
                </a:lnTo>
                <a:lnTo>
                  <a:pt x="3172" y="1298"/>
                </a:lnTo>
                <a:lnTo>
                  <a:pt x="3172" y="1300"/>
                </a:lnTo>
                <a:lnTo>
                  <a:pt x="3174" y="1302"/>
                </a:lnTo>
                <a:lnTo>
                  <a:pt x="3174" y="1304"/>
                </a:lnTo>
                <a:lnTo>
                  <a:pt x="3174" y="1306"/>
                </a:lnTo>
                <a:lnTo>
                  <a:pt x="3172" y="1306"/>
                </a:lnTo>
                <a:lnTo>
                  <a:pt x="3172" y="1310"/>
                </a:lnTo>
                <a:lnTo>
                  <a:pt x="3172" y="1313"/>
                </a:lnTo>
                <a:lnTo>
                  <a:pt x="3172" y="1315"/>
                </a:lnTo>
                <a:lnTo>
                  <a:pt x="3174" y="1315"/>
                </a:lnTo>
                <a:lnTo>
                  <a:pt x="3174" y="1317"/>
                </a:lnTo>
                <a:lnTo>
                  <a:pt x="3174" y="1319"/>
                </a:lnTo>
                <a:lnTo>
                  <a:pt x="3174" y="1321"/>
                </a:lnTo>
                <a:lnTo>
                  <a:pt x="3176" y="1325"/>
                </a:lnTo>
                <a:lnTo>
                  <a:pt x="3181" y="1329"/>
                </a:lnTo>
                <a:lnTo>
                  <a:pt x="3181" y="1334"/>
                </a:lnTo>
                <a:lnTo>
                  <a:pt x="3183" y="1334"/>
                </a:lnTo>
                <a:lnTo>
                  <a:pt x="3185" y="1336"/>
                </a:lnTo>
                <a:lnTo>
                  <a:pt x="3189" y="1336"/>
                </a:lnTo>
                <a:lnTo>
                  <a:pt x="3193" y="1340"/>
                </a:lnTo>
                <a:lnTo>
                  <a:pt x="3195" y="1342"/>
                </a:lnTo>
                <a:lnTo>
                  <a:pt x="3197" y="1344"/>
                </a:lnTo>
                <a:lnTo>
                  <a:pt x="3197" y="1344"/>
                </a:lnTo>
                <a:lnTo>
                  <a:pt x="3200" y="1346"/>
                </a:lnTo>
                <a:lnTo>
                  <a:pt x="3200" y="1346"/>
                </a:lnTo>
                <a:lnTo>
                  <a:pt x="3200" y="1348"/>
                </a:lnTo>
                <a:lnTo>
                  <a:pt x="3204" y="1354"/>
                </a:lnTo>
                <a:lnTo>
                  <a:pt x="3204" y="1354"/>
                </a:lnTo>
                <a:lnTo>
                  <a:pt x="3204" y="1357"/>
                </a:lnTo>
                <a:lnTo>
                  <a:pt x="3206" y="1359"/>
                </a:lnTo>
                <a:lnTo>
                  <a:pt x="3206" y="1361"/>
                </a:lnTo>
                <a:lnTo>
                  <a:pt x="3208" y="1363"/>
                </a:lnTo>
                <a:lnTo>
                  <a:pt x="3210" y="1367"/>
                </a:lnTo>
                <a:lnTo>
                  <a:pt x="3212" y="1369"/>
                </a:lnTo>
                <a:lnTo>
                  <a:pt x="3212" y="1371"/>
                </a:lnTo>
                <a:lnTo>
                  <a:pt x="3216" y="1375"/>
                </a:lnTo>
                <a:lnTo>
                  <a:pt x="3220" y="1378"/>
                </a:lnTo>
                <a:lnTo>
                  <a:pt x="3220" y="1382"/>
                </a:lnTo>
                <a:lnTo>
                  <a:pt x="3223" y="1384"/>
                </a:lnTo>
                <a:lnTo>
                  <a:pt x="3223" y="1384"/>
                </a:lnTo>
                <a:lnTo>
                  <a:pt x="3225" y="1386"/>
                </a:lnTo>
                <a:lnTo>
                  <a:pt x="3225" y="1386"/>
                </a:lnTo>
                <a:lnTo>
                  <a:pt x="3225" y="1388"/>
                </a:lnTo>
                <a:lnTo>
                  <a:pt x="3227" y="1388"/>
                </a:lnTo>
                <a:lnTo>
                  <a:pt x="3227" y="1390"/>
                </a:lnTo>
                <a:lnTo>
                  <a:pt x="3227" y="1390"/>
                </a:lnTo>
                <a:lnTo>
                  <a:pt x="3227" y="1392"/>
                </a:lnTo>
                <a:lnTo>
                  <a:pt x="3227" y="1394"/>
                </a:lnTo>
                <a:lnTo>
                  <a:pt x="3229" y="1399"/>
                </a:lnTo>
                <a:lnTo>
                  <a:pt x="3227" y="1405"/>
                </a:lnTo>
                <a:lnTo>
                  <a:pt x="3227" y="1409"/>
                </a:lnTo>
                <a:lnTo>
                  <a:pt x="3227" y="1409"/>
                </a:lnTo>
                <a:lnTo>
                  <a:pt x="3227" y="1411"/>
                </a:lnTo>
                <a:lnTo>
                  <a:pt x="3227" y="1409"/>
                </a:lnTo>
                <a:lnTo>
                  <a:pt x="3227" y="1409"/>
                </a:lnTo>
                <a:lnTo>
                  <a:pt x="3225" y="1411"/>
                </a:lnTo>
                <a:lnTo>
                  <a:pt x="3229" y="1413"/>
                </a:lnTo>
                <a:lnTo>
                  <a:pt x="3229" y="1413"/>
                </a:lnTo>
                <a:lnTo>
                  <a:pt x="3229" y="1415"/>
                </a:lnTo>
                <a:lnTo>
                  <a:pt x="3229" y="1415"/>
                </a:lnTo>
                <a:lnTo>
                  <a:pt x="3229" y="1415"/>
                </a:lnTo>
                <a:lnTo>
                  <a:pt x="3229" y="1417"/>
                </a:lnTo>
                <a:lnTo>
                  <a:pt x="3229" y="1417"/>
                </a:lnTo>
                <a:lnTo>
                  <a:pt x="3231" y="1422"/>
                </a:lnTo>
                <a:lnTo>
                  <a:pt x="3231" y="1422"/>
                </a:lnTo>
                <a:lnTo>
                  <a:pt x="3231" y="1422"/>
                </a:lnTo>
                <a:lnTo>
                  <a:pt x="3231" y="1424"/>
                </a:lnTo>
                <a:lnTo>
                  <a:pt x="3231" y="1426"/>
                </a:lnTo>
                <a:lnTo>
                  <a:pt x="3231" y="1428"/>
                </a:lnTo>
                <a:lnTo>
                  <a:pt x="3233" y="1430"/>
                </a:lnTo>
                <a:lnTo>
                  <a:pt x="3235" y="1434"/>
                </a:lnTo>
                <a:lnTo>
                  <a:pt x="3235" y="1434"/>
                </a:lnTo>
                <a:lnTo>
                  <a:pt x="3233" y="1440"/>
                </a:lnTo>
                <a:lnTo>
                  <a:pt x="3237" y="1447"/>
                </a:lnTo>
                <a:lnTo>
                  <a:pt x="3237" y="1449"/>
                </a:lnTo>
                <a:lnTo>
                  <a:pt x="3239" y="1447"/>
                </a:lnTo>
                <a:lnTo>
                  <a:pt x="3244" y="1449"/>
                </a:lnTo>
                <a:lnTo>
                  <a:pt x="3244" y="1449"/>
                </a:lnTo>
                <a:lnTo>
                  <a:pt x="3246" y="1449"/>
                </a:lnTo>
                <a:lnTo>
                  <a:pt x="3248" y="1449"/>
                </a:lnTo>
                <a:lnTo>
                  <a:pt x="3250" y="1449"/>
                </a:lnTo>
                <a:lnTo>
                  <a:pt x="3250" y="1449"/>
                </a:lnTo>
                <a:lnTo>
                  <a:pt x="3254" y="1447"/>
                </a:lnTo>
                <a:lnTo>
                  <a:pt x="3256" y="1447"/>
                </a:lnTo>
                <a:lnTo>
                  <a:pt x="3258" y="1447"/>
                </a:lnTo>
                <a:lnTo>
                  <a:pt x="3260" y="1447"/>
                </a:lnTo>
                <a:lnTo>
                  <a:pt x="3260" y="1445"/>
                </a:lnTo>
                <a:lnTo>
                  <a:pt x="3262" y="1443"/>
                </a:lnTo>
                <a:lnTo>
                  <a:pt x="3264" y="1443"/>
                </a:lnTo>
                <a:lnTo>
                  <a:pt x="3267" y="1440"/>
                </a:lnTo>
                <a:lnTo>
                  <a:pt x="3269" y="1438"/>
                </a:lnTo>
                <a:lnTo>
                  <a:pt x="3273" y="1438"/>
                </a:lnTo>
                <a:lnTo>
                  <a:pt x="3277" y="1438"/>
                </a:lnTo>
                <a:lnTo>
                  <a:pt x="3281" y="1438"/>
                </a:lnTo>
                <a:lnTo>
                  <a:pt x="3283" y="1436"/>
                </a:lnTo>
                <a:lnTo>
                  <a:pt x="3285" y="1436"/>
                </a:lnTo>
                <a:lnTo>
                  <a:pt x="3288" y="1436"/>
                </a:lnTo>
                <a:lnTo>
                  <a:pt x="3292" y="1434"/>
                </a:lnTo>
                <a:lnTo>
                  <a:pt x="3294" y="1434"/>
                </a:lnTo>
                <a:lnTo>
                  <a:pt x="3298" y="1430"/>
                </a:lnTo>
                <a:lnTo>
                  <a:pt x="3300" y="1430"/>
                </a:lnTo>
                <a:lnTo>
                  <a:pt x="3302" y="1428"/>
                </a:lnTo>
                <a:lnTo>
                  <a:pt x="3302" y="1428"/>
                </a:lnTo>
                <a:lnTo>
                  <a:pt x="3306" y="1430"/>
                </a:lnTo>
                <a:lnTo>
                  <a:pt x="3311" y="1428"/>
                </a:lnTo>
                <a:lnTo>
                  <a:pt x="3313" y="1428"/>
                </a:lnTo>
                <a:lnTo>
                  <a:pt x="3313" y="1428"/>
                </a:lnTo>
                <a:lnTo>
                  <a:pt x="3315" y="1428"/>
                </a:lnTo>
                <a:lnTo>
                  <a:pt x="3317" y="1426"/>
                </a:lnTo>
                <a:lnTo>
                  <a:pt x="3317" y="1424"/>
                </a:lnTo>
                <a:lnTo>
                  <a:pt x="3319" y="1422"/>
                </a:lnTo>
                <a:lnTo>
                  <a:pt x="3319" y="1422"/>
                </a:lnTo>
                <a:lnTo>
                  <a:pt x="3323" y="1419"/>
                </a:lnTo>
                <a:lnTo>
                  <a:pt x="3325" y="1417"/>
                </a:lnTo>
                <a:lnTo>
                  <a:pt x="3332" y="1417"/>
                </a:lnTo>
                <a:lnTo>
                  <a:pt x="3334" y="1417"/>
                </a:lnTo>
                <a:lnTo>
                  <a:pt x="3338" y="1415"/>
                </a:lnTo>
                <a:lnTo>
                  <a:pt x="3340" y="1413"/>
                </a:lnTo>
                <a:lnTo>
                  <a:pt x="3346" y="1413"/>
                </a:lnTo>
                <a:lnTo>
                  <a:pt x="3350" y="1411"/>
                </a:lnTo>
                <a:lnTo>
                  <a:pt x="3355" y="1409"/>
                </a:lnTo>
                <a:lnTo>
                  <a:pt x="3357" y="1409"/>
                </a:lnTo>
                <a:lnTo>
                  <a:pt x="3357" y="1407"/>
                </a:lnTo>
                <a:lnTo>
                  <a:pt x="3359" y="1407"/>
                </a:lnTo>
                <a:lnTo>
                  <a:pt x="3361" y="1407"/>
                </a:lnTo>
                <a:lnTo>
                  <a:pt x="3363" y="1405"/>
                </a:lnTo>
                <a:lnTo>
                  <a:pt x="3365" y="1405"/>
                </a:lnTo>
                <a:lnTo>
                  <a:pt x="3365" y="1403"/>
                </a:lnTo>
                <a:lnTo>
                  <a:pt x="3363" y="1401"/>
                </a:lnTo>
                <a:lnTo>
                  <a:pt x="3365" y="1396"/>
                </a:lnTo>
                <a:lnTo>
                  <a:pt x="3365" y="1394"/>
                </a:lnTo>
                <a:lnTo>
                  <a:pt x="3367" y="1394"/>
                </a:lnTo>
                <a:lnTo>
                  <a:pt x="3369" y="1392"/>
                </a:lnTo>
                <a:lnTo>
                  <a:pt x="3378" y="1390"/>
                </a:lnTo>
                <a:lnTo>
                  <a:pt x="3380" y="1388"/>
                </a:lnTo>
                <a:lnTo>
                  <a:pt x="3384" y="1388"/>
                </a:lnTo>
                <a:lnTo>
                  <a:pt x="3386" y="1386"/>
                </a:lnTo>
                <a:lnTo>
                  <a:pt x="3390" y="1386"/>
                </a:lnTo>
                <a:lnTo>
                  <a:pt x="3390" y="1384"/>
                </a:lnTo>
                <a:lnTo>
                  <a:pt x="3396" y="1384"/>
                </a:lnTo>
                <a:lnTo>
                  <a:pt x="3399" y="1384"/>
                </a:lnTo>
                <a:lnTo>
                  <a:pt x="3401" y="1384"/>
                </a:lnTo>
                <a:lnTo>
                  <a:pt x="3401" y="1386"/>
                </a:lnTo>
                <a:lnTo>
                  <a:pt x="3405" y="1384"/>
                </a:lnTo>
                <a:lnTo>
                  <a:pt x="3407" y="1382"/>
                </a:lnTo>
                <a:lnTo>
                  <a:pt x="3409" y="1380"/>
                </a:lnTo>
                <a:lnTo>
                  <a:pt x="3409" y="1380"/>
                </a:lnTo>
                <a:lnTo>
                  <a:pt x="3409" y="1378"/>
                </a:lnTo>
                <a:lnTo>
                  <a:pt x="3407" y="1378"/>
                </a:lnTo>
                <a:lnTo>
                  <a:pt x="3409" y="1375"/>
                </a:lnTo>
                <a:lnTo>
                  <a:pt x="3411" y="1373"/>
                </a:lnTo>
                <a:lnTo>
                  <a:pt x="3413" y="1371"/>
                </a:lnTo>
                <a:lnTo>
                  <a:pt x="3420" y="1371"/>
                </a:lnTo>
                <a:lnTo>
                  <a:pt x="3424" y="1371"/>
                </a:lnTo>
                <a:lnTo>
                  <a:pt x="3424" y="1369"/>
                </a:lnTo>
                <a:lnTo>
                  <a:pt x="3428" y="1367"/>
                </a:lnTo>
                <a:lnTo>
                  <a:pt x="3428" y="1361"/>
                </a:lnTo>
                <a:lnTo>
                  <a:pt x="3430" y="1359"/>
                </a:lnTo>
                <a:lnTo>
                  <a:pt x="3432" y="1359"/>
                </a:lnTo>
                <a:lnTo>
                  <a:pt x="3436" y="1357"/>
                </a:lnTo>
                <a:lnTo>
                  <a:pt x="3440" y="1357"/>
                </a:lnTo>
                <a:lnTo>
                  <a:pt x="3443" y="1357"/>
                </a:lnTo>
                <a:lnTo>
                  <a:pt x="3445" y="1354"/>
                </a:lnTo>
                <a:lnTo>
                  <a:pt x="3445" y="1354"/>
                </a:lnTo>
                <a:lnTo>
                  <a:pt x="3445" y="1352"/>
                </a:lnTo>
                <a:lnTo>
                  <a:pt x="3445" y="1352"/>
                </a:lnTo>
                <a:lnTo>
                  <a:pt x="3445" y="1348"/>
                </a:lnTo>
                <a:lnTo>
                  <a:pt x="3445" y="1346"/>
                </a:lnTo>
                <a:lnTo>
                  <a:pt x="3445" y="1346"/>
                </a:lnTo>
                <a:lnTo>
                  <a:pt x="3445" y="1344"/>
                </a:lnTo>
                <a:lnTo>
                  <a:pt x="3445" y="1342"/>
                </a:lnTo>
                <a:lnTo>
                  <a:pt x="3445" y="1338"/>
                </a:lnTo>
                <a:lnTo>
                  <a:pt x="3447" y="1336"/>
                </a:lnTo>
                <a:lnTo>
                  <a:pt x="3447" y="1336"/>
                </a:lnTo>
                <a:lnTo>
                  <a:pt x="3449" y="1331"/>
                </a:lnTo>
                <a:lnTo>
                  <a:pt x="3451" y="1331"/>
                </a:lnTo>
                <a:lnTo>
                  <a:pt x="3451" y="1331"/>
                </a:lnTo>
                <a:lnTo>
                  <a:pt x="3451" y="1334"/>
                </a:lnTo>
                <a:lnTo>
                  <a:pt x="3451" y="1334"/>
                </a:lnTo>
                <a:lnTo>
                  <a:pt x="3451" y="1334"/>
                </a:lnTo>
                <a:lnTo>
                  <a:pt x="3453" y="1334"/>
                </a:lnTo>
                <a:lnTo>
                  <a:pt x="3455" y="1334"/>
                </a:lnTo>
                <a:lnTo>
                  <a:pt x="3455" y="1334"/>
                </a:lnTo>
                <a:lnTo>
                  <a:pt x="3457" y="1327"/>
                </a:lnTo>
                <a:lnTo>
                  <a:pt x="3461" y="1323"/>
                </a:lnTo>
                <a:lnTo>
                  <a:pt x="3464" y="1321"/>
                </a:lnTo>
                <a:lnTo>
                  <a:pt x="3468" y="1319"/>
                </a:lnTo>
                <a:lnTo>
                  <a:pt x="3468" y="1319"/>
                </a:lnTo>
                <a:lnTo>
                  <a:pt x="3470" y="1313"/>
                </a:lnTo>
                <a:lnTo>
                  <a:pt x="3472" y="1310"/>
                </a:lnTo>
                <a:lnTo>
                  <a:pt x="3472" y="1310"/>
                </a:lnTo>
                <a:lnTo>
                  <a:pt x="3474" y="1306"/>
                </a:lnTo>
                <a:lnTo>
                  <a:pt x="3474" y="1306"/>
                </a:lnTo>
                <a:lnTo>
                  <a:pt x="3474" y="1304"/>
                </a:lnTo>
                <a:lnTo>
                  <a:pt x="3474" y="1302"/>
                </a:lnTo>
                <a:lnTo>
                  <a:pt x="3472" y="1302"/>
                </a:lnTo>
                <a:lnTo>
                  <a:pt x="3470" y="1302"/>
                </a:lnTo>
                <a:lnTo>
                  <a:pt x="3468" y="1300"/>
                </a:lnTo>
                <a:lnTo>
                  <a:pt x="3468" y="1298"/>
                </a:lnTo>
                <a:lnTo>
                  <a:pt x="3466" y="1296"/>
                </a:lnTo>
                <a:lnTo>
                  <a:pt x="3464" y="1294"/>
                </a:lnTo>
                <a:lnTo>
                  <a:pt x="3461" y="1292"/>
                </a:lnTo>
                <a:lnTo>
                  <a:pt x="3461" y="1289"/>
                </a:lnTo>
                <a:lnTo>
                  <a:pt x="3459" y="1289"/>
                </a:lnTo>
                <a:lnTo>
                  <a:pt x="3459" y="1287"/>
                </a:lnTo>
                <a:lnTo>
                  <a:pt x="3457" y="1285"/>
                </a:lnTo>
                <a:lnTo>
                  <a:pt x="3455" y="1285"/>
                </a:lnTo>
                <a:lnTo>
                  <a:pt x="3453" y="1285"/>
                </a:lnTo>
                <a:lnTo>
                  <a:pt x="3453" y="1285"/>
                </a:lnTo>
                <a:lnTo>
                  <a:pt x="3449" y="1285"/>
                </a:lnTo>
                <a:lnTo>
                  <a:pt x="3445" y="1283"/>
                </a:lnTo>
                <a:lnTo>
                  <a:pt x="3443" y="1283"/>
                </a:lnTo>
                <a:lnTo>
                  <a:pt x="3436" y="1281"/>
                </a:lnTo>
                <a:lnTo>
                  <a:pt x="3436" y="1281"/>
                </a:lnTo>
                <a:lnTo>
                  <a:pt x="3432" y="1277"/>
                </a:lnTo>
                <a:lnTo>
                  <a:pt x="3430" y="1275"/>
                </a:lnTo>
                <a:lnTo>
                  <a:pt x="3428" y="1273"/>
                </a:lnTo>
                <a:lnTo>
                  <a:pt x="3426" y="1269"/>
                </a:lnTo>
                <a:lnTo>
                  <a:pt x="3424" y="1264"/>
                </a:lnTo>
                <a:lnTo>
                  <a:pt x="3424" y="1264"/>
                </a:lnTo>
                <a:lnTo>
                  <a:pt x="3424" y="1256"/>
                </a:lnTo>
                <a:lnTo>
                  <a:pt x="3424" y="1254"/>
                </a:lnTo>
                <a:lnTo>
                  <a:pt x="3424" y="1254"/>
                </a:lnTo>
                <a:lnTo>
                  <a:pt x="3424" y="1254"/>
                </a:lnTo>
                <a:lnTo>
                  <a:pt x="3424" y="1252"/>
                </a:lnTo>
                <a:lnTo>
                  <a:pt x="3426" y="1248"/>
                </a:lnTo>
                <a:lnTo>
                  <a:pt x="3426" y="1245"/>
                </a:lnTo>
                <a:lnTo>
                  <a:pt x="3426" y="1245"/>
                </a:lnTo>
                <a:lnTo>
                  <a:pt x="3426" y="1243"/>
                </a:lnTo>
                <a:lnTo>
                  <a:pt x="3424" y="1243"/>
                </a:lnTo>
                <a:lnTo>
                  <a:pt x="3424" y="1245"/>
                </a:lnTo>
                <a:lnTo>
                  <a:pt x="3424" y="1245"/>
                </a:lnTo>
                <a:lnTo>
                  <a:pt x="3422" y="1245"/>
                </a:lnTo>
                <a:lnTo>
                  <a:pt x="3422" y="1245"/>
                </a:lnTo>
                <a:lnTo>
                  <a:pt x="3422" y="1245"/>
                </a:lnTo>
                <a:lnTo>
                  <a:pt x="3420" y="1248"/>
                </a:lnTo>
                <a:lnTo>
                  <a:pt x="3420" y="1250"/>
                </a:lnTo>
                <a:lnTo>
                  <a:pt x="3420" y="1252"/>
                </a:lnTo>
                <a:lnTo>
                  <a:pt x="3417" y="1252"/>
                </a:lnTo>
                <a:lnTo>
                  <a:pt x="3411" y="1258"/>
                </a:lnTo>
                <a:lnTo>
                  <a:pt x="3411" y="1258"/>
                </a:lnTo>
                <a:lnTo>
                  <a:pt x="3409" y="1260"/>
                </a:lnTo>
                <a:lnTo>
                  <a:pt x="3409" y="1260"/>
                </a:lnTo>
                <a:lnTo>
                  <a:pt x="3405" y="1264"/>
                </a:lnTo>
                <a:lnTo>
                  <a:pt x="3401" y="1269"/>
                </a:lnTo>
                <a:lnTo>
                  <a:pt x="3399" y="1269"/>
                </a:lnTo>
                <a:lnTo>
                  <a:pt x="3399" y="1271"/>
                </a:lnTo>
                <a:lnTo>
                  <a:pt x="3399" y="1271"/>
                </a:lnTo>
                <a:lnTo>
                  <a:pt x="3399" y="1273"/>
                </a:lnTo>
                <a:lnTo>
                  <a:pt x="3396" y="1273"/>
                </a:lnTo>
                <a:lnTo>
                  <a:pt x="3396" y="1275"/>
                </a:lnTo>
                <a:lnTo>
                  <a:pt x="3396" y="1275"/>
                </a:lnTo>
                <a:lnTo>
                  <a:pt x="3394" y="1277"/>
                </a:lnTo>
                <a:lnTo>
                  <a:pt x="3392" y="1277"/>
                </a:lnTo>
                <a:lnTo>
                  <a:pt x="3388" y="1279"/>
                </a:lnTo>
                <a:lnTo>
                  <a:pt x="3388" y="1279"/>
                </a:lnTo>
                <a:lnTo>
                  <a:pt x="3380" y="1279"/>
                </a:lnTo>
                <a:lnTo>
                  <a:pt x="3376" y="1277"/>
                </a:lnTo>
                <a:lnTo>
                  <a:pt x="3371" y="1277"/>
                </a:lnTo>
                <a:lnTo>
                  <a:pt x="3369" y="1279"/>
                </a:lnTo>
                <a:lnTo>
                  <a:pt x="3365" y="1281"/>
                </a:lnTo>
                <a:lnTo>
                  <a:pt x="3363" y="1281"/>
                </a:lnTo>
                <a:lnTo>
                  <a:pt x="3359" y="1281"/>
                </a:lnTo>
                <a:lnTo>
                  <a:pt x="3359" y="1279"/>
                </a:lnTo>
                <a:lnTo>
                  <a:pt x="3359" y="1279"/>
                </a:lnTo>
                <a:lnTo>
                  <a:pt x="3357" y="1277"/>
                </a:lnTo>
                <a:lnTo>
                  <a:pt x="3357" y="1277"/>
                </a:lnTo>
                <a:lnTo>
                  <a:pt x="3357" y="1277"/>
                </a:lnTo>
                <a:lnTo>
                  <a:pt x="3355" y="1275"/>
                </a:lnTo>
                <a:lnTo>
                  <a:pt x="3355" y="1275"/>
                </a:lnTo>
                <a:lnTo>
                  <a:pt x="3355" y="1275"/>
                </a:lnTo>
                <a:lnTo>
                  <a:pt x="3355" y="1275"/>
                </a:lnTo>
                <a:lnTo>
                  <a:pt x="3352" y="1275"/>
                </a:lnTo>
                <a:lnTo>
                  <a:pt x="3352" y="1275"/>
                </a:lnTo>
                <a:lnTo>
                  <a:pt x="3350" y="1275"/>
                </a:lnTo>
                <a:lnTo>
                  <a:pt x="3352" y="1273"/>
                </a:lnTo>
                <a:lnTo>
                  <a:pt x="3352" y="1273"/>
                </a:lnTo>
                <a:lnTo>
                  <a:pt x="3352" y="1271"/>
                </a:lnTo>
                <a:lnTo>
                  <a:pt x="3352" y="1271"/>
                </a:lnTo>
                <a:lnTo>
                  <a:pt x="3350" y="1271"/>
                </a:lnTo>
                <a:lnTo>
                  <a:pt x="3352" y="1271"/>
                </a:lnTo>
                <a:lnTo>
                  <a:pt x="3352" y="1271"/>
                </a:lnTo>
                <a:lnTo>
                  <a:pt x="3355" y="1266"/>
                </a:lnTo>
                <a:lnTo>
                  <a:pt x="3355" y="1264"/>
                </a:lnTo>
                <a:lnTo>
                  <a:pt x="3355" y="1264"/>
                </a:lnTo>
                <a:lnTo>
                  <a:pt x="3355" y="1262"/>
                </a:lnTo>
                <a:lnTo>
                  <a:pt x="3355" y="1260"/>
                </a:lnTo>
                <a:lnTo>
                  <a:pt x="3355" y="1258"/>
                </a:lnTo>
                <a:lnTo>
                  <a:pt x="3355" y="1258"/>
                </a:lnTo>
                <a:lnTo>
                  <a:pt x="3355" y="1256"/>
                </a:lnTo>
                <a:lnTo>
                  <a:pt x="3355" y="1254"/>
                </a:lnTo>
                <a:lnTo>
                  <a:pt x="3355" y="1254"/>
                </a:lnTo>
                <a:lnTo>
                  <a:pt x="3355" y="1252"/>
                </a:lnTo>
                <a:lnTo>
                  <a:pt x="3352" y="1250"/>
                </a:lnTo>
                <a:lnTo>
                  <a:pt x="3350" y="1248"/>
                </a:lnTo>
                <a:lnTo>
                  <a:pt x="3348" y="1248"/>
                </a:lnTo>
                <a:lnTo>
                  <a:pt x="3346" y="1250"/>
                </a:lnTo>
                <a:lnTo>
                  <a:pt x="3344" y="1254"/>
                </a:lnTo>
                <a:lnTo>
                  <a:pt x="3344" y="1256"/>
                </a:lnTo>
                <a:lnTo>
                  <a:pt x="3344" y="1258"/>
                </a:lnTo>
                <a:lnTo>
                  <a:pt x="3344" y="1258"/>
                </a:lnTo>
                <a:lnTo>
                  <a:pt x="3342" y="1258"/>
                </a:lnTo>
                <a:lnTo>
                  <a:pt x="3344" y="1262"/>
                </a:lnTo>
                <a:lnTo>
                  <a:pt x="3344" y="1266"/>
                </a:lnTo>
                <a:lnTo>
                  <a:pt x="3344" y="1266"/>
                </a:lnTo>
                <a:lnTo>
                  <a:pt x="3344" y="1269"/>
                </a:lnTo>
                <a:lnTo>
                  <a:pt x="3342" y="1266"/>
                </a:lnTo>
                <a:lnTo>
                  <a:pt x="3342" y="1264"/>
                </a:lnTo>
                <a:lnTo>
                  <a:pt x="3340" y="1264"/>
                </a:lnTo>
                <a:lnTo>
                  <a:pt x="3340" y="1260"/>
                </a:lnTo>
                <a:lnTo>
                  <a:pt x="3338" y="1258"/>
                </a:lnTo>
                <a:lnTo>
                  <a:pt x="3336" y="1256"/>
                </a:lnTo>
                <a:lnTo>
                  <a:pt x="3336" y="1256"/>
                </a:lnTo>
                <a:lnTo>
                  <a:pt x="3336" y="1254"/>
                </a:lnTo>
                <a:lnTo>
                  <a:pt x="3334" y="1252"/>
                </a:lnTo>
                <a:lnTo>
                  <a:pt x="3334" y="1250"/>
                </a:lnTo>
                <a:lnTo>
                  <a:pt x="3332" y="1248"/>
                </a:lnTo>
                <a:lnTo>
                  <a:pt x="3334" y="1248"/>
                </a:lnTo>
                <a:lnTo>
                  <a:pt x="3334" y="1248"/>
                </a:lnTo>
                <a:lnTo>
                  <a:pt x="3334" y="1248"/>
                </a:lnTo>
                <a:lnTo>
                  <a:pt x="3334" y="1248"/>
                </a:lnTo>
                <a:lnTo>
                  <a:pt x="3336" y="1245"/>
                </a:lnTo>
                <a:lnTo>
                  <a:pt x="3336" y="1243"/>
                </a:lnTo>
                <a:lnTo>
                  <a:pt x="3334" y="1243"/>
                </a:lnTo>
                <a:lnTo>
                  <a:pt x="3332" y="1241"/>
                </a:lnTo>
                <a:lnTo>
                  <a:pt x="3332" y="1239"/>
                </a:lnTo>
                <a:lnTo>
                  <a:pt x="3332" y="1239"/>
                </a:lnTo>
                <a:lnTo>
                  <a:pt x="3332" y="1239"/>
                </a:lnTo>
                <a:lnTo>
                  <a:pt x="3334" y="1239"/>
                </a:lnTo>
                <a:lnTo>
                  <a:pt x="3334" y="1239"/>
                </a:lnTo>
                <a:lnTo>
                  <a:pt x="3334" y="1239"/>
                </a:lnTo>
                <a:lnTo>
                  <a:pt x="3332" y="1237"/>
                </a:lnTo>
                <a:lnTo>
                  <a:pt x="3327" y="1235"/>
                </a:lnTo>
                <a:lnTo>
                  <a:pt x="3325" y="1231"/>
                </a:lnTo>
                <a:lnTo>
                  <a:pt x="3323" y="1231"/>
                </a:lnTo>
                <a:lnTo>
                  <a:pt x="3321" y="1229"/>
                </a:lnTo>
                <a:lnTo>
                  <a:pt x="3321" y="1227"/>
                </a:lnTo>
                <a:lnTo>
                  <a:pt x="3321" y="1227"/>
                </a:lnTo>
                <a:lnTo>
                  <a:pt x="3319" y="1227"/>
                </a:lnTo>
                <a:lnTo>
                  <a:pt x="3319" y="1227"/>
                </a:lnTo>
                <a:lnTo>
                  <a:pt x="3317" y="1224"/>
                </a:lnTo>
                <a:lnTo>
                  <a:pt x="3315" y="1222"/>
                </a:lnTo>
                <a:lnTo>
                  <a:pt x="3315" y="1222"/>
                </a:lnTo>
                <a:lnTo>
                  <a:pt x="3315" y="1222"/>
                </a:lnTo>
                <a:lnTo>
                  <a:pt x="3315" y="1220"/>
                </a:lnTo>
                <a:lnTo>
                  <a:pt x="3315" y="1218"/>
                </a:lnTo>
                <a:lnTo>
                  <a:pt x="3313" y="1216"/>
                </a:lnTo>
                <a:lnTo>
                  <a:pt x="3311" y="1214"/>
                </a:lnTo>
                <a:lnTo>
                  <a:pt x="3311" y="1212"/>
                </a:lnTo>
                <a:lnTo>
                  <a:pt x="3308" y="1210"/>
                </a:lnTo>
                <a:lnTo>
                  <a:pt x="3308" y="1208"/>
                </a:lnTo>
                <a:lnTo>
                  <a:pt x="3308" y="1208"/>
                </a:lnTo>
                <a:lnTo>
                  <a:pt x="3308" y="1208"/>
                </a:lnTo>
                <a:lnTo>
                  <a:pt x="3306" y="1204"/>
                </a:lnTo>
                <a:lnTo>
                  <a:pt x="3306" y="1204"/>
                </a:lnTo>
                <a:lnTo>
                  <a:pt x="3304" y="1199"/>
                </a:lnTo>
                <a:lnTo>
                  <a:pt x="3304" y="1199"/>
                </a:lnTo>
                <a:lnTo>
                  <a:pt x="3304" y="1197"/>
                </a:lnTo>
                <a:lnTo>
                  <a:pt x="3302" y="1197"/>
                </a:lnTo>
                <a:lnTo>
                  <a:pt x="3302" y="1197"/>
                </a:lnTo>
                <a:lnTo>
                  <a:pt x="3300" y="1197"/>
                </a:lnTo>
                <a:lnTo>
                  <a:pt x="3300" y="1197"/>
                </a:lnTo>
                <a:lnTo>
                  <a:pt x="3300" y="1197"/>
                </a:lnTo>
                <a:lnTo>
                  <a:pt x="3300" y="1195"/>
                </a:lnTo>
                <a:lnTo>
                  <a:pt x="3302" y="1193"/>
                </a:lnTo>
                <a:lnTo>
                  <a:pt x="3304" y="1193"/>
                </a:lnTo>
                <a:lnTo>
                  <a:pt x="3304" y="1193"/>
                </a:lnTo>
                <a:lnTo>
                  <a:pt x="3304" y="1193"/>
                </a:lnTo>
                <a:lnTo>
                  <a:pt x="3304" y="1193"/>
                </a:lnTo>
                <a:lnTo>
                  <a:pt x="3304" y="1191"/>
                </a:lnTo>
                <a:lnTo>
                  <a:pt x="3302" y="1191"/>
                </a:lnTo>
                <a:lnTo>
                  <a:pt x="3302" y="1189"/>
                </a:lnTo>
                <a:lnTo>
                  <a:pt x="3302" y="1187"/>
                </a:lnTo>
                <a:lnTo>
                  <a:pt x="3302" y="1187"/>
                </a:lnTo>
                <a:lnTo>
                  <a:pt x="3304" y="1187"/>
                </a:lnTo>
                <a:lnTo>
                  <a:pt x="3304" y="1187"/>
                </a:lnTo>
                <a:lnTo>
                  <a:pt x="3308" y="1189"/>
                </a:lnTo>
                <a:lnTo>
                  <a:pt x="3311" y="1189"/>
                </a:lnTo>
                <a:lnTo>
                  <a:pt x="3311" y="1189"/>
                </a:lnTo>
                <a:lnTo>
                  <a:pt x="3313" y="1187"/>
                </a:lnTo>
                <a:lnTo>
                  <a:pt x="3313" y="1187"/>
                </a:lnTo>
                <a:lnTo>
                  <a:pt x="3315" y="1187"/>
                </a:lnTo>
                <a:lnTo>
                  <a:pt x="3315" y="1187"/>
                </a:lnTo>
                <a:lnTo>
                  <a:pt x="3317" y="1185"/>
                </a:lnTo>
                <a:lnTo>
                  <a:pt x="3317" y="1183"/>
                </a:lnTo>
                <a:lnTo>
                  <a:pt x="3317" y="1183"/>
                </a:lnTo>
                <a:lnTo>
                  <a:pt x="3317" y="1180"/>
                </a:lnTo>
                <a:lnTo>
                  <a:pt x="3319" y="1180"/>
                </a:lnTo>
                <a:lnTo>
                  <a:pt x="3317" y="1178"/>
                </a:lnTo>
                <a:lnTo>
                  <a:pt x="3319" y="1178"/>
                </a:lnTo>
                <a:lnTo>
                  <a:pt x="3321" y="1180"/>
                </a:lnTo>
                <a:lnTo>
                  <a:pt x="3321" y="1180"/>
                </a:lnTo>
                <a:lnTo>
                  <a:pt x="3321" y="1180"/>
                </a:lnTo>
                <a:lnTo>
                  <a:pt x="3319" y="1180"/>
                </a:lnTo>
                <a:lnTo>
                  <a:pt x="3319" y="1180"/>
                </a:lnTo>
                <a:lnTo>
                  <a:pt x="3317" y="1180"/>
                </a:lnTo>
                <a:lnTo>
                  <a:pt x="3319" y="1183"/>
                </a:lnTo>
                <a:lnTo>
                  <a:pt x="3319" y="1183"/>
                </a:lnTo>
                <a:lnTo>
                  <a:pt x="3323" y="1185"/>
                </a:lnTo>
                <a:lnTo>
                  <a:pt x="3325" y="1187"/>
                </a:lnTo>
                <a:lnTo>
                  <a:pt x="3332" y="1185"/>
                </a:lnTo>
                <a:lnTo>
                  <a:pt x="3334" y="1185"/>
                </a:lnTo>
                <a:lnTo>
                  <a:pt x="3334" y="1187"/>
                </a:lnTo>
                <a:lnTo>
                  <a:pt x="3334" y="1189"/>
                </a:lnTo>
                <a:lnTo>
                  <a:pt x="3336" y="1189"/>
                </a:lnTo>
                <a:lnTo>
                  <a:pt x="3338" y="1193"/>
                </a:lnTo>
                <a:lnTo>
                  <a:pt x="3340" y="1195"/>
                </a:lnTo>
                <a:lnTo>
                  <a:pt x="3342" y="1197"/>
                </a:lnTo>
                <a:lnTo>
                  <a:pt x="3342" y="1197"/>
                </a:lnTo>
                <a:lnTo>
                  <a:pt x="3342" y="1199"/>
                </a:lnTo>
                <a:lnTo>
                  <a:pt x="3342" y="1201"/>
                </a:lnTo>
                <a:lnTo>
                  <a:pt x="3344" y="1201"/>
                </a:lnTo>
                <a:lnTo>
                  <a:pt x="3344" y="1201"/>
                </a:lnTo>
                <a:lnTo>
                  <a:pt x="3344" y="1204"/>
                </a:lnTo>
                <a:lnTo>
                  <a:pt x="3344" y="1204"/>
                </a:lnTo>
                <a:lnTo>
                  <a:pt x="3344" y="1206"/>
                </a:lnTo>
                <a:lnTo>
                  <a:pt x="3346" y="1206"/>
                </a:lnTo>
                <a:lnTo>
                  <a:pt x="3348" y="1208"/>
                </a:lnTo>
                <a:lnTo>
                  <a:pt x="3348" y="1210"/>
                </a:lnTo>
                <a:lnTo>
                  <a:pt x="3348" y="1212"/>
                </a:lnTo>
                <a:lnTo>
                  <a:pt x="3350" y="1216"/>
                </a:lnTo>
                <a:lnTo>
                  <a:pt x="3350" y="1216"/>
                </a:lnTo>
                <a:lnTo>
                  <a:pt x="3355" y="1220"/>
                </a:lnTo>
                <a:lnTo>
                  <a:pt x="3355" y="1220"/>
                </a:lnTo>
                <a:lnTo>
                  <a:pt x="3357" y="1220"/>
                </a:lnTo>
                <a:lnTo>
                  <a:pt x="3359" y="1220"/>
                </a:lnTo>
                <a:lnTo>
                  <a:pt x="3361" y="1220"/>
                </a:lnTo>
                <a:lnTo>
                  <a:pt x="3363" y="1222"/>
                </a:lnTo>
                <a:lnTo>
                  <a:pt x="3367" y="1224"/>
                </a:lnTo>
                <a:lnTo>
                  <a:pt x="3369" y="1227"/>
                </a:lnTo>
                <a:lnTo>
                  <a:pt x="3369" y="1229"/>
                </a:lnTo>
                <a:lnTo>
                  <a:pt x="3371" y="1229"/>
                </a:lnTo>
                <a:lnTo>
                  <a:pt x="3376" y="1233"/>
                </a:lnTo>
                <a:lnTo>
                  <a:pt x="3380" y="1235"/>
                </a:lnTo>
                <a:lnTo>
                  <a:pt x="3382" y="1235"/>
                </a:lnTo>
                <a:lnTo>
                  <a:pt x="3382" y="1237"/>
                </a:lnTo>
                <a:lnTo>
                  <a:pt x="3386" y="1239"/>
                </a:lnTo>
                <a:lnTo>
                  <a:pt x="3388" y="1239"/>
                </a:lnTo>
                <a:lnTo>
                  <a:pt x="3390" y="1239"/>
                </a:lnTo>
                <a:lnTo>
                  <a:pt x="3394" y="1239"/>
                </a:lnTo>
                <a:lnTo>
                  <a:pt x="3399" y="1241"/>
                </a:lnTo>
                <a:lnTo>
                  <a:pt x="3399" y="1241"/>
                </a:lnTo>
                <a:lnTo>
                  <a:pt x="3401" y="1241"/>
                </a:lnTo>
                <a:lnTo>
                  <a:pt x="3403" y="1241"/>
                </a:lnTo>
                <a:lnTo>
                  <a:pt x="3407" y="1239"/>
                </a:lnTo>
                <a:lnTo>
                  <a:pt x="3409" y="1237"/>
                </a:lnTo>
                <a:lnTo>
                  <a:pt x="3411" y="1237"/>
                </a:lnTo>
                <a:lnTo>
                  <a:pt x="3411" y="1237"/>
                </a:lnTo>
                <a:lnTo>
                  <a:pt x="3413" y="1235"/>
                </a:lnTo>
                <a:lnTo>
                  <a:pt x="3413" y="1235"/>
                </a:lnTo>
                <a:lnTo>
                  <a:pt x="3417" y="1233"/>
                </a:lnTo>
                <a:lnTo>
                  <a:pt x="3422" y="1233"/>
                </a:lnTo>
                <a:lnTo>
                  <a:pt x="3424" y="1231"/>
                </a:lnTo>
                <a:lnTo>
                  <a:pt x="3424" y="1231"/>
                </a:lnTo>
                <a:lnTo>
                  <a:pt x="3430" y="1233"/>
                </a:lnTo>
                <a:lnTo>
                  <a:pt x="3430" y="1233"/>
                </a:lnTo>
                <a:lnTo>
                  <a:pt x="3432" y="1235"/>
                </a:lnTo>
                <a:lnTo>
                  <a:pt x="3434" y="1235"/>
                </a:lnTo>
                <a:lnTo>
                  <a:pt x="3434" y="1237"/>
                </a:lnTo>
                <a:lnTo>
                  <a:pt x="3434" y="1239"/>
                </a:lnTo>
                <a:lnTo>
                  <a:pt x="3434" y="1243"/>
                </a:lnTo>
                <a:lnTo>
                  <a:pt x="3436" y="1248"/>
                </a:lnTo>
                <a:lnTo>
                  <a:pt x="3436" y="1250"/>
                </a:lnTo>
                <a:lnTo>
                  <a:pt x="3436" y="1250"/>
                </a:lnTo>
                <a:lnTo>
                  <a:pt x="3438" y="1252"/>
                </a:lnTo>
                <a:lnTo>
                  <a:pt x="3445" y="1254"/>
                </a:lnTo>
                <a:lnTo>
                  <a:pt x="3445" y="1254"/>
                </a:lnTo>
                <a:lnTo>
                  <a:pt x="3447" y="1254"/>
                </a:lnTo>
                <a:lnTo>
                  <a:pt x="3449" y="1256"/>
                </a:lnTo>
                <a:lnTo>
                  <a:pt x="3451" y="1256"/>
                </a:lnTo>
                <a:lnTo>
                  <a:pt x="3453" y="1256"/>
                </a:lnTo>
                <a:lnTo>
                  <a:pt x="3455" y="1256"/>
                </a:lnTo>
                <a:lnTo>
                  <a:pt x="3459" y="1256"/>
                </a:lnTo>
                <a:lnTo>
                  <a:pt x="3464" y="1258"/>
                </a:lnTo>
                <a:lnTo>
                  <a:pt x="3466" y="1258"/>
                </a:lnTo>
                <a:lnTo>
                  <a:pt x="3470" y="1258"/>
                </a:lnTo>
                <a:lnTo>
                  <a:pt x="3472" y="1258"/>
                </a:lnTo>
                <a:lnTo>
                  <a:pt x="3474" y="1258"/>
                </a:lnTo>
                <a:lnTo>
                  <a:pt x="3476" y="1260"/>
                </a:lnTo>
                <a:lnTo>
                  <a:pt x="3478" y="1258"/>
                </a:lnTo>
                <a:lnTo>
                  <a:pt x="3482" y="1260"/>
                </a:lnTo>
                <a:lnTo>
                  <a:pt x="3484" y="1258"/>
                </a:lnTo>
                <a:lnTo>
                  <a:pt x="3484" y="1258"/>
                </a:lnTo>
                <a:lnTo>
                  <a:pt x="3487" y="1260"/>
                </a:lnTo>
                <a:lnTo>
                  <a:pt x="3487" y="1260"/>
                </a:lnTo>
                <a:lnTo>
                  <a:pt x="3493" y="1262"/>
                </a:lnTo>
                <a:lnTo>
                  <a:pt x="3495" y="1262"/>
                </a:lnTo>
                <a:lnTo>
                  <a:pt x="3497" y="1262"/>
                </a:lnTo>
                <a:lnTo>
                  <a:pt x="3499" y="1262"/>
                </a:lnTo>
                <a:lnTo>
                  <a:pt x="3499" y="1262"/>
                </a:lnTo>
                <a:lnTo>
                  <a:pt x="3501" y="1262"/>
                </a:lnTo>
                <a:lnTo>
                  <a:pt x="3505" y="1262"/>
                </a:lnTo>
                <a:lnTo>
                  <a:pt x="3508" y="1262"/>
                </a:lnTo>
                <a:lnTo>
                  <a:pt x="3508" y="1262"/>
                </a:lnTo>
                <a:lnTo>
                  <a:pt x="3510" y="1262"/>
                </a:lnTo>
                <a:lnTo>
                  <a:pt x="3510" y="1262"/>
                </a:lnTo>
                <a:lnTo>
                  <a:pt x="3510" y="1262"/>
                </a:lnTo>
                <a:lnTo>
                  <a:pt x="3512" y="1262"/>
                </a:lnTo>
                <a:lnTo>
                  <a:pt x="3512" y="1262"/>
                </a:lnTo>
                <a:lnTo>
                  <a:pt x="3514" y="1260"/>
                </a:lnTo>
                <a:lnTo>
                  <a:pt x="3516" y="1260"/>
                </a:lnTo>
                <a:lnTo>
                  <a:pt x="3520" y="1262"/>
                </a:lnTo>
                <a:lnTo>
                  <a:pt x="3522" y="1260"/>
                </a:lnTo>
                <a:lnTo>
                  <a:pt x="3524" y="1262"/>
                </a:lnTo>
                <a:lnTo>
                  <a:pt x="3528" y="1262"/>
                </a:lnTo>
                <a:lnTo>
                  <a:pt x="3528" y="1260"/>
                </a:lnTo>
                <a:lnTo>
                  <a:pt x="3528" y="1260"/>
                </a:lnTo>
                <a:lnTo>
                  <a:pt x="3531" y="1258"/>
                </a:lnTo>
                <a:lnTo>
                  <a:pt x="3535" y="1260"/>
                </a:lnTo>
                <a:lnTo>
                  <a:pt x="3535" y="1260"/>
                </a:lnTo>
                <a:lnTo>
                  <a:pt x="3535" y="1258"/>
                </a:lnTo>
                <a:lnTo>
                  <a:pt x="3537" y="1258"/>
                </a:lnTo>
                <a:lnTo>
                  <a:pt x="3537" y="1260"/>
                </a:lnTo>
                <a:lnTo>
                  <a:pt x="3543" y="1260"/>
                </a:lnTo>
                <a:lnTo>
                  <a:pt x="3543" y="1262"/>
                </a:lnTo>
                <a:lnTo>
                  <a:pt x="3545" y="1262"/>
                </a:lnTo>
                <a:lnTo>
                  <a:pt x="3545" y="1260"/>
                </a:lnTo>
                <a:lnTo>
                  <a:pt x="3549" y="1260"/>
                </a:lnTo>
                <a:lnTo>
                  <a:pt x="3556" y="1258"/>
                </a:lnTo>
                <a:lnTo>
                  <a:pt x="3560" y="1260"/>
                </a:lnTo>
                <a:lnTo>
                  <a:pt x="3562" y="1258"/>
                </a:lnTo>
                <a:lnTo>
                  <a:pt x="3568" y="1258"/>
                </a:lnTo>
                <a:lnTo>
                  <a:pt x="3568" y="1258"/>
                </a:lnTo>
                <a:lnTo>
                  <a:pt x="3570" y="1258"/>
                </a:lnTo>
                <a:lnTo>
                  <a:pt x="3570" y="1258"/>
                </a:lnTo>
                <a:lnTo>
                  <a:pt x="3570" y="1258"/>
                </a:lnTo>
                <a:lnTo>
                  <a:pt x="3568" y="1258"/>
                </a:lnTo>
                <a:lnTo>
                  <a:pt x="3566" y="1258"/>
                </a:lnTo>
                <a:lnTo>
                  <a:pt x="3566" y="1256"/>
                </a:lnTo>
                <a:lnTo>
                  <a:pt x="3566" y="1256"/>
                </a:lnTo>
                <a:lnTo>
                  <a:pt x="3568" y="1256"/>
                </a:lnTo>
                <a:lnTo>
                  <a:pt x="3570" y="1256"/>
                </a:lnTo>
                <a:lnTo>
                  <a:pt x="3572" y="1258"/>
                </a:lnTo>
                <a:lnTo>
                  <a:pt x="3572" y="1258"/>
                </a:lnTo>
                <a:lnTo>
                  <a:pt x="3575" y="1262"/>
                </a:lnTo>
                <a:lnTo>
                  <a:pt x="3575" y="1262"/>
                </a:lnTo>
                <a:lnTo>
                  <a:pt x="3575" y="1266"/>
                </a:lnTo>
                <a:lnTo>
                  <a:pt x="3575" y="1266"/>
                </a:lnTo>
                <a:lnTo>
                  <a:pt x="3579" y="1269"/>
                </a:lnTo>
                <a:lnTo>
                  <a:pt x="3581" y="1269"/>
                </a:lnTo>
                <a:lnTo>
                  <a:pt x="3583" y="1275"/>
                </a:lnTo>
                <a:lnTo>
                  <a:pt x="3583" y="1277"/>
                </a:lnTo>
                <a:lnTo>
                  <a:pt x="3583" y="1277"/>
                </a:lnTo>
                <a:lnTo>
                  <a:pt x="3583" y="1279"/>
                </a:lnTo>
                <a:lnTo>
                  <a:pt x="3585" y="1279"/>
                </a:lnTo>
                <a:lnTo>
                  <a:pt x="3585" y="1279"/>
                </a:lnTo>
                <a:lnTo>
                  <a:pt x="3585" y="1279"/>
                </a:lnTo>
                <a:lnTo>
                  <a:pt x="3585" y="1281"/>
                </a:lnTo>
                <a:lnTo>
                  <a:pt x="3587" y="1281"/>
                </a:lnTo>
                <a:lnTo>
                  <a:pt x="3587" y="1281"/>
                </a:lnTo>
                <a:lnTo>
                  <a:pt x="3587" y="1281"/>
                </a:lnTo>
                <a:lnTo>
                  <a:pt x="3587" y="1283"/>
                </a:lnTo>
                <a:lnTo>
                  <a:pt x="3589" y="1283"/>
                </a:lnTo>
                <a:lnTo>
                  <a:pt x="3591" y="1281"/>
                </a:lnTo>
                <a:lnTo>
                  <a:pt x="3591" y="1283"/>
                </a:lnTo>
                <a:lnTo>
                  <a:pt x="3593" y="1283"/>
                </a:lnTo>
                <a:lnTo>
                  <a:pt x="3593" y="1283"/>
                </a:lnTo>
                <a:lnTo>
                  <a:pt x="3593" y="1283"/>
                </a:lnTo>
                <a:lnTo>
                  <a:pt x="3596" y="1283"/>
                </a:lnTo>
                <a:lnTo>
                  <a:pt x="3596" y="1283"/>
                </a:lnTo>
                <a:lnTo>
                  <a:pt x="3596" y="1283"/>
                </a:lnTo>
                <a:lnTo>
                  <a:pt x="3596" y="1283"/>
                </a:lnTo>
                <a:lnTo>
                  <a:pt x="3596" y="1285"/>
                </a:lnTo>
                <a:lnTo>
                  <a:pt x="3598" y="1285"/>
                </a:lnTo>
                <a:lnTo>
                  <a:pt x="3600" y="1285"/>
                </a:lnTo>
                <a:lnTo>
                  <a:pt x="3600" y="1283"/>
                </a:lnTo>
                <a:lnTo>
                  <a:pt x="3602" y="1283"/>
                </a:lnTo>
                <a:lnTo>
                  <a:pt x="3604" y="1283"/>
                </a:lnTo>
                <a:lnTo>
                  <a:pt x="3602" y="1283"/>
                </a:lnTo>
                <a:lnTo>
                  <a:pt x="3600" y="1285"/>
                </a:lnTo>
                <a:lnTo>
                  <a:pt x="3600" y="1287"/>
                </a:lnTo>
                <a:lnTo>
                  <a:pt x="3600" y="1289"/>
                </a:lnTo>
                <a:lnTo>
                  <a:pt x="3602" y="1292"/>
                </a:lnTo>
                <a:lnTo>
                  <a:pt x="3604" y="1294"/>
                </a:lnTo>
                <a:lnTo>
                  <a:pt x="3610" y="1298"/>
                </a:lnTo>
                <a:lnTo>
                  <a:pt x="3616" y="1298"/>
                </a:lnTo>
                <a:lnTo>
                  <a:pt x="3619" y="1298"/>
                </a:lnTo>
                <a:lnTo>
                  <a:pt x="3619" y="1298"/>
                </a:lnTo>
                <a:lnTo>
                  <a:pt x="3623" y="1296"/>
                </a:lnTo>
                <a:lnTo>
                  <a:pt x="3625" y="1296"/>
                </a:lnTo>
                <a:lnTo>
                  <a:pt x="3625" y="1296"/>
                </a:lnTo>
                <a:lnTo>
                  <a:pt x="3627" y="1296"/>
                </a:lnTo>
                <a:lnTo>
                  <a:pt x="3627" y="1296"/>
                </a:lnTo>
                <a:lnTo>
                  <a:pt x="3627" y="1294"/>
                </a:lnTo>
                <a:lnTo>
                  <a:pt x="3629" y="1294"/>
                </a:lnTo>
                <a:lnTo>
                  <a:pt x="3629" y="1294"/>
                </a:lnTo>
                <a:lnTo>
                  <a:pt x="3629" y="1294"/>
                </a:lnTo>
                <a:lnTo>
                  <a:pt x="3629" y="1296"/>
                </a:lnTo>
                <a:lnTo>
                  <a:pt x="3629" y="1296"/>
                </a:lnTo>
                <a:lnTo>
                  <a:pt x="3627" y="1298"/>
                </a:lnTo>
                <a:lnTo>
                  <a:pt x="3625" y="1302"/>
                </a:lnTo>
                <a:lnTo>
                  <a:pt x="3623" y="1302"/>
                </a:lnTo>
                <a:lnTo>
                  <a:pt x="3623" y="1302"/>
                </a:lnTo>
                <a:lnTo>
                  <a:pt x="3619" y="1304"/>
                </a:lnTo>
                <a:lnTo>
                  <a:pt x="3619" y="1304"/>
                </a:lnTo>
                <a:lnTo>
                  <a:pt x="3616" y="1304"/>
                </a:lnTo>
                <a:lnTo>
                  <a:pt x="3614" y="1304"/>
                </a:lnTo>
                <a:lnTo>
                  <a:pt x="3612" y="1306"/>
                </a:lnTo>
                <a:lnTo>
                  <a:pt x="3610" y="1306"/>
                </a:lnTo>
                <a:lnTo>
                  <a:pt x="3610" y="1304"/>
                </a:lnTo>
                <a:lnTo>
                  <a:pt x="3610" y="1304"/>
                </a:lnTo>
                <a:lnTo>
                  <a:pt x="3608" y="1304"/>
                </a:lnTo>
                <a:lnTo>
                  <a:pt x="3608" y="1304"/>
                </a:lnTo>
                <a:lnTo>
                  <a:pt x="3606" y="1306"/>
                </a:lnTo>
                <a:lnTo>
                  <a:pt x="3608" y="1306"/>
                </a:lnTo>
                <a:lnTo>
                  <a:pt x="3610" y="1310"/>
                </a:lnTo>
                <a:lnTo>
                  <a:pt x="3612" y="1313"/>
                </a:lnTo>
                <a:lnTo>
                  <a:pt x="3614" y="1315"/>
                </a:lnTo>
                <a:lnTo>
                  <a:pt x="3619" y="1317"/>
                </a:lnTo>
                <a:lnTo>
                  <a:pt x="3623" y="1323"/>
                </a:lnTo>
                <a:lnTo>
                  <a:pt x="3623" y="1323"/>
                </a:lnTo>
                <a:lnTo>
                  <a:pt x="3629" y="1327"/>
                </a:lnTo>
                <a:lnTo>
                  <a:pt x="3633" y="1329"/>
                </a:lnTo>
                <a:lnTo>
                  <a:pt x="3635" y="1329"/>
                </a:lnTo>
                <a:lnTo>
                  <a:pt x="3637" y="1329"/>
                </a:lnTo>
                <a:lnTo>
                  <a:pt x="3642" y="1327"/>
                </a:lnTo>
                <a:lnTo>
                  <a:pt x="3644" y="1325"/>
                </a:lnTo>
                <a:lnTo>
                  <a:pt x="3650" y="1323"/>
                </a:lnTo>
                <a:lnTo>
                  <a:pt x="3652" y="1321"/>
                </a:lnTo>
                <a:lnTo>
                  <a:pt x="3654" y="1317"/>
                </a:lnTo>
                <a:lnTo>
                  <a:pt x="3654" y="1315"/>
                </a:lnTo>
                <a:lnTo>
                  <a:pt x="3654" y="1315"/>
                </a:lnTo>
                <a:lnTo>
                  <a:pt x="3654" y="1315"/>
                </a:lnTo>
                <a:lnTo>
                  <a:pt x="3652" y="1313"/>
                </a:lnTo>
                <a:lnTo>
                  <a:pt x="3652" y="1313"/>
                </a:lnTo>
                <a:lnTo>
                  <a:pt x="3652" y="1313"/>
                </a:lnTo>
                <a:lnTo>
                  <a:pt x="3652" y="1310"/>
                </a:lnTo>
                <a:lnTo>
                  <a:pt x="3652" y="1310"/>
                </a:lnTo>
                <a:lnTo>
                  <a:pt x="3654" y="1310"/>
                </a:lnTo>
                <a:lnTo>
                  <a:pt x="3654" y="1308"/>
                </a:lnTo>
                <a:lnTo>
                  <a:pt x="3654" y="1308"/>
                </a:lnTo>
                <a:lnTo>
                  <a:pt x="3654" y="1306"/>
                </a:lnTo>
                <a:lnTo>
                  <a:pt x="3654" y="1306"/>
                </a:lnTo>
                <a:lnTo>
                  <a:pt x="3656" y="1306"/>
                </a:lnTo>
                <a:lnTo>
                  <a:pt x="3658" y="1306"/>
                </a:lnTo>
                <a:lnTo>
                  <a:pt x="3658" y="1306"/>
                </a:lnTo>
                <a:lnTo>
                  <a:pt x="3660" y="1306"/>
                </a:lnTo>
                <a:lnTo>
                  <a:pt x="3663" y="1306"/>
                </a:lnTo>
                <a:lnTo>
                  <a:pt x="3660" y="1306"/>
                </a:lnTo>
                <a:lnTo>
                  <a:pt x="3660" y="1306"/>
                </a:lnTo>
                <a:lnTo>
                  <a:pt x="3658" y="1308"/>
                </a:lnTo>
                <a:lnTo>
                  <a:pt x="3658" y="1310"/>
                </a:lnTo>
                <a:lnTo>
                  <a:pt x="3660" y="1310"/>
                </a:lnTo>
                <a:lnTo>
                  <a:pt x="3660" y="1310"/>
                </a:lnTo>
                <a:lnTo>
                  <a:pt x="3660" y="1310"/>
                </a:lnTo>
                <a:lnTo>
                  <a:pt x="3658" y="1313"/>
                </a:lnTo>
                <a:lnTo>
                  <a:pt x="3658" y="1315"/>
                </a:lnTo>
                <a:lnTo>
                  <a:pt x="3663" y="1315"/>
                </a:lnTo>
                <a:lnTo>
                  <a:pt x="3665" y="1315"/>
                </a:lnTo>
                <a:lnTo>
                  <a:pt x="3667" y="1315"/>
                </a:lnTo>
                <a:lnTo>
                  <a:pt x="3665" y="1315"/>
                </a:lnTo>
                <a:lnTo>
                  <a:pt x="3663" y="1317"/>
                </a:lnTo>
                <a:lnTo>
                  <a:pt x="3660" y="1317"/>
                </a:lnTo>
                <a:lnTo>
                  <a:pt x="3660" y="1319"/>
                </a:lnTo>
                <a:lnTo>
                  <a:pt x="3660" y="1319"/>
                </a:lnTo>
                <a:lnTo>
                  <a:pt x="3660" y="1319"/>
                </a:lnTo>
                <a:lnTo>
                  <a:pt x="3660" y="1319"/>
                </a:lnTo>
                <a:lnTo>
                  <a:pt x="3660" y="1319"/>
                </a:lnTo>
                <a:lnTo>
                  <a:pt x="3660" y="1323"/>
                </a:lnTo>
                <a:lnTo>
                  <a:pt x="3663" y="1323"/>
                </a:lnTo>
                <a:lnTo>
                  <a:pt x="3663" y="1323"/>
                </a:lnTo>
                <a:lnTo>
                  <a:pt x="3663" y="1323"/>
                </a:lnTo>
                <a:lnTo>
                  <a:pt x="3663" y="1325"/>
                </a:lnTo>
                <a:lnTo>
                  <a:pt x="3663" y="1327"/>
                </a:lnTo>
                <a:lnTo>
                  <a:pt x="3665" y="1329"/>
                </a:lnTo>
                <a:lnTo>
                  <a:pt x="3663" y="1331"/>
                </a:lnTo>
                <a:lnTo>
                  <a:pt x="3660" y="1340"/>
                </a:lnTo>
                <a:lnTo>
                  <a:pt x="3660" y="1342"/>
                </a:lnTo>
                <a:lnTo>
                  <a:pt x="3660" y="1344"/>
                </a:lnTo>
                <a:lnTo>
                  <a:pt x="3660" y="1344"/>
                </a:lnTo>
                <a:lnTo>
                  <a:pt x="3660" y="1346"/>
                </a:lnTo>
                <a:lnTo>
                  <a:pt x="3663" y="1348"/>
                </a:lnTo>
                <a:lnTo>
                  <a:pt x="3663" y="1348"/>
                </a:lnTo>
                <a:lnTo>
                  <a:pt x="3663" y="1348"/>
                </a:lnTo>
                <a:lnTo>
                  <a:pt x="3663" y="1350"/>
                </a:lnTo>
                <a:lnTo>
                  <a:pt x="3665" y="1350"/>
                </a:lnTo>
                <a:lnTo>
                  <a:pt x="3663" y="1350"/>
                </a:lnTo>
                <a:lnTo>
                  <a:pt x="3663" y="1352"/>
                </a:lnTo>
                <a:lnTo>
                  <a:pt x="3663" y="1352"/>
                </a:lnTo>
                <a:lnTo>
                  <a:pt x="3663" y="1354"/>
                </a:lnTo>
                <a:lnTo>
                  <a:pt x="3663" y="1354"/>
                </a:lnTo>
                <a:lnTo>
                  <a:pt x="3665" y="1354"/>
                </a:lnTo>
                <a:lnTo>
                  <a:pt x="3665" y="1352"/>
                </a:lnTo>
                <a:lnTo>
                  <a:pt x="3665" y="1354"/>
                </a:lnTo>
                <a:lnTo>
                  <a:pt x="3665" y="1357"/>
                </a:lnTo>
                <a:lnTo>
                  <a:pt x="3665" y="1359"/>
                </a:lnTo>
                <a:lnTo>
                  <a:pt x="3663" y="1361"/>
                </a:lnTo>
                <a:lnTo>
                  <a:pt x="3663" y="1361"/>
                </a:lnTo>
                <a:lnTo>
                  <a:pt x="3665" y="1361"/>
                </a:lnTo>
                <a:lnTo>
                  <a:pt x="3665" y="1365"/>
                </a:lnTo>
                <a:lnTo>
                  <a:pt x="3665" y="1367"/>
                </a:lnTo>
                <a:lnTo>
                  <a:pt x="3665" y="1369"/>
                </a:lnTo>
                <a:lnTo>
                  <a:pt x="3667" y="1371"/>
                </a:lnTo>
                <a:lnTo>
                  <a:pt x="3667" y="1375"/>
                </a:lnTo>
                <a:lnTo>
                  <a:pt x="3667" y="1378"/>
                </a:lnTo>
                <a:lnTo>
                  <a:pt x="3669" y="1382"/>
                </a:lnTo>
                <a:lnTo>
                  <a:pt x="3671" y="1392"/>
                </a:lnTo>
                <a:lnTo>
                  <a:pt x="3671" y="1396"/>
                </a:lnTo>
                <a:lnTo>
                  <a:pt x="3673" y="1399"/>
                </a:lnTo>
                <a:lnTo>
                  <a:pt x="3673" y="1401"/>
                </a:lnTo>
                <a:lnTo>
                  <a:pt x="3675" y="1405"/>
                </a:lnTo>
                <a:lnTo>
                  <a:pt x="3675" y="1405"/>
                </a:lnTo>
                <a:lnTo>
                  <a:pt x="3677" y="1405"/>
                </a:lnTo>
                <a:lnTo>
                  <a:pt x="3677" y="1405"/>
                </a:lnTo>
                <a:lnTo>
                  <a:pt x="3677" y="1407"/>
                </a:lnTo>
                <a:lnTo>
                  <a:pt x="3677" y="1407"/>
                </a:lnTo>
                <a:lnTo>
                  <a:pt x="3679" y="1409"/>
                </a:lnTo>
                <a:lnTo>
                  <a:pt x="3677" y="1409"/>
                </a:lnTo>
                <a:lnTo>
                  <a:pt x="3677" y="1409"/>
                </a:lnTo>
                <a:lnTo>
                  <a:pt x="3679" y="1413"/>
                </a:lnTo>
                <a:lnTo>
                  <a:pt x="3679" y="1415"/>
                </a:lnTo>
                <a:lnTo>
                  <a:pt x="3681" y="1415"/>
                </a:lnTo>
                <a:lnTo>
                  <a:pt x="3684" y="1419"/>
                </a:lnTo>
                <a:lnTo>
                  <a:pt x="3684" y="1419"/>
                </a:lnTo>
                <a:lnTo>
                  <a:pt x="3686" y="1419"/>
                </a:lnTo>
                <a:lnTo>
                  <a:pt x="3686" y="1422"/>
                </a:lnTo>
                <a:lnTo>
                  <a:pt x="3686" y="1424"/>
                </a:lnTo>
                <a:lnTo>
                  <a:pt x="3686" y="1426"/>
                </a:lnTo>
                <a:lnTo>
                  <a:pt x="3686" y="1426"/>
                </a:lnTo>
                <a:lnTo>
                  <a:pt x="3688" y="1428"/>
                </a:lnTo>
                <a:lnTo>
                  <a:pt x="3688" y="1432"/>
                </a:lnTo>
                <a:lnTo>
                  <a:pt x="3690" y="1434"/>
                </a:lnTo>
                <a:lnTo>
                  <a:pt x="3690" y="1434"/>
                </a:lnTo>
                <a:lnTo>
                  <a:pt x="3690" y="1436"/>
                </a:lnTo>
                <a:lnTo>
                  <a:pt x="3692" y="1443"/>
                </a:lnTo>
                <a:lnTo>
                  <a:pt x="3692" y="1445"/>
                </a:lnTo>
                <a:lnTo>
                  <a:pt x="3692" y="1447"/>
                </a:lnTo>
                <a:lnTo>
                  <a:pt x="3694" y="1449"/>
                </a:lnTo>
                <a:lnTo>
                  <a:pt x="3696" y="1457"/>
                </a:lnTo>
                <a:lnTo>
                  <a:pt x="3698" y="1457"/>
                </a:lnTo>
                <a:lnTo>
                  <a:pt x="3698" y="1459"/>
                </a:lnTo>
                <a:lnTo>
                  <a:pt x="3700" y="1461"/>
                </a:lnTo>
                <a:lnTo>
                  <a:pt x="3702" y="1461"/>
                </a:lnTo>
                <a:lnTo>
                  <a:pt x="3704" y="1466"/>
                </a:lnTo>
                <a:lnTo>
                  <a:pt x="3704" y="1468"/>
                </a:lnTo>
                <a:lnTo>
                  <a:pt x="3707" y="1472"/>
                </a:lnTo>
                <a:lnTo>
                  <a:pt x="3707" y="1476"/>
                </a:lnTo>
                <a:lnTo>
                  <a:pt x="3711" y="1480"/>
                </a:lnTo>
                <a:lnTo>
                  <a:pt x="3711" y="1482"/>
                </a:lnTo>
                <a:lnTo>
                  <a:pt x="3711" y="1484"/>
                </a:lnTo>
                <a:lnTo>
                  <a:pt x="3711" y="1484"/>
                </a:lnTo>
                <a:lnTo>
                  <a:pt x="3711" y="1487"/>
                </a:lnTo>
                <a:lnTo>
                  <a:pt x="3713" y="1487"/>
                </a:lnTo>
                <a:lnTo>
                  <a:pt x="3713" y="1487"/>
                </a:lnTo>
                <a:lnTo>
                  <a:pt x="3713" y="1489"/>
                </a:lnTo>
                <a:lnTo>
                  <a:pt x="3715" y="1493"/>
                </a:lnTo>
                <a:lnTo>
                  <a:pt x="3715" y="1495"/>
                </a:lnTo>
                <a:lnTo>
                  <a:pt x="3715" y="1493"/>
                </a:lnTo>
                <a:lnTo>
                  <a:pt x="3715" y="1491"/>
                </a:lnTo>
                <a:lnTo>
                  <a:pt x="3713" y="1489"/>
                </a:lnTo>
                <a:lnTo>
                  <a:pt x="3713" y="1489"/>
                </a:lnTo>
                <a:lnTo>
                  <a:pt x="3713" y="1489"/>
                </a:lnTo>
                <a:lnTo>
                  <a:pt x="3713" y="1493"/>
                </a:lnTo>
                <a:lnTo>
                  <a:pt x="3713" y="1495"/>
                </a:lnTo>
                <a:lnTo>
                  <a:pt x="3715" y="1499"/>
                </a:lnTo>
                <a:lnTo>
                  <a:pt x="3715" y="1499"/>
                </a:lnTo>
                <a:lnTo>
                  <a:pt x="3715" y="1499"/>
                </a:lnTo>
                <a:lnTo>
                  <a:pt x="3715" y="1499"/>
                </a:lnTo>
                <a:lnTo>
                  <a:pt x="3715" y="1501"/>
                </a:lnTo>
                <a:lnTo>
                  <a:pt x="3717" y="1503"/>
                </a:lnTo>
                <a:lnTo>
                  <a:pt x="3717" y="1503"/>
                </a:lnTo>
                <a:lnTo>
                  <a:pt x="3723" y="1510"/>
                </a:lnTo>
                <a:lnTo>
                  <a:pt x="3723" y="1512"/>
                </a:lnTo>
                <a:lnTo>
                  <a:pt x="3728" y="1514"/>
                </a:lnTo>
                <a:lnTo>
                  <a:pt x="3732" y="1516"/>
                </a:lnTo>
                <a:lnTo>
                  <a:pt x="3732" y="1514"/>
                </a:lnTo>
                <a:lnTo>
                  <a:pt x="3734" y="1514"/>
                </a:lnTo>
                <a:lnTo>
                  <a:pt x="3738" y="1510"/>
                </a:lnTo>
                <a:lnTo>
                  <a:pt x="3740" y="1510"/>
                </a:lnTo>
                <a:lnTo>
                  <a:pt x="3740" y="1505"/>
                </a:lnTo>
                <a:lnTo>
                  <a:pt x="3740" y="1503"/>
                </a:lnTo>
                <a:lnTo>
                  <a:pt x="3742" y="1501"/>
                </a:lnTo>
                <a:lnTo>
                  <a:pt x="3744" y="1499"/>
                </a:lnTo>
                <a:lnTo>
                  <a:pt x="3753" y="1497"/>
                </a:lnTo>
                <a:lnTo>
                  <a:pt x="3755" y="1497"/>
                </a:lnTo>
                <a:lnTo>
                  <a:pt x="3759" y="1499"/>
                </a:lnTo>
                <a:lnTo>
                  <a:pt x="3757" y="1497"/>
                </a:lnTo>
                <a:lnTo>
                  <a:pt x="3757" y="1497"/>
                </a:lnTo>
                <a:lnTo>
                  <a:pt x="3755" y="1497"/>
                </a:lnTo>
                <a:lnTo>
                  <a:pt x="3753" y="1497"/>
                </a:lnTo>
                <a:lnTo>
                  <a:pt x="3751" y="1495"/>
                </a:lnTo>
                <a:lnTo>
                  <a:pt x="3751" y="1495"/>
                </a:lnTo>
                <a:lnTo>
                  <a:pt x="3751" y="1493"/>
                </a:lnTo>
                <a:lnTo>
                  <a:pt x="3753" y="1491"/>
                </a:lnTo>
                <a:lnTo>
                  <a:pt x="3757" y="1487"/>
                </a:lnTo>
                <a:lnTo>
                  <a:pt x="3757" y="1484"/>
                </a:lnTo>
                <a:lnTo>
                  <a:pt x="3757" y="1482"/>
                </a:lnTo>
                <a:lnTo>
                  <a:pt x="3757" y="1482"/>
                </a:lnTo>
                <a:lnTo>
                  <a:pt x="3759" y="1482"/>
                </a:lnTo>
                <a:lnTo>
                  <a:pt x="3761" y="1482"/>
                </a:lnTo>
                <a:lnTo>
                  <a:pt x="3761" y="1482"/>
                </a:lnTo>
                <a:lnTo>
                  <a:pt x="3763" y="1482"/>
                </a:lnTo>
                <a:lnTo>
                  <a:pt x="3765" y="1482"/>
                </a:lnTo>
                <a:lnTo>
                  <a:pt x="3765" y="1476"/>
                </a:lnTo>
                <a:lnTo>
                  <a:pt x="3765" y="1470"/>
                </a:lnTo>
                <a:lnTo>
                  <a:pt x="3765" y="1468"/>
                </a:lnTo>
                <a:lnTo>
                  <a:pt x="3763" y="1468"/>
                </a:lnTo>
                <a:lnTo>
                  <a:pt x="3763" y="1468"/>
                </a:lnTo>
                <a:lnTo>
                  <a:pt x="3763" y="1468"/>
                </a:lnTo>
                <a:lnTo>
                  <a:pt x="3763" y="1466"/>
                </a:lnTo>
                <a:lnTo>
                  <a:pt x="3763" y="1463"/>
                </a:lnTo>
                <a:lnTo>
                  <a:pt x="3763" y="1463"/>
                </a:lnTo>
                <a:lnTo>
                  <a:pt x="3765" y="1457"/>
                </a:lnTo>
                <a:lnTo>
                  <a:pt x="3767" y="1455"/>
                </a:lnTo>
                <a:lnTo>
                  <a:pt x="3767" y="1453"/>
                </a:lnTo>
                <a:lnTo>
                  <a:pt x="3769" y="1451"/>
                </a:lnTo>
                <a:lnTo>
                  <a:pt x="3769" y="1449"/>
                </a:lnTo>
                <a:lnTo>
                  <a:pt x="3772" y="1438"/>
                </a:lnTo>
                <a:lnTo>
                  <a:pt x="3772" y="1436"/>
                </a:lnTo>
                <a:lnTo>
                  <a:pt x="3767" y="1436"/>
                </a:lnTo>
                <a:lnTo>
                  <a:pt x="3767" y="1434"/>
                </a:lnTo>
                <a:lnTo>
                  <a:pt x="3769" y="1432"/>
                </a:lnTo>
                <a:lnTo>
                  <a:pt x="3769" y="1434"/>
                </a:lnTo>
                <a:lnTo>
                  <a:pt x="3772" y="1436"/>
                </a:lnTo>
                <a:lnTo>
                  <a:pt x="3772" y="1436"/>
                </a:lnTo>
                <a:lnTo>
                  <a:pt x="3769" y="1434"/>
                </a:lnTo>
                <a:lnTo>
                  <a:pt x="3769" y="1432"/>
                </a:lnTo>
                <a:lnTo>
                  <a:pt x="3769" y="1430"/>
                </a:lnTo>
                <a:lnTo>
                  <a:pt x="3769" y="1428"/>
                </a:lnTo>
                <a:lnTo>
                  <a:pt x="3767" y="1426"/>
                </a:lnTo>
                <a:lnTo>
                  <a:pt x="3769" y="1424"/>
                </a:lnTo>
                <a:lnTo>
                  <a:pt x="3769" y="1424"/>
                </a:lnTo>
                <a:lnTo>
                  <a:pt x="3769" y="1422"/>
                </a:lnTo>
                <a:lnTo>
                  <a:pt x="3769" y="1419"/>
                </a:lnTo>
                <a:lnTo>
                  <a:pt x="3767" y="1417"/>
                </a:lnTo>
                <a:lnTo>
                  <a:pt x="3767" y="1413"/>
                </a:lnTo>
                <a:lnTo>
                  <a:pt x="3767" y="1409"/>
                </a:lnTo>
                <a:lnTo>
                  <a:pt x="3772" y="1405"/>
                </a:lnTo>
                <a:lnTo>
                  <a:pt x="3772" y="1403"/>
                </a:lnTo>
                <a:lnTo>
                  <a:pt x="3776" y="1401"/>
                </a:lnTo>
                <a:lnTo>
                  <a:pt x="3778" y="1401"/>
                </a:lnTo>
                <a:lnTo>
                  <a:pt x="3778" y="1401"/>
                </a:lnTo>
                <a:lnTo>
                  <a:pt x="3778" y="1403"/>
                </a:lnTo>
                <a:lnTo>
                  <a:pt x="3780" y="1403"/>
                </a:lnTo>
                <a:lnTo>
                  <a:pt x="3780" y="1403"/>
                </a:lnTo>
                <a:lnTo>
                  <a:pt x="3780" y="1403"/>
                </a:lnTo>
                <a:lnTo>
                  <a:pt x="3782" y="1403"/>
                </a:lnTo>
                <a:lnTo>
                  <a:pt x="3782" y="1401"/>
                </a:lnTo>
                <a:lnTo>
                  <a:pt x="3784" y="1401"/>
                </a:lnTo>
                <a:lnTo>
                  <a:pt x="3784" y="1396"/>
                </a:lnTo>
                <a:lnTo>
                  <a:pt x="3786" y="1394"/>
                </a:lnTo>
                <a:lnTo>
                  <a:pt x="3786" y="1394"/>
                </a:lnTo>
                <a:lnTo>
                  <a:pt x="3792" y="1394"/>
                </a:lnTo>
                <a:lnTo>
                  <a:pt x="3792" y="1394"/>
                </a:lnTo>
                <a:lnTo>
                  <a:pt x="3797" y="1392"/>
                </a:lnTo>
                <a:lnTo>
                  <a:pt x="3799" y="1392"/>
                </a:lnTo>
                <a:lnTo>
                  <a:pt x="3801" y="1390"/>
                </a:lnTo>
                <a:lnTo>
                  <a:pt x="3801" y="1390"/>
                </a:lnTo>
                <a:lnTo>
                  <a:pt x="3801" y="1388"/>
                </a:lnTo>
                <a:lnTo>
                  <a:pt x="3801" y="1388"/>
                </a:lnTo>
                <a:lnTo>
                  <a:pt x="3801" y="1386"/>
                </a:lnTo>
                <a:lnTo>
                  <a:pt x="3799" y="1386"/>
                </a:lnTo>
                <a:lnTo>
                  <a:pt x="3799" y="1386"/>
                </a:lnTo>
                <a:lnTo>
                  <a:pt x="3801" y="1384"/>
                </a:lnTo>
                <a:lnTo>
                  <a:pt x="3805" y="1382"/>
                </a:lnTo>
                <a:lnTo>
                  <a:pt x="3809" y="1378"/>
                </a:lnTo>
                <a:lnTo>
                  <a:pt x="3813" y="1375"/>
                </a:lnTo>
                <a:lnTo>
                  <a:pt x="3816" y="1373"/>
                </a:lnTo>
                <a:lnTo>
                  <a:pt x="3818" y="1369"/>
                </a:lnTo>
                <a:lnTo>
                  <a:pt x="3820" y="1369"/>
                </a:lnTo>
                <a:lnTo>
                  <a:pt x="3826" y="1365"/>
                </a:lnTo>
                <a:lnTo>
                  <a:pt x="3828" y="1365"/>
                </a:lnTo>
                <a:lnTo>
                  <a:pt x="3832" y="1361"/>
                </a:lnTo>
                <a:lnTo>
                  <a:pt x="3834" y="1357"/>
                </a:lnTo>
                <a:lnTo>
                  <a:pt x="3834" y="1357"/>
                </a:lnTo>
                <a:lnTo>
                  <a:pt x="3836" y="1354"/>
                </a:lnTo>
                <a:lnTo>
                  <a:pt x="3836" y="1352"/>
                </a:lnTo>
                <a:lnTo>
                  <a:pt x="3843" y="1348"/>
                </a:lnTo>
                <a:lnTo>
                  <a:pt x="3845" y="1346"/>
                </a:lnTo>
                <a:lnTo>
                  <a:pt x="3845" y="1346"/>
                </a:lnTo>
                <a:lnTo>
                  <a:pt x="3845" y="1344"/>
                </a:lnTo>
                <a:lnTo>
                  <a:pt x="3843" y="1346"/>
                </a:lnTo>
                <a:lnTo>
                  <a:pt x="3841" y="1346"/>
                </a:lnTo>
                <a:lnTo>
                  <a:pt x="3841" y="1346"/>
                </a:lnTo>
                <a:lnTo>
                  <a:pt x="3843" y="1344"/>
                </a:lnTo>
                <a:lnTo>
                  <a:pt x="3845" y="1342"/>
                </a:lnTo>
                <a:lnTo>
                  <a:pt x="3847" y="1342"/>
                </a:lnTo>
                <a:lnTo>
                  <a:pt x="3847" y="1342"/>
                </a:lnTo>
                <a:lnTo>
                  <a:pt x="3847" y="1344"/>
                </a:lnTo>
                <a:lnTo>
                  <a:pt x="3847" y="1344"/>
                </a:lnTo>
                <a:lnTo>
                  <a:pt x="3847" y="1344"/>
                </a:lnTo>
                <a:lnTo>
                  <a:pt x="3847" y="1344"/>
                </a:lnTo>
                <a:lnTo>
                  <a:pt x="3851" y="1344"/>
                </a:lnTo>
                <a:lnTo>
                  <a:pt x="3857" y="1342"/>
                </a:lnTo>
                <a:lnTo>
                  <a:pt x="3857" y="1342"/>
                </a:lnTo>
                <a:lnTo>
                  <a:pt x="3857" y="1342"/>
                </a:lnTo>
                <a:lnTo>
                  <a:pt x="3857" y="1340"/>
                </a:lnTo>
                <a:lnTo>
                  <a:pt x="3857" y="1340"/>
                </a:lnTo>
                <a:lnTo>
                  <a:pt x="3857" y="1340"/>
                </a:lnTo>
                <a:lnTo>
                  <a:pt x="3860" y="1340"/>
                </a:lnTo>
                <a:lnTo>
                  <a:pt x="3860" y="1340"/>
                </a:lnTo>
                <a:lnTo>
                  <a:pt x="3862" y="1338"/>
                </a:lnTo>
                <a:lnTo>
                  <a:pt x="3864" y="1336"/>
                </a:lnTo>
                <a:lnTo>
                  <a:pt x="3864" y="1336"/>
                </a:lnTo>
                <a:lnTo>
                  <a:pt x="3864" y="1334"/>
                </a:lnTo>
                <a:lnTo>
                  <a:pt x="3866" y="1331"/>
                </a:lnTo>
                <a:lnTo>
                  <a:pt x="3868" y="1331"/>
                </a:lnTo>
                <a:lnTo>
                  <a:pt x="3868" y="1329"/>
                </a:lnTo>
                <a:lnTo>
                  <a:pt x="3868" y="1329"/>
                </a:lnTo>
                <a:lnTo>
                  <a:pt x="3866" y="1325"/>
                </a:lnTo>
                <a:lnTo>
                  <a:pt x="3866" y="1323"/>
                </a:lnTo>
                <a:lnTo>
                  <a:pt x="3866" y="1321"/>
                </a:lnTo>
                <a:lnTo>
                  <a:pt x="3868" y="1319"/>
                </a:lnTo>
                <a:lnTo>
                  <a:pt x="3870" y="1317"/>
                </a:lnTo>
                <a:lnTo>
                  <a:pt x="3870" y="1317"/>
                </a:lnTo>
                <a:lnTo>
                  <a:pt x="3878" y="1315"/>
                </a:lnTo>
                <a:lnTo>
                  <a:pt x="3880" y="1315"/>
                </a:lnTo>
                <a:lnTo>
                  <a:pt x="3883" y="1313"/>
                </a:lnTo>
                <a:lnTo>
                  <a:pt x="3883" y="1310"/>
                </a:lnTo>
                <a:lnTo>
                  <a:pt x="3885" y="1310"/>
                </a:lnTo>
                <a:lnTo>
                  <a:pt x="3885" y="1308"/>
                </a:lnTo>
                <a:lnTo>
                  <a:pt x="3885" y="1308"/>
                </a:lnTo>
                <a:lnTo>
                  <a:pt x="3883" y="1306"/>
                </a:lnTo>
                <a:lnTo>
                  <a:pt x="3883" y="1306"/>
                </a:lnTo>
                <a:lnTo>
                  <a:pt x="3883" y="1304"/>
                </a:lnTo>
                <a:lnTo>
                  <a:pt x="3883" y="1306"/>
                </a:lnTo>
                <a:lnTo>
                  <a:pt x="3885" y="1306"/>
                </a:lnTo>
                <a:lnTo>
                  <a:pt x="3885" y="1308"/>
                </a:lnTo>
                <a:lnTo>
                  <a:pt x="3885" y="1310"/>
                </a:lnTo>
                <a:lnTo>
                  <a:pt x="3885" y="1313"/>
                </a:lnTo>
                <a:lnTo>
                  <a:pt x="3883" y="1315"/>
                </a:lnTo>
                <a:lnTo>
                  <a:pt x="3885" y="1317"/>
                </a:lnTo>
                <a:lnTo>
                  <a:pt x="3887" y="1317"/>
                </a:lnTo>
                <a:lnTo>
                  <a:pt x="3887" y="1315"/>
                </a:lnTo>
                <a:lnTo>
                  <a:pt x="3887" y="1315"/>
                </a:lnTo>
                <a:lnTo>
                  <a:pt x="3887" y="1315"/>
                </a:lnTo>
                <a:lnTo>
                  <a:pt x="3889" y="1317"/>
                </a:lnTo>
                <a:lnTo>
                  <a:pt x="3891" y="1315"/>
                </a:lnTo>
                <a:lnTo>
                  <a:pt x="3891" y="1315"/>
                </a:lnTo>
                <a:lnTo>
                  <a:pt x="3891" y="1313"/>
                </a:lnTo>
                <a:lnTo>
                  <a:pt x="3891" y="1308"/>
                </a:lnTo>
                <a:lnTo>
                  <a:pt x="3893" y="1308"/>
                </a:lnTo>
                <a:lnTo>
                  <a:pt x="3893" y="1310"/>
                </a:lnTo>
                <a:lnTo>
                  <a:pt x="3893" y="1310"/>
                </a:lnTo>
                <a:lnTo>
                  <a:pt x="3893" y="1310"/>
                </a:lnTo>
                <a:lnTo>
                  <a:pt x="3893" y="1315"/>
                </a:lnTo>
                <a:lnTo>
                  <a:pt x="3893" y="1315"/>
                </a:lnTo>
                <a:lnTo>
                  <a:pt x="3893" y="1317"/>
                </a:lnTo>
                <a:lnTo>
                  <a:pt x="3893" y="1317"/>
                </a:lnTo>
                <a:lnTo>
                  <a:pt x="3895" y="1315"/>
                </a:lnTo>
                <a:lnTo>
                  <a:pt x="3895" y="1315"/>
                </a:lnTo>
                <a:lnTo>
                  <a:pt x="3895" y="1315"/>
                </a:lnTo>
                <a:lnTo>
                  <a:pt x="3897" y="1315"/>
                </a:lnTo>
                <a:lnTo>
                  <a:pt x="3897" y="1315"/>
                </a:lnTo>
                <a:lnTo>
                  <a:pt x="3897" y="1315"/>
                </a:lnTo>
                <a:lnTo>
                  <a:pt x="3897" y="1313"/>
                </a:lnTo>
                <a:lnTo>
                  <a:pt x="3897" y="1310"/>
                </a:lnTo>
                <a:lnTo>
                  <a:pt x="3897" y="1310"/>
                </a:lnTo>
                <a:lnTo>
                  <a:pt x="3897" y="1308"/>
                </a:lnTo>
                <a:lnTo>
                  <a:pt x="3897" y="1310"/>
                </a:lnTo>
                <a:lnTo>
                  <a:pt x="3899" y="1313"/>
                </a:lnTo>
                <a:lnTo>
                  <a:pt x="3899" y="1313"/>
                </a:lnTo>
                <a:lnTo>
                  <a:pt x="3901" y="1315"/>
                </a:lnTo>
                <a:lnTo>
                  <a:pt x="3901" y="1315"/>
                </a:lnTo>
                <a:lnTo>
                  <a:pt x="3901" y="1315"/>
                </a:lnTo>
                <a:lnTo>
                  <a:pt x="3904" y="1313"/>
                </a:lnTo>
                <a:lnTo>
                  <a:pt x="3904" y="1313"/>
                </a:lnTo>
                <a:lnTo>
                  <a:pt x="3904" y="1310"/>
                </a:lnTo>
                <a:lnTo>
                  <a:pt x="3904" y="1306"/>
                </a:lnTo>
                <a:lnTo>
                  <a:pt x="3904" y="1306"/>
                </a:lnTo>
                <a:lnTo>
                  <a:pt x="3906" y="1310"/>
                </a:lnTo>
                <a:lnTo>
                  <a:pt x="3906" y="1313"/>
                </a:lnTo>
                <a:lnTo>
                  <a:pt x="3906" y="1315"/>
                </a:lnTo>
                <a:lnTo>
                  <a:pt x="3906" y="1313"/>
                </a:lnTo>
                <a:lnTo>
                  <a:pt x="3908" y="1313"/>
                </a:lnTo>
                <a:lnTo>
                  <a:pt x="3908" y="1310"/>
                </a:lnTo>
                <a:lnTo>
                  <a:pt x="3910" y="1310"/>
                </a:lnTo>
                <a:lnTo>
                  <a:pt x="3910" y="1308"/>
                </a:lnTo>
                <a:lnTo>
                  <a:pt x="3910" y="1308"/>
                </a:lnTo>
                <a:lnTo>
                  <a:pt x="3910" y="1306"/>
                </a:lnTo>
                <a:lnTo>
                  <a:pt x="3910" y="1304"/>
                </a:lnTo>
                <a:lnTo>
                  <a:pt x="3912" y="1304"/>
                </a:lnTo>
                <a:lnTo>
                  <a:pt x="3910" y="1306"/>
                </a:lnTo>
                <a:lnTo>
                  <a:pt x="3910" y="1306"/>
                </a:lnTo>
                <a:lnTo>
                  <a:pt x="3910" y="1308"/>
                </a:lnTo>
                <a:lnTo>
                  <a:pt x="3912" y="1310"/>
                </a:lnTo>
                <a:lnTo>
                  <a:pt x="3912" y="1308"/>
                </a:lnTo>
                <a:lnTo>
                  <a:pt x="3914" y="1308"/>
                </a:lnTo>
                <a:lnTo>
                  <a:pt x="3914" y="1308"/>
                </a:lnTo>
                <a:lnTo>
                  <a:pt x="3912" y="1310"/>
                </a:lnTo>
                <a:lnTo>
                  <a:pt x="3912" y="1310"/>
                </a:lnTo>
                <a:lnTo>
                  <a:pt x="3912" y="1313"/>
                </a:lnTo>
                <a:lnTo>
                  <a:pt x="3914" y="1313"/>
                </a:lnTo>
                <a:lnTo>
                  <a:pt x="3914" y="1313"/>
                </a:lnTo>
                <a:lnTo>
                  <a:pt x="3914" y="1313"/>
                </a:lnTo>
                <a:lnTo>
                  <a:pt x="3916" y="1313"/>
                </a:lnTo>
                <a:lnTo>
                  <a:pt x="3916" y="1310"/>
                </a:lnTo>
                <a:lnTo>
                  <a:pt x="3918" y="1308"/>
                </a:lnTo>
                <a:lnTo>
                  <a:pt x="3920" y="1306"/>
                </a:lnTo>
                <a:lnTo>
                  <a:pt x="3920" y="1306"/>
                </a:lnTo>
                <a:lnTo>
                  <a:pt x="3920" y="1304"/>
                </a:lnTo>
                <a:lnTo>
                  <a:pt x="3920" y="1304"/>
                </a:lnTo>
                <a:lnTo>
                  <a:pt x="3918" y="1302"/>
                </a:lnTo>
                <a:lnTo>
                  <a:pt x="3918" y="1302"/>
                </a:lnTo>
                <a:lnTo>
                  <a:pt x="3918" y="1300"/>
                </a:lnTo>
                <a:lnTo>
                  <a:pt x="3918" y="1300"/>
                </a:lnTo>
                <a:lnTo>
                  <a:pt x="3918" y="1298"/>
                </a:lnTo>
                <a:lnTo>
                  <a:pt x="3918" y="1298"/>
                </a:lnTo>
                <a:lnTo>
                  <a:pt x="3918" y="1298"/>
                </a:lnTo>
                <a:lnTo>
                  <a:pt x="3920" y="1296"/>
                </a:lnTo>
                <a:lnTo>
                  <a:pt x="3918" y="1296"/>
                </a:lnTo>
                <a:lnTo>
                  <a:pt x="3918" y="1294"/>
                </a:lnTo>
                <a:lnTo>
                  <a:pt x="3918" y="1294"/>
                </a:lnTo>
                <a:lnTo>
                  <a:pt x="3920" y="1294"/>
                </a:lnTo>
                <a:lnTo>
                  <a:pt x="3920" y="1292"/>
                </a:lnTo>
                <a:lnTo>
                  <a:pt x="3920" y="1292"/>
                </a:lnTo>
                <a:lnTo>
                  <a:pt x="3918" y="1289"/>
                </a:lnTo>
                <a:lnTo>
                  <a:pt x="3918" y="1289"/>
                </a:lnTo>
                <a:lnTo>
                  <a:pt x="3916" y="1287"/>
                </a:lnTo>
                <a:lnTo>
                  <a:pt x="3918" y="1289"/>
                </a:lnTo>
                <a:lnTo>
                  <a:pt x="3920" y="1289"/>
                </a:lnTo>
                <a:lnTo>
                  <a:pt x="3920" y="1287"/>
                </a:lnTo>
                <a:lnTo>
                  <a:pt x="3920" y="1287"/>
                </a:lnTo>
                <a:lnTo>
                  <a:pt x="3920" y="1287"/>
                </a:lnTo>
                <a:lnTo>
                  <a:pt x="3920" y="1285"/>
                </a:lnTo>
                <a:lnTo>
                  <a:pt x="3920" y="1287"/>
                </a:lnTo>
                <a:lnTo>
                  <a:pt x="3920" y="1289"/>
                </a:lnTo>
                <a:lnTo>
                  <a:pt x="3920" y="1292"/>
                </a:lnTo>
                <a:lnTo>
                  <a:pt x="3920" y="1294"/>
                </a:lnTo>
                <a:lnTo>
                  <a:pt x="3920" y="1296"/>
                </a:lnTo>
                <a:lnTo>
                  <a:pt x="3924" y="1300"/>
                </a:lnTo>
                <a:lnTo>
                  <a:pt x="3924" y="1302"/>
                </a:lnTo>
                <a:lnTo>
                  <a:pt x="3929" y="1300"/>
                </a:lnTo>
                <a:lnTo>
                  <a:pt x="3929" y="1300"/>
                </a:lnTo>
                <a:lnTo>
                  <a:pt x="3931" y="1300"/>
                </a:lnTo>
                <a:lnTo>
                  <a:pt x="3933" y="1298"/>
                </a:lnTo>
                <a:lnTo>
                  <a:pt x="3933" y="1298"/>
                </a:lnTo>
                <a:lnTo>
                  <a:pt x="3933" y="1298"/>
                </a:lnTo>
                <a:lnTo>
                  <a:pt x="3933" y="1300"/>
                </a:lnTo>
                <a:lnTo>
                  <a:pt x="3937" y="1302"/>
                </a:lnTo>
                <a:lnTo>
                  <a:pt x="3937" y="1304"/>
                </a:lnTo>
                <a:lnTo>
                  <a:pt x="3937" y="1306"/>
                </a:lnTo>
                <a:lnTo>
                  <a:pt x="3939" y="1304"/>
                </a:lnTo>
                <a:lnTo>
                  <a:pt x="3939" y="1304"/>
                </a:lnTo>
                <a:lnTo>
                  <a:pt x="3939" y="1306"/>
                </a:lnTo>
                <a:lnTo>
                  <a:pt x="3937" y="1306"/>
                </a:lnTo>
                <a:lnTo>
                  <a:pt x="3939" y="1308"/>
                </a:lnTo>
                <a:lnTo>
                  <a:pt x="3939" y="1313"/>
                </a:lnTo>
                <a:lnTo>
                  <a:pt x="3941" y="1315"/>
                </a:lnTo>
                <a:lnTo>
                  <a:pt x="3941" y="1317"/>
                </a:lnTo>
                <a:lnTo>
                  <a:pt x="3941" y="1323"/>
                </a:lnTo>
                <a:lnTo>
                  <a:pt x="3943" y="1325"/>
                </a:lnTo>
                <a:lnTo>
                  <a:pt x="3943" y="1327"/>
                </a:lnTo>
                <a:lnTo>
                  <a:pt x="3945" y="1329"/>
                </a:lnTo>
                <a:lnTo>
                  <a:pt x="3945" y="1329"/>
                </a:lnTo>
                <a:lnTo>
                  <a:pt x="3945" y="1329"/>
                </a:lnTo>
                <a:lnTo>
                  <a:pt x="3950" y="1334"/>
                </a:lnTo>
                <a:lnTo>
                  <a:pt x="3952" y="1336"/>
                </a:lnTo>
                <a:lnTo>
                  <a:pt x="3952" y="1334"/>
                </a:lnTo>
                <a:lnTo>
                  <a:pt x="3952" y="1331"/>
                </a:lnTo>
                <a:lnTo>
                  <a:pt x="3952" y="1331"/>
                </a:lnTo>
                <a:lnTo>
                  <a:pt x="3952" y="1334"/>
                </a:lnTo>
                <a:lnTo>
                  <a:pt x="3954" y="1334"/>
                </a:lnTo>
                <a:lnTo>
                  <a:pt x="3954" y="1336"/>
                </a:lnTo>
                <a:lnTo>
                  <a:pt x="3954" y="1336"/>
                </a:lnTo>
                <a:lnTo>
                  <a:pt x="3952" y="1336"/>
                </a:lnTo>
                <a:lnTo>
                  <a:pt x="3952" y="1338"/>
                </a:lnTo>
                <a:lnTo>
                  <a:pt x="3952" y="1338"/>
                </a:lnTo>
                <a:lnTo>
                  <a:pt x="3954" y="1338"/>
                </a:lnTo>
                <a:lnTo>
                  <a:pt x="3954" y="1336"/>
                </a:lnTo>
                <a:lnTo>
                  <a:pt x="3956" y="1336"/>
                </a:lnTo>
                <a:lnTo>
                  <a:pt x="3956" y="1334"/>
                </a:lnTo>
                <a:lnTo>
                  <a:pt x="3956" y="1336"/>
                </a:lnTo>
                <a:lnTo>
                  <a:pt x="3956" y="1338"/>
                </a:lnTo>
                <a:lnTo>
                  <a:pt x="3956" y="1338"/>
                </a:lnTo>
                <a:lnTo>
                  <a:pt x="3956" y="1338"/>
                </a:lnTo>
                <a:lnTo>
                  <a:pt x="3956" y="1338"/>
                </a:lnTo>
                <a:lnTo>
                  <a:pt x="3956" y="1340"/>
                </a:lnTo>
                <a:lnTo>
                  <a:pt x="3956" y="1342"/>
                </a:lnTo>
                <a:lnTo>
                  <a:pt x="3958" y="1342"/>
                </a:lnTo>
                <a:lnTo>
                  <a:pt x="3958" y="1342"/>
                </a:lnTo>
                <a:lnTo>
                  <a:pt x="3958" y="1340"/>
                </a:lnTo>
                <a:lnTo>
                  <a:pt x="3958" y="1340"/>
                </a:lnTo>
                <a:lnTo>
                  <a:pt x="3960" y="1340"/>
                </a:lnTo>
                <a:lnTo>
                  <a:pt x="3960" y="1340"/>
                </a:lnTo>
                <a:lnTo>
                  <a:pt x="3962" y="1340"/>
                </a:lnTo>
                <a:lnTo>
                  <a:pt x="3964" y="1342"/>
                </a:lnTo>
                <a:lnTo>
                  <a:pt x="3964" y="1342"/>
                </a:lnTo>
                <a:lnTo>
                  <a:pt x="3964" y="1342"/>
                </a:lnTo>
                <a:lnTo>
                  <a:pt x="3964" y="1344"/>
                </a:lnTo>
                <a:lnTo>
                  <a:pt x="3964" y="1344"/>
                </a:lnTo>
                <a:lnTo>
                  <a:pt x="3966" y="1344"/>
                </a:lnTo>
                <a:lnTo>
                  <a:pt x="3966" y="1346"/>
                </a:lnTo>
                <a:lnTo>
                  <a:pt x="3966" y="1346"/>
                </a:lnTo>
                <a:lnTo>
                  <a:pt x="3966" y="1348"/>
                </a:lnTo>
                <a:lnTo>
                  <a:pt x="3968" y="1348"/>
                </a:lnTo>
                <a:lnTo>
                  <a:pt x="3968" y="1348"/>
                </a:lnTo>
                <a:lnTo>
                  <a:pt x="3968" y="1348"/>
                </a:lnTo>
                <a:lnTo>
                  <a:pt x="3968" y="1350"/>
                </a:lnTo>
                <a:lnTo>
                  <a:pt x="3968" y="1350"/>
                </a:lnTo>
                <a:lnTo>
                  <a:pt x="3966" y="1352"/>
                </a:lnTo>
                <a:lnTo>
                  <a:pt x="3966" y="1350"/>
                </a:lnTo>
                <a:lnTo>
                  <a:pt x="3964" y="1348"/>
                </a:lnTo>
                <a:lnTo>
                  <a:pt x="3962" y="1348"/>
                </a:lnTo>
                <a:lnTo>
                  <a:pt x="3962" y="1350"/>
                </a:lnTo>
                <a:lnTo>
                  <a:pt x="3964" y="1352"/>
                </a:lnTo>
                <a:lnTo>
                  <a:pt x="3964" y="1354"/>
                </a:lnTo>
                <a:lnTo>
                  <a:pt x="3966" y="1357"/>
                </a:lnTo>
                <a:lnTo>
                  <a:pt x="3968" y="1357"/>
                </a:lnTo>
                <a:lnTo>
                  <a:pt x="3968" y="1357"/>
                </a:lnTo>
                <a:lnTo>
                  <a:pt x="3968" y="1354"/>
                </a:lnTo>
                <a:lnTo>
                  <a:pt x="3968" y="1352"/>
                </a:lnTo>
                <a:lnTo>
                  <a:pt x="3968" y="1352"/>
                </a:lnTo>
                <a:lnTo>
                  <a:pt x="3971" y="1350"/>
                </a:lnTo>
                <a:lnTo>
                  <a:pt x="3971" y="1350"/>
                </a:lnTo>
                <a:lnTo>
                  <a:pt x="3971" y="1352"/>
                </a:lnTo>
                <a:lnTo>
                  <a:pt x="3971" y="1357"/>
                </a:lnTo>
                <a:lnTo>
                  <a:pt x="3971" y="1357"/>
                </a:lnTo>
                <a:lnTo>
                  <a:pt x="3973" y="1359"/>
                </a:lnTo>
                <a:lnTo>
                  <a:pt x="3973" y="1359"/>
                </a:lnTo>
                <a:lnTo>
                  <a:pt x="3973" y="1361"/>
                </a:lnTo>
                <a:lnTo>
                  <a:pt x="3973" y="1363"/>
                </a:lnTo>
                <a:lnTo>
                  <a:pt x="3975" y="1367"/>
                </a:lnTo>
                <a:lnTo>
                  <a:pt x="3977" y="1373"/>
                </a:lnTo>
                <a:lnTo>
                  <a:pt x="3977" y="1375"/>
                </a:lnTo>
                <a:lnTo>
                  <a:pt x="3979" y="1375"/>
                </a:lnTo>
                <a:lnTo>
                  <a:pt x="3977" y="1380"/>
                </a:lnTo>
                <a:lnTo>
                  <a:pt x="3977" y="1382"/>
                </a:lnTo>
                <a:lnTo>
                  <a:pt x="3977" y="1384"/>
                </a:lnTo>
                <a:lnTo>
                  <a:pt x="3977" y="1386"/>
                </a:lnTo>
                <a:lnTo>
                  <a:pt x="3975" y="1386"/>
                </a:lnTo>
                <a:lnTo>
                  <a:pt x="3975" y="1390"/>
                </a:lnTo>
                <a:lnTo>
                  <a:pt x="3975" y="1390"/>
                </a:lnTo>
                <a:lnTo>
                  <a:pt x="3973" y="1392"/>
                </a:lnTo>
                <a:lnTo>
                  <a:pt x="3973" y="1399"/>
                </a:lnTo>
                <a:lnTo>
                  <a:pt x="3973" y="1399"/>
                </a:lnTo>
                <a:lnTo>
                  <a:pt x="3975" y="1399"/>
                </a:lnTo>
                <a:lnTo>
                  <a:pt x="3977" y="1399"/>
                </a:lnTo>
                <a:lnTo>
                  <a:pt x="3977" y="1396"/>
                </a:lnTo>
                <a:lnTo>
                  <a:pt x="3979" y="1394"/>
                </a:lnTo>
                <a:lnTo>
                  <a:pt x="3979" y="1394"/>
                </a:lnTo>
                <a:lnTo>
                  <a:pt x="3979" y="1394"/>
                </a:lnTo>
                <a:lnTo>
                  <a:pt x="3979" y="1394"/>
                </a:lnTo>
                <a:lnTo>
                  <a:pt x="3979" y="1392"/>
                </a:lnTo>
                <a:lnTo>
                  <a:pt x="3979" y="1392"/>
                </a:lnTo>
                <a:lnTo>
                  <a:pt x="3979" y="1394"/>
                </a:lnTo>
                <a:lnTo>
                  <a:pt x="3979" y="1396"/>
                </a:lnTo>
                <a:lnTo>
                  <a:pt x="3979" y="1399"/>
                </a:lnTo>
                <a:lnTo>
                  <a:pt x="3979" y="1399"/>
                </a:lnTo>
                <a:lnTo>
                  <a:pt x="3979" y="1401"/>
                </a:lnTo>
                <a:lnTo>
                  <a:pt x="3979" y="1401"/>
                </a:lnTo>
                <a:lnTo>
                  <a:pt x="3981" y="1401"/>
                </a:lnTo>
                <a:lnTo>
                  <a:pt x="3981" y="1399"/>
                </a:lnTo>
                <a:lnTo>
                  <a:pt x="3981" y="1399"/>
                </a:lnTo>
                <a:lnTo>
                  <a:pt x="3983" y="1396"/>
                </a:lnTo>
                <a:lnTo>
                  <a:pt x="3983" y="1399"/>
                </a:lnTo>
                <a:lnTo>
                  <a:pt x="3983" y="1399"/>
                </a:lnTo>
                <a:lnTo>
                  <a:pt x="3983" y="1399"/>
                </a:lnTo>
                <a:lnTo>
                  <a:pt x="3983" y="1401"/>
                </a:lnTo>
                <a:lnTo>
                  <a:pt x="3983" y="1403"/>
                </a:lnTo>
                <a:lnTo>
                  <a:pt x="3985" y="1403"/>
                </a:lnTo>
                <a:lnTo>
                  <a:pt x="3987" y="1403"/>
                </a:lnTo>
                <a:lnTo>
                  <a:pt x="3987" y="1401"/>
                </a:lnTo>
                <a:lnTo>
                  <a:pt x="3989" y="1399"/>
                </a:lnTo>
                <a:lnTo>
                  <a:pt x="3989" y="1399"/>
                </a:lnTo>
                <a:lnTo>
                  <a:pt x="3989" y="1401"/>
                </a:lnTo>
                <a:lnTo>
                  <a:pt x="3989" y="1401"/>
                </a:lnTo>
                <a:lnTo>
                  <a:pt x="3987" y="1403"/>
                </a:lnTo>
                <a:lnTo>
                  <a:pt x="3989" y="1403"/>
                </a:lnTo>
                <a:lnTo>
                  <a:pt x="3989" y="1403"/>
                </a:lnTo>
                <a:lnTo>
                  <a:pt x="3992" y="1403"/>
                </a:lnTo>
                <a:lnTo>
                  <a:pt x="3994" y="1401"/>
                </a:lnTo>
                <a:lnTo>
                  <a:pt x="3994" y="1399"/>
                </a:lnTo>
                <a:lnTo>
                  <a:pt x="3996" y="1396"/>
                </a:lnTo>
                <a:lnTo>
                  <a:pt x="3998" y="1396"/>
                </a:lnTo>
                <a:lnTo>
                  <a:pt x="4000" y="1394"/>
                </a:lnTo>
                <a:lnTo>
                  <a:pt x="4000" y="1394"/>
                </a:lnTo>
                <a:lnTo>
                  <a:pt x="4000" y="1394"/>
                </a:lnTo>
                <a:lnTo>
                  <a:pt x="4000" y="1394"/>
                </a:lnTo>
                <a:lnTo>
                  <a:pt x="4002" y="1394"/>
                </a:lnTo>
                <a:lnTo>
                  <a:pt x="4004" y="1392"/>
                </a:lnTo>
                <a:lnTo>
                  <a:pt x="4002" y="1392"/>
                </a:lnTo>
                <a:lnTo>
                  <a:pt x="4002" y="1390"/>
                </a:lnTo>
                <a:lnTo>
                  <a:pt x="4002" y="1388"/>
                </a:lnTo>
                <a:lnTo>
                  <a:pt x="4002" y="1388"/>
                </a:lnTo>
                <a:lnTo>
                  <a:pt x="4002" y="1388"/>
                </a:lnTo>
                <a:lnTo>
                  <a:pt x="4002" y="1390"/>
                </a:lnTo>
                <a:lnTo>
                  <a:pt x="4002" y="1390"/>
                </a:lnTo>
                <a:lnTo>
                  <a:pt x="4004" y="1392"/>
                </a:lnTo>
                <a:lnTo>
                  <a:pt x="4004" y="1392"/>
                </a:lnTo>
                <a:lnTo>
                  <a:pt x="4006" y="1392"/>
                </a:lnTo>
                <a:lnTo>
                  <a:pt x="4008" y="1392"/>
                </a:lnTo>
                <a:lnTo>
                  <a:pt x="4010" y="1388"/>
                </a:lnTo>
                <a:lnTo>
                  <a:pt x="4010" y="1388"/>
                </a:lnTo>
                <a:lnTo>
                  <a:pt x="4010" y="1386"/>
                </a:lnTo>
                <a:lnTo>
                  <a:pt x="4012" y="1384"/>
                </a:lnTo>
                <a:lnTo>
                  <a:pt x="4010" y="1382"/>
                </a:lnTo>
                <a:lnTo>
                  <a:pt x="4012" y="1380"/>
                </a:lnTo>
                <a:lnTo>
                  <a:pt x="4010" y="1380"/>
                </a:lnTo>
                <a:lnTo>
                  <a:pt x="4010" y="1380"/>
                </a:lnTo>
                <a:lnTo>
                  <a:pt x="4012" y="1380"/>
                </a:lnTo>
                <a:lnTo>
                  <a:pt x="4015" y="1382"/>
                </a:lnTo>
                <a:lnTo>
                  <a:pt x="4015" y="1382"/>
                </a:lnTo>
                <a:lnTo>
                  <a:pt x="4017" y="1384"/>
                </a:lnTo>
                <a:lnTo>
                  <a:pt x="4015" y="1384"/>
                </a:lnTo>
                <a:lnTo>
                  <a:pt x="4017" y="1386"/>
                </a:lnTo>
                <a:lnTo>
                  <a:pt x="4017" y="1388"/>
                </a:lnTo>
                <a:lnTo>
                  <a:pt x="4019" y="1390"/>
                </a:lnTo>
                <a:lnTo>
                  <a:pt x="4019" y="1392"/>
                </a:lnTo>
                <a:lnTo>
                  <a:pt x="4021" y="1392"/>
                </a:lnTo>
                <a:lnTo>
                  <a:pt x="4023" y="1392"/>
                </a:lnTo>
                <a:lnTo>
                  <a:pt x="4023" y="1392"/>
                </a:lnTo>
                <a:lnTo>
                  <a:pt x="4023" y="1390"/>
                </a:lnTo>
                <a:lnTo>
                  <a:pt x="4023" y="1392"/>
                </a:lnTo>
                <a:lnTo>
                  <a:pt x="4023" y="1392"/>
                </a:lnTo>
                <a:lnTo>
                  <a:pt x="4023" y="1396"/>
                </a:lnTo>
                <a:lnTo>
                  <a:pt x="4021" y="1396"/>
                </a:lnTo>
                <a:lnTo>
                  <a:pt x="4021" y="1399"/>
                </a:lnTo>
                <a:lnTo>
                  <a:pt x="4023" y="1401"/>
                </a:lnTo>
                <a:lnTo>
                  <a:pt x="4025" y="1407"/>
                </a:lnTo>
                <a:lnTo>
                  <a:pt x="4023" y="1409"/>
                </a:lnTo>
                <a:lnTo>
                  <a:pt x="4025" y="1411"/>
                </a:lnTo>
                <a:lnTo>
                  <a:pt x="4025" y="1415"/>
                </a:lnTo>
                <a:lnTo>
                  <a:pt x="4025" y="1417"/>
                </a:lnTo>
                <a:lnTo>
                  <a:pt x="4027" y="1417"/>
                </a:lnTo>
                <a:lnTo>
                  <a:pt x="4027" y="1419"/>
                </a:lnTo>
                <a:lnTo>
                  <a:pt x="4027" y="1419"/>
                </a:lnTo>
                <a:lnTo>
                  <a:pt x="4027" y="1419"/>
                </a:lnTo>
                <a:lnTo>
                  <a:pt x="4027" y="1422"/>
                </a:lnTo>
                <a:lnTo>
                  <a:pt x="4027" y="1424"/>
                </a:lnTo>
                <a:lnTo>
                  <a:pt x="4029" y="1426"/>
                </a:lnTo>
                <a:lnTo>
                  <a:pt x="4029" y="1430"/>
                </a:lnTo>
                <a:lnTo>
                  <a:pt x="4029" y="1430"/>
                </a:lnTo>
                <a:lnTo>
                  <a:pt x="4029" y="1432"/>
                </a:lnTo>
                <a:lnTo>
                  <a:pt x="4029" y="1434"/>
                </a:lnTo>
                <a:lnTo>
                  <a:pt x="4031" y="1430"/>
                </a:lnTo>
                <a:lnTo>
                  <a:pt x="4031" y="1430"/>
                </a:lnTo>
                <a:lnTo>
                  <a:pt x="4031" y="1432"/>
                </a:lnTo>
                <a:lnTo>
                  <a:pt x="4031" y="1432"/>
                </a:lnTo>
                <a:lnTo>
                  <a:pt x="4033" y="1436"/>
                </a:lnTo>
                <a:lnTo>
                  <a:pt x="4033" y="1438"/>
                </a:lnTo>
                <a:lnTo>
                  <a:pt x="4036" y="1440"/>
                </a:lnTo>
                <a:lnTo>
                  <a:pt x="4036" y="1445"/>
                </a:lnTo>
                <a:lnTo>
                  <a:pt x="4038" y="1447"/>
                </a:lnTo>
                <a:lnTo>
                  <a:pt x="4038" y="1447"/>
                </a:lnTo>
                <a:lnTo>
                  <a:pt x="4038" y="1449"/>
                </a:lnTo>
                <a:lnTo>
                  <a:pt x="4038" y="1451"/>
                </a:lnTo>
                <a:lnTo>
                  <a:pt x="4036" y="1451"/>
                </a:lnTo>
                <a:lnTo>
                  <a:pt x="4038" y="1453"/>
                </a:lnTo>
                <a:lnTo>
                  <a:pt x="4036" y="1453"/>
                </a:lnTo>
                <a:lnTo>
                  <a:pt x="4036" y="1455"/>
                </a:lnTo>
                <a:lnTo>
                  <a:pt x="4036" y="1455"/>
                </a:lnTo>
                <a:lnTo>
                  <a:pt x="4038" y="1455"/>
                </a:lnTo>
                <a:lnTo>
                  <a:pt x="4038" y="1457"/>
                </a:lnTo>
                <a:lnTo>
                  <a:pt x="4038" y="1457"/>
                </a:lnTo>
                <a:lnTo>
                  <a:pt x="4038" y="1459"/>
                </a:lnTo>
                <a:lnTo>
                  <a:pt x="4038" y="1459"/>
                </a:lnTo>
                <a:lnTo>
                  <a:pt x="4038" y="1459"/>
                </a:lnTo>
                <a:lnTo>
                  <a:pt x="4036" y="1461"/>
                </a:lnTo>
                <a:lnTo>
                  <a:pt x="4038" y="1461"/>
                </a:lnTo>
                <a:lnTo>
                  <a:pt x="4038" y="1461"/>
                </a:lnTo>
                <a:lnTo>
                  <a:pt x="4040" y="1461"/>
                </a:lnTo>
                <a:lnTo>
                  <a:pt x="4040" y="1461"/>
                </a:lnTo>
                <a:lnTo>
                  <a:pt x="4040" y="1461"/>
                </a:lnTo>
                <a:lnTo>
                  <a:pt x="4040" y="1463"/>
                </a:lnTo>
                <a:lnTo>
                  <a:pt x="4038" y="1463"/>
                </a:lnTo>
                <a:lnTo>
                  <a:pt x="4038" y="1466"/>
                </a:lnTo>
                <a:lnTo>
                  <a:pt x="4038" y="1466"/>
                </a:lnTo>
                <a:lnTo>
                  <a:pt x="4038" y="1468"/>
                </a:lnTo>
                <a:lnTo>
                  <a:pt x="4038" y="1470"/>
                </a:lnTo>
                <a:lnTo>
                  <a:pt x="4038" y="1470"/>
                </a:lnTo>
                <a:lnTo>
                  <a:pt x="4038" y="1472"/>
                </a:lnTo>
                <a:lnTo>
                  <a:pt x="4036" y="1474"/>
                </a:lnTo>
                <a:lnTo>
                  <a:pt x="4036" y="1476"/>
                </a:lnTo>
                <a:lnTo>
                  <a:pt x="4036" y="1476"/>
                </a:lnTo>
                <a:lnTo>
                  <a:pt x="4033" y="1478"/>
                </a:lnTo>
                <a:lnTo>
                  <a:pt x="4036" y="1482"/>
                </a:lnTo>
                <a:lnTo>
                  <a:pt x="4036" y="1484"/>
                </a:lnTo>
                <a:lnTo>
                  <a:pt x="4036" y="1487"/>
                </a:lnTo>
                <a:lnTo>
                  <a:pt x="4036" y="1487"/>
                </a:lnTo>
                <a:lnTo>
                  <a:pt x="4038" y="1484"/>
                </a:lnTo>
                <a:lnTo>
                  <a:pt x="4038" y="1484"/>
                </a:lnTo>
                <a:lnTo>
                  <a:pt x="4036" y="1489"/>
                </a:lnTo>
                <a:lnTo>
                  <a:pt x="4036" y="1493"/>
                </a:lnTo>
                <a:lnTo>
                  <a:pt x="4033" y="1495"/>
                </a:lnTo>
                <a:lnTo>
                  <a:pt x="4033" y="1497"/>
                </a:lnTo>
                <a:lnTo>
                  <a:pt x="4031" y="1501"/>
                </a:lnTo>
                <a:lnTo>
                  <a:pt x="4031" y="1505"/>
                </a:lnTo>
                <a:lnTo>
                  <a:pt x="4031" y="1508"/>
                </a:lnTo>
                <a:lnTo>
                  <a:pt x="4031" y="1510"/>
                </a:lnTo>
                <a:lnTo>
                  <a:pt x="4031" y="1514"/>
                </a:lnTo>
                <a:lnTo>
                  <a:pt x="4033" y="1514"/>
                </a:lnTo>
                <a:lnTo>
                  <a:pt x="4033" y="1514"/>
                </a:lnTo>
                <a:lnTo>
                  <a:pt x="4033" y="1512"/>
                </a:lnTo>
                <a:lnTo>
                  <a:pt x="4036" y="1512"/>
                </a:lnTo>
                <a:lnTo>
                  <a:pt x="4036" y="1512"/>
                </a:lnTo>
                <a:lnTo>
                  <a:pt x="4038" y="1512"/>
                </a:lnTo>
                <a:lnTo>
                  <a:pt x="4038" y="1512"/>
                </a:lnTo>
                <a:lnTo>
                  <a:pt x="4040" y="1516"/>
                </a:lnTo>
                <a:lnTo>
                  <a:pt x="4040" y="1516"/>
                </a:lnTo>
                <a:lnTo>
                  <a:pt x="4042" y="1516"/>
                </a:lnTo>
                <a:lnTo>
                  <a:pt x="4042" y="1518"/>
                </a:lnTo>
                <a:lnTo>
                  <a:pt x="4042" y="1520"/>
                </a:lnTo>
                <a:lnTo>
                  <a:pt x="4044" y="1520"/>
                </a:lnTo>
                <a:lnTo>
                  <a:pt x="4044" y="1520"/>
                </a:lnTo>
                <a:lnTo>
                  <a:pt x="4046" y="1522"/>
                </a:lnTo>
                <a:lnTo>
                  <a:pt x="4046" y="1522"/>
                </a:lnTo>
                <a:lnTo>
                  <a:pt x="4048" y="1524"/>
                </a:lnTo>
                <a:lnTo>
                  <a:pt x="4048" y="1526"/>
                </a:lnTo>
                <a:lnTo>
                  <a:pt x="4050" y="1526"/>
                </a:lnTo>
                <a:lnTo>
                  <a:pt x="4050" y="1526"/>
                </a:lnTo>
                <a:lnTo>
                  <a:pt x="4050" y="1526"/>
                </a:lnTo>
                <a:lnTo>
                  <a:pt x="4050" y="1528"/>
                </a:lnTo>
                <a:lnTo>
                  <a:pt x="4052" y="1528"/>
                </a:lnTo>
                <a:lnTo>
                  <a:pt x="4052" y="1528"/>
                </a:lnTo>
                <a:lnTo>
                  <a:pt x="4052" y="1533"/>
                </a:lnTo>
                <a:lnTo>
                  <a:pt x="4054" y="1535"/>
                </a:lnTo>
                <a:lnTo>
                  <a:pt x="4059" y="1539"/>
                </a:lnTo>
                <a:lnTo>
                  <a:pt x="4059" y="1541"/>
                </a:lnTo>
                <a:lnTo>
                  <a:pt x="4061" y="1543"/>
                </a:lnTo>
                <a:lnTo>
                  <a:pt x="4061" y="1545"/>
                </a:lnTo>
                <a:lnTo>
                  <a:pt x="4063" y="1547"/>
                </a:lnTo>
                <a:lnTo>
                  <a:pt x="4061" y="1552"/>
                </a:lnTo>
                <a:lnTo>
                  <a:pt x="4063" y="1558"/>
                </a:lnTo>
                <a:lnTo>
                  <a:pt x="4065" y="1564"/>
                </a:lnTo>
                <a:lnTo>
                  <a:pt x="4065" y="1568"/>
                </a:lnTo>
                <a:lnTo>
                  <a:pt x="4067" y="1570"/>
                </a:lnTo>
                <a:lnTo>
                  <a:pt x="4067" y="1573"/>
                </a:lnTo>
                <a:lnTo>
                  <a:pt x="4067" y="1573"/>
                </a:lnTo>
                <a:lnTo>
                  <a:pt x="4067" y="1575"/>
                </a:lnTo>
                <a:lnTo>
                  <a:pt x="4067" y="1575"/>
                </a:lnTo>
                <a:lnTo>
                  <a:pt x="4067" y="1575"/>
                </a:lnTo>
                <a:lnTo>
                  <a:pt x="4069" y="1577"/>
                </a:lnTo>
                <a:lnTo>
                  <a:pt x="4071" y="1579"/>
                </a:lnTo>
                <a:lnTo>
                  <a:pt x="4073" y="1581"/>
                </a:lnTo>
                <a:lnTo>
                  <a:pt x="4075" y="1585"/>
                </a:lnTo>
                <a:lnTo>
                  <a:pt x="4075" y="1585"/>
                </a:lnTo>
                <a:lnTo>
                  <a:pt x="4075" y="1587"/>
                </a:lnTo>
                <a:lnTo>
                  <a:pt x="4075" y="1589"/>
                </a:lnTo>
                <a:lnTo>
                  <a:pt x="4075" y="1591"/>
                </a:lnTo>
                <a:lnTo>
                  <a:pt x="4077" y="1591"/>
                </a:lnTo>
                <a:lnTo>
                  <a:pt x="4077" y="1593"/>
                </a:lnTo>
                <a:lnTo>
                  <a:pt x="4082" y="1593"/>
                </a:lnTo>
                <a:lnTo>
                  <a:pt x="4084" y="1596"/>
                </a:lnTo>
                <a:lnTo>
                  <a:pt x="4088" y="1600"/>
                </a:lnTo>
                <a:lnTo>
                  <a:pt x="4094" y="1602"/>
                </a:lnTo>
                <a:lnTo>
                  <a:pt x="4096" y="1604"/>
                </a:lnTo>
                <a:lnTo>
                  <a:pt x="4098" y="1606"/>
                </a:lnTo>
                <a:lnTo>
                  <a:pt x="4105" y="1608"/>
                </a:lnTo>
                <a:lnTo>
                  <a:pt x="4105" y="1610"/>
                </a:lnTo>
                <a:lnTo>
                  <a:pt x="4107" y="1610"/>
                </a:lnTo>
                <a:lnTo>
                  <a:pt x="4107" y="1612"/>
                </a:lnTo>
                <a:lnTo>
                  <a:pt x="4109" y="1612"/>
                </a:lnTo>
                <a:lnTo>
                  <a:pt x="4111" y="1610"/>
                </a:lnTo>
                <a:lnTo>
                  <a:pt x="4111" y="1610"/>
                </a:lnTo>
                <a:lnTo>
                  <a:pt x="4113" y="1610"/>
                </a:lnTo>
                <a:lnTo>
                  <a:pt x="4115" y="1610"/>
                </a:lnTo>
                <a:lnTo>
                  <a:pt x="4115" y="1608"/>
                </a:lnTo>
                <a:lnTo>
                  <a:pt x="4113" y="1608"/>
                </a:lnTo>
                <a:lnTo>
                  <a:pt x="4115" y="1608"/>
                </a:lnTo>
                <a:lnTo>
                  <a:pt x="4115" y="1608"/>
                </a:lnTo>
                <a:lnTo>
                  <a:pt x="4115" y="1610"/>
                </a:lnTo>
                <a:lnTo>
                  <a:pt x="4115" y="1610"/>
                </a:lnTo>
                <a:lnTo>
                  <a:pt x="4115" y="1610"/>
                </a:lnTo>
                <a:lnTo>
                  <a:pt x="4117" y="1612"/>
                </a:lnTo>
                <a:lnTo>
                  <a:pt x="4117" y="1610"/>
                </a:lnTo>
                <a:lnTo>
                  <a:pt x="4119" y="1610"/>
                </a:lnTo>
                <a:lnTo>
                  <a:pt x="4119" y="1610"/>
                </a:lnTo>
                <a:lnTo>
                  <a:pt x="4117" y="1606"/>
                </a:lnTo>
                <a:lnTo>
                  <a:pt x="4113" y="1598"/>
                </a:lnTo>
                <a:lnTo>
                  <a:pt x="4111" y="1596"/>
                </a:lnTo>
                <a:lnTo>
                  <a:pt x="4111" y="1593"/>
                </a:lnTo>
                <a:lnTo>
                  <a:pt x="4107" y="1591"/>
                </a:lnTo>
                <a:lnTo>
                  <a:pt x="4107" y="1591"/>
                </a:lnTo>
                <a:lnTo>
                  <a:pt x="4107" y="1589"/>
                </a:lnTo>
                <a:lnTo>
                  <a:pt x="4107" y="1585"/>
                </a:lnTo>
                <a:lnTo>
                  <a:pt x="4107" y="1583"/>
                </a:lnTo>
                <a:lnTo>
                  <a:pt x="4107" y="1581"/>
                </a:lnTo>
                <a:lnTo>
                  <a:pt x="4105" y="1579"/>
                </a:lnTo>
                <a:lnTo>
                  <a:pt x="4105" y="1577"/>
                </a:lnTo>
                <a:lnTo>
                  <a:pt x="4107" y="1575"/>
                </a:lnTo>
                <a:lnTo>
                  <a:pt x="4107" y="1568"/>
                </a:lnTo>
                <a:lnTo>
                  <a:pt x="4107" y="1564"/>
                </a:lnTo>
                <a:lnTo>
                  <a:pt x="4107" y="1562"/>
                </a:lnTo>
                <a:lnTo>
                  <a:pt x="4103" y="1556"/>
                </a:lnTo>
                <a:lnTo>
                  <a:pt x="4100" y="1554"/>
                </a:lnTo>
                <a:lnTo>
                  <a:pt x="4100" y="1552"/>
                </a:lnTo>
                <a:lnTo>
                  <a:pt x="4098" y="1552"/>
                </a:lnTo>
                <a:lnTo>
                  <a:pt x="4096" y="1549"/>
                </a:lnTo>
                <a:lnTo>
                  <a:pt x="4092" y="1547"/>
                </a:lnTo>
                <a:lnTo>
                  <a:pt x="4090" y="1543"/>
                </a:lnTo>
                <a:lnTo>
                  <a:pt x="4090" y="1541"/>
                </a:lnTo>
                <a:lnTo>
                  <a:pt x="4086" y="1541"/>
                </a:lnTo>
                <a:lnTo>
                  <a:pt x="4082" y="1539"/>
                </a:lnTo>
                <a:lnTo>
                  <a:pt x="4080" y="1535"/>
                </a:lnTo>
                <a:lnTo>
                  <a:pt x="4077" y="1533"/>
                </a:lnTo>
                <a:lnTo>
                  <a:pt x="4077" y="1533"/>
                </a:lnTo>
                <a:lnTo>
                  <a:pt x="4075" y="1533"/>
                </a:lnTo>
                <a:lnTo>
                  <a:pt x="4073" y="1533"/>
                </a:lnTo>
                <a:lnTo>
                  <a:pt x="4071" y="1533"/>
                </a:lnTo>
                <a:lnTo>
                  <a:pt x="4067" y="1531"/>
                </a:lnTo>
                <a:lnTo>
                  <a:pt x="4067" y="1528"/>
                </a:lnTo>
                <a:lnTo>
                  <a:pt x="4065" y="1528"/>
                </a:lnTo>
                <a:lnTo>
                  <a:pt x="4063" y="1528"/>
                </a:lnTo>
                <a:lnTo>
                  <a:pt x="4063" y="1528"/>
                </a:lnTo>
                <a:lnTo>
                  <a:pt x="4063" y="1526"/>
                </a:lnTo>
                <a:lnTo>
                  <a:pt x="4059" y="1524"/>
                </a:lnTo>
                <a:lnTo>
                  <a:pt x="4059" y="1522"/>
                </a:lnTo>
                <a:lnTo>
                  <a:pt x="4059" y="1520"/>
                </a:lnTo>
                <a:lnTo>
                  <a:pt x="4061" y="1520"/>
                </a:lnTo>
                <a:lnTo>
                  <a:pt x="4061" y="1520"/>
                </a:lnTo>
                <a:lnTo>
                  <a:pt x="4061" y="1522"/>
                </a:lnTo>
                <a:lnTo>
                  <a:pt x="4061" y="1522"/>
                </a:lnTo>
                <a:lnTo>
                  <a:pt x="4061" y="1522"/>
                </a:lnTo>
                <a:lnTo>
                  <a:pt x="4061" y="1522"/>
                </a:lnTo>
                <a:lnTo>
                  <a:pt x="4063" y="1522"/>
                </a:lnTo>
                <a:lnTo>
                  <a:pt x="4063" y="1524"/>
                </a:lnTo>
                <a:lnTo>
                  <a:pt x="4063" y="1526"/>
                </a:lnTo>
                <a:lnTo>
                  <a:pt x="4065" y="1526"/>
                </a:lnTo>
                <a:lnTo>
                  <a:pt x="4063" y="1526"/>
                </a:lnTo>
                <a:lnTo>
                  <a:pt x="4063" y="1524"/>
                </a:lnTo>
                <a:lnTo>
                  <a:pt x="4061" y="1512"/>
                </a:lnTo>
                <a:lnTo>
                  <a:pt x="4061" y="1510"/>
                </a:lnTo>
                <a:lnTo>
                  <a:pt x="4059" y="1510"/>
                </a:lnTo>
                <a:lnTo>
                  <a:pt x="4059" y="1510"/>
                </a:lnTo>
                <a:lnTo>
                  <a:pt x="4059" y="1510"/>
                </a:lnTo>
                <a:lnTo>
                  <a:pt x="4059" y="1510"/>
                </a:lnTo>
                <a:lnTo>
                  <a:pt x="4056" y="1510"/>
                </a:lnTo>
                <a:lnTo>
                  <a:pt x="4056" y="1508"/>
                </a:lnTo>
                <a:lnTo>
                  <a:pt x="4056" y="1505"/>
                </a:lnTo>
                <a:lnTo>
                  <a:pt x="4054" y="1499"/>
                </a:lnTo>
                <a:lnTo>
                  <a:pt x="4054" y="1499"/>
                </a:lnTo>
                <a:lnTo>
                  <a:pt x="4054" y="1497"/>
                </a:lnTo>
                <a:lnTo>
                  <a:pt x="4052" y="1497"/>
                </a:lnTo>
                <a:lnTo>
                  <a:pt x="4048" y="1499"/>
                </a:lnTo>
                <a:lnTo>
                  <a:pt x="4046" y="1499"/>
                </a:lnTo>
                <a:lnTo>
                  <a:pt x="4046" y="1497"/>
                </a:lnTo>
                <a:lnTo>
                  <a:pt x="4046" y="1497"/>
                </a:lnTo>
                <a:lnTo>
                  <a:pt x="4046" y="1495"/>
                </a:lnTo>
                <a:lnTo>
                  <a:pt x="4044" y="1493"/>
                </a:lnTo>
                <a:lnTo>
                  <a:pt x="4044" y="1491"/>
                </a:lnTo>
                <a:lnTo>
                  <a:pt x="4044" y="1489"/>
                </a:lnTo>
                <a:lnTo>
                  <a:pt x="4044" y="1484"/>
                </a:lnTo>
                <a:lnTo>
                  <a:pt x="4044" y="1482"/>
                </a:lnTo>
                <a:lnTo>
                  <a:pt x="4044" y="1482"/>
                </a:lnTo>
                <a:lnTo>
                  <a:pt x="4046" y="1482"/>
                </a:lnTo>
                <a:lnTo>
                  <a:pt x="4046" y="1478"/>
                </a:lnTo>
                <a:lnTo>
                  <a:pt x="4048" y="1474"/>
                </a:lnTo>
                <a:lnTo>
                  <a:pt x="4050" y="1472"/>
                </a:lnTo>
                <a:lnTo>
                  <a:pt x="4050" y="1470"/>
                </a:lnTo>
                <a:lnTo>
                  <a:pt x="4050" y="1466"/>
                </a:lnTo>
                <a:lnTo>
                  <a:pt x="4052" y="1463"/>
                </a:lnTo>
                <a:lnTo>
                  <a:pt x="4054" y="1461"/>
                </a:lnTo>
                <a:lnTo>
                  <a:pt x="4054" y="1459"/>
                </a:lnTo>
                <a:lnTo>
                  <a:pt x="4054" y="1457"/>
                </a:lnTo>
                <a:lnTo>
                  <a:pt x="4056" y="1455"/>
                </a:lnTo>
                <a:lnTo>
                  <a:pt x="4056" y="1453"/>
                </a:lnTo>
                <a:lnTo>
                  <a:pt x="4056" y="1449"/>
                </a:lnTo>
                <a:lnTo>
                  <a:pt x="4056" y="1447"/>
                </a:lnTo>
                <a:lnTo>
                  <a:pt x="4059" y="1443"/>
                </a:lnTo>
                <a:lnTo>
                  <a:pt x="4056" y="1440"/>
                </a:lnTo>
                <a:lnTo>
                  <a:pt x="4056" y="1440"/>
                </a:lnTo>
                <a:lnTo>
                  <a:pt x="4056" y="1438"/>
                </a:lnTo>
                <a:lnTo>
                  <a:pt x="4059" y="1436"/>
                </a:lnTo>
                <a:lnTo>
                  <a:pt x="4061" y="1436"/>
                </a:lnTo>
                <a:lnTo>
                  <a:pt x="4065" y="1436"/>
                </a:lnTo>
                <a:lnTo>
                  <a:pt x="4065" y="1436"/>
                </a:lnTo>
                <a:lnTo>
                  <a:pt x="4065" y="1436"/>
                </a:lnTo>
                <a:lnTo>
                  <a:pt x="4069" y="1436"/>
                </a:lnTo>
                <a:lnTo>
                  <a:pt x="4071" y="1436"/>
                </a:lnTo>
                <a:lnTo>
                  <a:pt x="4071" y="1438"/>
                </a:lnTo>
                <a:lnTo>
                  <a:pt x="4069" y="1438"/>
                </a:lnTo>
                <a:lnTo>
                  <a:pt x="4069" y="1440"/>
                </a:lnTo>
                <a:lnTo>
                  <a:pt x="4069" y="1443"/>
                </a:lnTo>
                <a:lnTo>
                  <a:pt x="4069" y="1447"/>
                </a:lnTo>
                <a:lnTo>
                  <a:pt x="4069" y="1447"/>
                </a:lnTo>
                <a:lnTo>
                  <a:pt x="4069" y="1449"/>
                </a:lnTo>
                <a:lnTo>
                  <a:pt x="4071" y="1449"/>
                </a:lnTo>
                <a:lnTo>
                  <a:pt x="4073" y="1449"/>
                </a:lnTo>
                <a:lnTo>
                  <a:pt x="4077" y="1449"/>
                </a:lnTo>
                <a:lnTo>
                  <a:pt x="4082" y="1449"/>
                </a:lnTo>
                <a:lnTo>
                  <a:pt x="4084" y="1449"/>
                </a:lnTo>
                <a:lnTo>
                  <a:pt x="4084" y="1449"/>
                </a:lnTo>
                <a:lnTo>
                  <a:pt x="4084" y="1449"/>
                </a:lnTo>
                <a:lnTo>
                  <a:pt x="4086" y="1451"/>
                </a:lnTo>
                <a:lnTo>
                  <a:pt x="4088" y="1451"/>
                </a:lnTo>
                <a:lnTo>
                  <a:pt x="4088" y="1453"/>
                </a:lnTo>
                <a:lnTo>
                  <a:pt x="4090" y="1453"/>
                </a:lnTo>
                <a:lnTo>
                  <a:pt x="4090" y="1453"/>
                </a:lnTo>
                <a:lnTo>
                  <a:pt x="4090" y="1455"/>
                </a:lnTo>
                <a:lnTo>
                  <a:pt x="4092" y="1455"/>
                </a:lnTo>
                <a:lnTo>
                  <a:pt x="4094" y="1457"/>
                </a:lnTo>
                <a:lnTo>
                  <a:pt x="4094" y="1455"/>
                </a:lnTo>
                <a:lnTo>
                  <a:pt x="4094" y="1455"/>
                </a:lnTo>
                <a:lnTo>
                  <a:pt x="4094" y="1455"/>
                </a:lnTo>
                <a:lnTo>
                  <a:pt x="4096" y="1457"/>
                </a:lnTo>
                <a:lnTo>
                  <a:pt x="4096" y="1459"/>
                </a:lnTo>
                <a:lnTo>
                  <a:pt x="4098" y="1461"/>
                </a:lnTo>
                <a:lnTo>
                  <a:pt x="4098" y="1461"/>
                </a:lnTo>
                <a:lnTo>
                  <a:pt x="4098" y="1461"/>
                </a:lnTo>
                <a:lnTo>
                  <a:pt x="4098" y="1461"/>
                </a:lnTo>
                <a:lnTo>
                  <a:pt x="4098" y="1461"/>
                </a:lnTo>
                <a:lnTo>
                  <a:pt x="4100" y="1461"/>
                </a:lnTo>
                <a:lnTo>
                  <a:pt x="4100" y="1463"/>
                </a:lnTo>
                <a:lnTo>
                  <a:pt x="4103" y="1466"/>
                </a:lnTo>
                <a:lnTo>
                  <a:pt x="4100" y="1468"/>
                </a:lnTo>
                <a:lnTo>
                  <a:pt x="4100" y="1470"/>
                </a:lnTo>
                <a:lnTo>
                  <a:pt x="4100" y="1472"/>
                </a:lnTo>
                <a:lnTo>
                  <a:pt x="4103" y="1474"/>
                </a:lnTo>
                <a:lnTo>
                  <a:pt x="4105" y="1474"/>
                </a:lnTo>
                <a:lnTo>
                  <a:pt x="4105" y="1474"/>
                </a:lnTo>
                <a:lnTo>
                  <a:pt x="4107" y="1474"/>
                </a:lnTo>
                <a:lnTo>
                  <a:pt x="4107" y="1472"/>
                </a:lnTo>
                <a:lnTo>
                  <a:pt x="4107" y="1470"/>
                </a:lnTo>
                <a:lnTo>
                  <a:pt x="4109" y="1472"/>
                </a:lnTo>
                <a:lnTo>
                  <a:pt x="4109" y="1472"/>
                </a:lnTo>
                <a:lnTo>
                  <a:pt x="4111" y="1474"/>
                </a:lnTo>
                <a:lnTo>
                  <a:pt x="4109" y="1476"/>
                </a:lnTo>
                <a:lnTo>
                  <a:pt x="4109" y="1476"/>
                </a:lnTo>
                <a:lnTo>
                  <a:pt x="4107" y="1478"/>
                </a:lnTo>
                <a:lnTo>
                  <a:pt x="4107" y="1478"/>
                </a:lnTo>
                <a:lnTo>
                  <a:pt x="4109" y="1478"/>
                </a:lnTo>
                <a:lnTo>
                  <a:pt x="4109" y="1480"/>
                </a:lnTo>
                <a:lnTo>
                  <a:pt x="4113" y="1478"/>
                </a:lnTo>
                <a:lnTo>
                  <a:pt x="4113" y="1478"/>
                </a:lnTo>
                <a:lnTo>
                  <a:pt x="4113" y="1478"/>
                </a:lnTo>
                <a:lnTo>
                  <a:pt x="4113" y="1478"/>
                </a:lnTo>
                <a:lnTo>
                  <a:pt x="4117" y="1480"/>
                </a:lnTo>
                <a:lnTo>
                  <a:pt x="4121" y="1480"/>
                </a:lnTo>
                <a:lnTo>
                  <a:pt x="4121" y="1482"/>
                </a:lnTo>
                <a:lnTo>
                  <a:pt x="4124" y="1482"/>
                </a:lnTo>
                <a:lnTo>
                  <a:pt x="4124" y="1484"/>
                </a:lnTo>
                <a:lnTo>
                  <a:pt x="4124" y="1484"/>
                </a:lnTo>
                <a:lnTo>
                  <a:pt x="4126" y="1484"/>
                </a:lnTo>
                <a:lnTo>
                  <a:pt x="4126" y="1484"/>
                </a:lnTo>
                <a:lnTo>
                  <a:pt x="4128" y="1484"/>
                </a:lnTo>
                <a:lnTo>
                  <a:pt x="4128" y="1487"/>
                </a:lnTo>
                <a:lnTo>
                  <a:pt x="4130" y="1487"/>
                </a:lnTo>
                <a:lnTo>
                  <a:pt x="4130" y="1487"/>
                </a:lnTo>
                <a:lnTo>
                  <a:pt x="4130" y="1489"/>
                </a:lnTo>
                <a:lnTo>
                  <a:pt x="4130" y="1489"/>
                </a:lnTo>
                <a:lnTo>
                  <a:pt x="4128" y="1489"/>
                </a:lnTo>
                <a:lnTo>
                  <a:pt x="4128" y="1491"/>
                </a:lnTo>
                <a:lnTo>
                  <a:pt x="4126" y="1493"/>
                </a:lnTo>
                <a:lnTo>
                  <a:pt x="4126" y="1499"/>
                </a:lnTo>
                <a:lnTo>
                  <a:pt x="4126" y="1505"/>
                </a:lnTo>
                <a:lnTo>
                  <a:pt x="4128" y="1505"/>
                </a:lnTo>
                <a:lnTo>
                  <a:pt x="4126" y="1508"/>
                </a:lnTo>
                <a:lnTo>
                  <a:pt x="4128" y="1508"/>
                </a:lnTo>
                <a:lnTo>
                  <a:pt x="4130" y="1508"/>
                </a:lnTo>
                <a:lnTo>
                  <a:pt x="4132" y="1505"/>
                </a:lnTo>
                <a:lnTo>
                  <a:pt x="4134" y="1505"/>
                </a:lnTo>
                <a:lnTo>
                  <a:pt x="4134" y="1501"/>
                </a:lnTo>
                <a:lnTo>
                  <a:pt x="4136" y="1501"/>
                </a:lnTo>
                <a:lnTo>
                  <a:pt x="4147" y="1495"/>
                </a:lnTo>
                <a:lnTo>
                  <a:pt x="4147" y="1495"/>
                </a:lnTo>
                <a:lnTo>
                  <a:pt x="4147" y="1495"/>
                </a:lnTo>
                <a:lnTo>
                  <a:pt x="4147" y="1493"/>
                </a:lnTo>
                <a:lnTo>
                  <a:pt x="4144" y="1493"/>
                </a:lnTo>
                <a:lnTo>
                  <a:pt x="4140" y="1487"/>
                </a:lnTo>
                <a:lnTo>
                  <a:pt x="4142" y="1489"/>
                </a:lnTo>
                <a:lnTo>
                  <a:pt x="4147" y="1493"/>
                </a:lnTo>
                <a:lnTo>
                  <a:pt x="4149" y="1493"/>
                </a:lnTo>
                <a:lnTo>
                  <a:pt x="4151" y="1493"/>
                </a:lnTo>
                <a:lnTo>
                  <a:pt x="4151" y="1493"/>
                </a:lnTo>
                <a:lnTo>
                  <a:pt x="4151" y="1493"/>
                </a:lnTo>
                <a:lnTo>
                  <a:pt x="4151" y="1491"/>
                </a:lnTo>
                <a:lnTo>
                  <a:pt x="4151" y="1491"/>
                </a:lnTo>
                <a:lnTo>
                  <a:pt x="4147" y="1484"/>
                </a:lnTo>
                <a:lnTo>
                  <a:pt x="4144" y="1484"/>
                </a:lnTo>
                <a:lnTo>
                  <a:pt x="4151" y="1489"/>
                </a:lnTo>
                <a:lnTo>
                  <a:pt x="4151" y="1489"/>
                </a:lnTo>
                <a:lnTo>
                  <a:pt x="4153" y="1489"/>
                </a:lnTo>
                <a:lnTo>
                  <a:pt x="4153" y="1489"/>
                </a:lnTo>
                <a:lnTo>
                  <a:pt x="4153" y="1489"/>
                </a:lnTo>
                <a:lnTo>
                  <a:pt x="4153" y="1487"/>
                </a:lnTo>
                <a:lnTo>
                  <a:pt x="4153" y="1487"/>
                </a:lnTo>
                <a:lnTo>
                  <a:pt x="4155" y="1484"/>
                </a:lnTo>
                <a:lnTo>
                  <a:pt x="4155" y="1484"/>
                </a:lnTo>
                <a:lnTo>
                  <a:pt x="4153" y="1484"/>
                </a:lnTo>
                <a:lnTo>
                  <a:pt x="4153" y="1484"/>
                </a:lnTo>
                <a:lnTo>
                  <a:pt x="4151" y="1482"/>
                </a:lnTo>
                <a:lnTo>
                  <a:pt x="4151" y="1482"/>
                </a:lnTo>
                <a:lnTo>
                  <a:pt x="4153" y="1482"/>
                </a:lnTo>
                <a:lnTo>
                  <a:pt x="4155" y="1482"/>
                </a:lnTo>
                <a:lnTo>
                  <a:pt x="4155" y="1482"/>
                </a:lnTo>
                <a:lnTo>
                  <a:pt x="4155" y="1482"/>
                </a:lnTo>
                <a:lnTo>
                  <a:pt x="4155" y="1480"/>
                </a:lnTo>
                <a:lnTo>
                  <a:pt x="4153" y="1480"/>
                </a:lnTo>
                <a:lnTo>
                  <a:pt x="4153" y="1480"/>
                </a:lnTo>
                <a:lnTo>
                  <a:pt x="4153" y="1480"/>
                </a:lnTo>
                <a:lnTo>
                  <a:pt x="4153" y="1480"/>
                </a:lnTo>
                <a:lnTo>
                  <a:pt x="4155" y="1480"/>
                </a:lnTo>
                <a:lnTo>
                  <a:pt x="4157" y="1482"/>
                </a:lnTo>
                <a:lnTo>
                  <a:pt x="4157" y="1482"/>
                </a:lnTo>
                <a:lnTo>
                  <a:pt x="4157" y="1480"/>
                </a:lnTo>
                <a:lnTo>
                  <a:pt x="4157" y="1478"/>
                </a:lnTo>
                <a:lnTo>
                  <a:pt x="4157" y="1478"/>
                </a:lnTo>
                <a:lnTo>
                  <a:pt x="4157" y="1478"/>
                </a:lnTo>
                <a:lnTo>
                  <a:pt x="4159" y="1478"/>
                </a:lnTo>
                <a:lnTo>
                  <a:pt x="4159" y="1480"/>
                </a:lnTo>
                <a:lnTo>
                  <a:pt x="4161" y="1480"/>
                </a:lnTo>
                <a:lnTo>
                  <a:pt x="4161" y="1480"/>
                </a:lnTo>
                <a:lnTo>
                  <a:pt x="4161" y="1482"/>
                </a:lnTo>
                <a:lnTo>
                  <a:pt x="4163" y="1480"/>
                </a:lnTo>
                <a:lnTo>
                  <a:pt x="4165" y="1480"/>
                </a:lnTo>
                <a:lnTo>
                  <a:pt x="4165" y="1478"/>
                </a:lnTo>
                <a:lnTo>
                  <a:pt x="4170" y="1476"/>
                </a:lnTo>
                <a:lnTo>
                  <a:pt x="4172" y="1476"/>
                </a:lnTo>
                <a:lnTo>
                  <a:pt x="4174" y="1474"/>
                </a:lnTo>
                <a:lnTo>
                  <a:pt x="4174" y="1474"/>
                </a:lnTo>
                <a:lnTo>
                  <a:pt x="4176" y="1474"/>
                </a:lnTo>
                <a:lnTo>
                  <a:pt x="4178" y="1472"/>
                </a:lnTo>
                <a:lnTo>
                  <a:pt x="4180" y="1470"/>
                </a:lnTo>
                <a:lnTo>
                  <a:pt x="4182" y="1470"/>
                </a:lnTo>
                <a:lnTo>
                  <a:pt x="4184" y="1468"/>
                </a:lnTo>
                <a:lnTo>
                  <a:pt x="4186" y="1468"/>
                </a:lnTo>
                <a:lnTo>
                  <a:pt x="4186" y="1466"/>
                </a:lnTo>
                <a:lnTo>
                  <a:pt x="4186" y="1463"/>
                </a:lnTo>
                <a:lnTo>
                  <a:pt x="4189" y="1463"/>
                </a:lnTo>
                <a:lnTo>
                  <a:pt x="4189" y="1463"/>
                </a:lnTo>
                <a:lnTo>
                  <a:pt x="4191" y="1461"/>
                </a:lnTo>
                <a:lnTo>
                  <a:pt x="4191" y="1461"/>
                </a:lnTo>
                <a:lnTo>
                  <a:pt x="4189" y="1461"/>
                </a:lnTo>
                <a:lnTo>
                  <a:pt x="4189" y="1459"/>
                </a:lnTo>
                <a:lnTo>
                  <a:pt x="4191" y="1459"/>
                </a:lnTo>
                <a:lnTo>
                  <a:pt x="4191" y="1457"/>
                </a:lnTo>
                <a:lnTo>
                  <a:pt x="4191" y="1457"/>
                </a:lnTo>
                <a:lnTo>
                  <a:pt x="4191" y="1459"/>
                </a:lnTo>
                <a:lnTo>
                  <a:pt x="4191" y="1459"/>
                </a:lnTo>
                <a:lnTo>
                  <a:pt x="4191" y="1459"/>
                </a:lnTo>
                <a:lnTo>
                  <a:pt x="4191" y="1457"/>
                </a:lnTo>
                <a:lnTo>
                  <a:pt x="4191" y="1457"/>
                </a:lnTo>
                <a:lnTo>
                  <a:pt x="4191" y="1453"/>
                </a:lnTo>
                <a:lnTo>
                  <a:pt x="4191" y="1453"/>
                </a:lnTo>
                <a:lnTo>
                  <a:pt x="4191" y="1449"/>
                </a:lnTo>
                <a:lnTo>
                  <a:pt x="4191" y="1447"/>
                </a:lnTo>
                <a:lnTo>
                  <a:pt x="4193" y="1447"/>
                </a:lnTo>
                <a:lnTo>
                  <a:pt x="4193" y="1449"/>
                </a:lnTo>
                <a:lnTo>
                  <a:pt x="4193" y="1449"/>
                </a:lnTo>
                <a:lnTo>
                  <a:pt x="4193" y="1447"/>
                </a:lnTo>
                <a:lnTo>
                  <a:pt x="4193" y="1445"/>
                </a:lnTo>
                <a:lnTo>
                  <a:pt x="4193" y="1443"/>
                </a:lnTo>
                <a:lnTo>
                  <a:pt x="4191" y="1440"/>
                </a:lnTo>
                <a:lnTo>
                  <a:pt x="4191" y="1440"/>
                </a:lnTo>
                <a:lnTo>
                  <a:pt x="4191" y="1436"/>
                </a:lnTo>
                <a:lnTo>
                  <a:pt x="4191" y="1434"/>
                </a:lnTo>
                <a:lnTo>
                  <a:pt x="4191" y="1432"/>
                </a:lnTo>
                <a:lnTo>
                  <a:pt x="4191" y="1432"/>
                </a:lnTo>
                <a:lnTo>
                  <a:pt x="4191" y="1430"/>
                </a:lnTo>
                <a:lnTo>
                  <a:pt x="4191" y="1428"/>
                </a:lnTo>
                <a:lnTo>
                  <a:pt x="4191" y="1428"/>
                </a:lnTo>
                <a:lnTo>
                  <a:pt x="4191" y="1426"/>
                </a:lnTo>
                <a:lnTo>
                  <a:pt x="4191" y="1426"/>
                </a:lnTo>
                <a:lnTo>
                  <a:pt x="4189" y="1424"/>
                </a:lnTo>
                <a:lnTo>
                  <a:pt x="4189" y="1422"/>
                </a:lnTo>
                <a:lnTo>
                  <a:pt x="4189" y="1417"/>
                </a:lnTo>
                <a:lnTo>
                  <a:pt x="4186" y="1417"/>
                </a:lnTo>
                <a:lnTo>
                  <a:pt x="4186" y="1413"/>
                </a:lnTo>
                <a:lnTo>
                  <a:pt x="4184" y="1411"/>
                </a:lnTo>
                <a:lnTo>
                  <a:pt x="4184" y="1409"/>
                </a:lnTo>
                <a:lnTo>
                  <a:pt x="4182" y="1409"/>
                </a:lnTo>
                <a:lnTo>
                  <a:pt x="4182" y="1407"/>
                </a:lnTo>
                <a:lnTo>
                  <a:pt x="4180" y="1405"/>
                </a:lnTo>
                <a:lnTo>
                  <a:pt x="4178" y="1403"/>
                </a:lnTo>
                <a:lnTo>
                  <a:pt x="4178" y="1401"/>
                </a:lnTo>
                <a:lnTo>
                  <a:pt x="4176" y="1401"/>
                </a:lnTo>
                <a:lnTo>
                  <a:pt x="4176" y="1399"/>
                </a:lnTo>
                <a:lnTo>
                  <a:pt x="4176" y="1399"/>
                </a:lnTo>
                <a:lnTo>
                  <a:pt x="4176" y="1399"/>
                </a:lnTo>
                <a:lnTo>
                  <a:pt x="4176" y="1399"/>
                </a:lnTo>
                <a:lnTo>
                  <a:pt x="4174" y="1396"/>
                </a:lnTo>
                <a:lnTo>
                  <a:pt x="4174" y="1396"/>
                </a:lnTo>
                <a:lnTo>
                  <a:pt x="4172" y="1394"/>
                </a:lnTo>
                <a:lnTo>
                  <a:pt x="4172" y="1394"/>
                </a:lnTo>
                <a:lnTo>
                  <a:pt x="4172" y="1394"/>
                </a:lnTo>
                <a:lnTo>
                  <a:pt x="4170" y="1394"/>
                </a:lnTo>
                <a:lnTo>
                  <a:pt x="4170" y="1394"/>
                </a:lnTo>
                <a:lnTo>
                  <a:pt x="4170" y="1394"/>
                </a:lnTo>
                <a:lnTo>
                  <a:pt x="4168" y="1392"/>
                </a:lnTo>
                <a:lnTo>
                  <a:pt x="4165" y="1390"/>
                </a:lnTo>
                <a:lnTo>
                  <a:pt x="4165" y="1390"/>
                </a:lnTo>
                <a:lnTo>
                  <a:pt x="4165" y="1390"/>
                </a:lnTo>
                <a:lnTo>
                  <a:pt x="4163" y="1388"/>
                </a:lnTo>
                <a:lnTo>
                  <a:pt x="4161" y="1386"/>
                </a:lnTo>
                <a:lnTo>
                  <a:pt x="4159" y="1384"/>
                </a:lnTo>
                <a:lnTo>
                  <a:pt x="4157" y="1382"/>
                </a:lnTo>
                <a:lnTo>
                  <a:pt x="4155" y="1380"/>
                </a:lnTo>
                <a:lnTo>
                  <a:pt x="4151" y="1375"/>
                </a:lnTo>
                <a:lnTo>
                  <a:pt x="4149" y="1373"/>
                </a:lnTo>
                <a:lnTo>
                  <a:pt x="4149" y="1373"/>
                </a:lnTo>
                <a:lnTo>
                  <a:pt x="4151" y="1373"/>
                </a:lnTo>
                <a:lnTo>
                  <a:pt x="4151" y="1371"/>
                </a:lnTo>
                <a:lnTo>
                  <a:pt x="4151" y="1371"/>
                </a:lnTo>
                <a:lnTo>
                  <a:pt x="4149" y="1369"/>
                </a:lnTo>
                <a:lnTo>
                  <a:pt x="4147" y="1367"/>
                </a:lnTo>
                <a:lnTo>
                  <a:pt x="4144" y="1367"/>
                </a:lnTo>
                <a:lnTo>
                  <a:pt x="4144" y="1365"/>
                </a:lnTo>
                <a:lnTo>
                  <a:pt x="4142" y="1363"/>
                </a:lnTo>
                <a:lnTo>
                  <a:pt x="4140" y="1361"/>
                </a:lnTo>
                <a:lnTo>
                  <a:pt x="4140" y="1361"/>
                </a:lnTo>
                <a:lnTo>
                  <a:pt x="4140" y="1359"/>
                </a:lnTo>
                <a:lnTo>
                  <a:pt x="4140" y="1359"/>
                </a:lnTo>
                <a:lnTo>
                  <a:pt x="4138" y="1357"/>
                </a:lnTo>
                <a:lnTo>
                  <a:pt x="4138" y="1354"/>
                </a:lnTo>
                <a:lnTo>
                  <a:pt x="4138" y="1352"/>
                </a:lnTo>
                <a:lnTo>
                  <a:pt x="4140" y="1350"/>
                </a:lnTo>
                <a:lnTo>
                  <a:pt x="4140" y="1350"/>
                </a:lnTo>
                <a:lnTo>
                  <a:pt x="4140" y="1348"/>
                </a:lnTo>
                <a:lnTo>
                  <a:pt x="4140" y="1346"/>
                </a:lnTo>
                <a:lnTo>
                  <a:pt x="4142" y="1342"/>
                </a:lnTo>
                <a:lnTo>
                  <a:pt x="4144" y="1340"/>
                </a:lnTo>
                <a:lnTo>
                  <a:pt x="4147" y="1340"/>
                </a:lnTo>
                <a:lnTo>
                  <a:pt x="4149" y="1338"/>
                </a:lnTo>
                <a:lnTo>
                  <a:pt x="4151" y="1336"/>
                </a:lnTo>
                <a:lnTo>
                  <a:pt x="4151" y="1334"/>
                </a:lnTo>
                <a:lnTo>
                  <a:pt x="4151" y="1331"/>
                </a:lnTo>
                <a:lnTo>
                  <a:pt x="4155" y="1329"/>
                </a:lnTo>
                <a:lnTo>
                  <a:pt x="4155" y="1327"/>
                </a:lnTo>
                <a:lnTo>
                  <a:pt x="4153" y="1325"/>
                </a:lnTo>
                <a:lnTo>
                  <a:pt x="4153" y="1325"/>
                </a:lnTo>
                <a:lnTo>
                  <a:pt x="4153" y="1325"/>
                </a:lnTo>
                <a:lnTo>
                  <a:pt x="4155" y="1325"/>
                </a:lnTo>
                <a:lnTo>
                  <a:pt x="4155" y="1325"/>
                </a:lnTo>
                <a:lnTo>
                  <a:pt x="4157" y="1325"/>
                </a:lnTo>
                <a:lnTo>
                  <a:pt x="4157" y="1325"/>
                </a:lnTo>
                <a:lnTo>
                  <a:pt x="4157" y="1325"/>
                </a:lnTo>
                <a:lnTo>
                  <a:pt x="4157" y="1325"/>
                </a:lnTo>
                <a:lnTo>
                  <a:pt x="4159" y="1325"/>
                </a:lnTo>
                <a:lnTo>
                  <a:pt x="4159" y="1325"/>
                </a:lnTo>
                <a:lnTo>
                  <a:pt x="4159" y="1325"/>
                </a:lnTo>
                <a:lnTo>
                  <a:pt x="4163" y="1325"/>
                </a:lnTo>
                <a:lnTo>
                  <a:pt x="4163" y="1323"/>
                </a:lnTo>
                <a:lnTo>
                  <a:pt x="4163" y="1323"/>
                </a:lnTo>
                <a:lnTo>
                  <a:pt x="4163" y="1321"/>
                </a:lnTo>
                <a:lnTo>
                  <a:pt x="4165" y="1321"/>
                </a:lnTo>
                <a:lnTo>
                  <a:pt x="4168" y="1319"/>
                </a:lnTo>
                <a:lnTo>
                  <a:pt x="4168" y="1319"/>
                </a:lnTo>
                <a:lnTo>
                  <a:pt x="4170" y="1319"/>
                </a:lnTo>
                <a:lnTo>
                  <a:pt x="4172" y="1319"/>
                </a:lnTo>
                <a:lnTo>
                  <a:pt x="4172" y="1317"/>
                </a:lnTo>
                <a:lnTo>
                  <a:pt x="4174" y="1317"/>
                </a:lnTo>
                <a:lnTo>
                  <a:pt x="4174" y="1317"/>
                </a:lnTo>
                <a:lnTo>
                  <a:pt x="4176" y="1317"/>
                </a:lnTo>
                <a:lnTo>
                  <a:pt x="4176" y="1317"/>
                </a:lnTo>
                <a:lnTo>
                  <a:pt x="4178" y="1315"/>
                </a:lnTo>
                <a:lnTo>
                  <a:pt x="4178" y="1315"/>
                </a:lnTo>
                <a:lnTo>
                  <a:pt x="4178" y="1315"/>
                </a:lnTo>
                <a:lnTo>
                  <a:pt x="4178" y="1317"/>
                </a:lnTo>
                <a:lnTo>
                  <a:pt x="4180" y="1317"/>
                </a:lnTo>
                <a:lnTo>
                  <a:pt x="4180" y="1315"/>
                </a:lnTo>
                <a:lnTo>
                  <a:pt x="4180" y="1315"/>
                </a:lnTo>
                <a:lnTo>
                  <a:pt x="4180" y="1313"/>
                </a:lnTo>
                <a:lnTo>
                  <a:pt x="4180" y="1313"/>
                </a:lnTo>
                <a:lnTo>
                  <a:pt x="4180" y="1313"/>
                </a:lnTo>
                <a:lnTo>
                  <a:pt x="4182" y="1313"/>
                </a:lnTo>
                <a:lnTo>
                  <a:pt x="4180" y="1313"/>
                </a:lnTo>
                <a:lnTo>
                  <a:pt x="4182" y="1315"/>
                </a:lnTo>
                <a:lnTo>
                  <a:pt x="4182" y="1315"/>
                </a:lnTo>
                <a:lnTo>
                  <a:pt x="4182" y="1315"/>
                </a:lnTo>
                <a:lnTo>
                  <a:pt x="4184" y="1317"/>
                </a:lnTo>
                <a:lnTo>
                  <a:pt x="4184" y="1317"/>
                </a:lnTo>
                <a:lnTo>
                  <a:pt x="4186" y="1317"/>
                </a:lnTo>
                <a:lnTo>
                  <a:pt x="4186" y="1317"/>
                </a:lnTo>
                <a:lnTo>
                  <a:pt x="4189" y="1317"/>
                </a:lnTo>
                <a:lnTo>
                  <a:pt x="4189" y="1317"/>
                </a:lnTo>
                <a:lnTo>
                  <a:pt x="4189" y="1319"/>
                </a:lnTo>
                <a:lnTo>
                  <a:pt x="4189" y="1319"/>
                </a:lnTo>
                <a:lnTo>
                  <a:pt x="4189" y="1319"/>
                </a:lnTo>
                <a:lnTo>
                  <a:pt x="4191" y="1319"/>
                </a:lnTo>
                <a:lnTo>
                  <a:pt x="4193" y="1319"/>
                </a:lnTo>
                <a:lnTo>
                  <a:pt x="4193" y="1319"/>
                </a:lnTo>
                <a:lnTo>
                  <a:pt x="4195" y="1317"/>
                </a:lnTo>
                <a:lnTo>
                  <a:pt x="4195" y="1315"/>
                </a:lnTo>
                <a:lnTo>
                  <a:pt x="4195" y="1315"/>
                </a:lnTo>
                <a:lnTo>
                  <a:pt x="4195" y="1315"/>
                </a:lnTo>
                <a:lnTo>
                  <a:pt x="4197" y="1317"/>
                </a:lnTo>
                <a:lnTo>
                  <a:pt x="4197" y="1317"/>
                </a:lnTo>
                <a:lnTo>
                  <a:pt x="4197" y="1317"/>
                </a:lnTo>
                <a:lnTo>
                  <a:pt x="4199" y="1319"/>
                </a:lnTo>
                <a:lnTo>
                  <a:pt x="4201" y="1319"/>
                </a:lnTo>
                <a:lnTo>
                  <a:pt x="4201" y="1319"/>
                </a:lnTo>
                <a:lnTo>
                  <a:pt x="4199" y="1321"/>
                </a:lnTo>
                <a:lnTo>
                  <a:pt x="4197" y="1321"/>
                </a:lnTo>
                <a:lnTo>
                  <a:pt x="4197" y="1323"/>
                </a:lnTo>
                <a:lnTo>
                  <a:pt x="4197" y="1325"/>
                </a:lnTo>
                <a:lnTo>
                  <a:pt x="4197" y="1327"/>
                </a:lnTo>
                <a:lnTo>
                  <a:pt x="4197" y="1327"/>
                </a:lnTo>
                <a:lnTo>
                  <a:pt x="4197" y="1327"/>
                </a:lnTo>
                <a:lnTo>
                  <a:pt x="4197" y="1329"/>
                </a:lnTo>
                <a:lnTo>
                  <a:pt x="4199" y="1329"/>
                </a:lnTo>
                <a:lnTo>
                  <a:pt x="4199" y="1331"/>
                </a:lnTo>
                <a:lnTo>
                  <a:pt x="4199" y="1334"/>
                </a:lnTo>
                <a:lnTo>
                  <a:pt x="4201" y="1334"/>
                </a:lnTo>
                <a:lnTo>
                  <a:pt x="4201" y="1334"/>
                </a:lnTo>
                <a:lnTo>
                  <a:pt x="4201" y="1334"/>
                </a:lnTo>
                <a:lnTo>
                  <a:pt x="4201" y="1334"/>
                </a:lnTo>
                <a:lnTo>
                  <a:pt x="4199" y="1334"/>
                </a:lnTo>
                <a:lnTo>
                  <a:pt x="4199" y="1336"/>
                </a:lnTo>
                <a:lnTo>
                  <a:pt x="4201" y="1336"/>
                </a:lnTo>
                <a:lnTo>
                  <a:pt x="4203" y="1336"/>
                </a:lnTo>
                <a:lnTo>
                  <a:pt x="4205" y="1336"/>
                </a:lnTo>
                <a:lnTo>
                  <a:pt x="4207" y="1336"/>
                </a:lnTo>
                <a:lnTo>
                  <a:pt x="4207" y="1334"/>
                </a:lnTo>
                <a:lnTo>
                  <a:pt x="4209" y="1334"/>
                </a:lnTo>
                <a:lnTo>
                  <a:pt x="4209" y="1334"/>
                </a:lnTo>
                <a:lnTo>
                  <a:pt x="4205" y="1329"/>
                </a:lnTo>
                <a:lnTo>
                  <a:pt x="4205" y="1329"/>
                </a:lnTo>
                <a:lnTo>
                  <a:pt x="4207" y="1329"/>
                </a:lnTo>
                <a:lnTo>
                  <a:pt x="4207" y="1329"/>
                </a:lnTo>
                <a:lnTo>
                  <a:pt x="4207" y="1327"/>
                </a:lnTo>
                <a:lnTo>
                  <a:pt x="4203" y="1327"/>
                </a:lnTo>
                <a:lnTo>
                  <a:pt x="4203" y="1325"/>
                </a:lnTo>
                <a:lnTo>
                  <a:pt x="4203" y="1325"/>
                </a:lnTo>
                <a:lnTo>
                  <a:pt x="4205" y="1323"/>
                </a:lnTo>
                <a:lnTo>
                  <a:pt x="4207" y="1323"/>
                </a:lnTo>
                <a:lnTo>
                  <a:pt x="4207" y="1321"/>
                </a:lnTo>
                <a:lnTo>
                  <a:pt x="4207" y="1321"/>
                </a:lnTo>
                <a:lnTo>
                  <a:pt x="4207" y="1321"/>
                </a:lnTo>
                <a:lnTo>
                  <a:pt x="4207" y="1321"/>
                </a:lnTo>
                <a:lnTo>
                  <a:pt x="4209" y="1323"/>
                </a:lnTo>
                <a:lnTo>
                  <a:pt x="4209" y="1323"/>
                </a:lnTo>
                <a:lnTo>
                  <a:pt x="4212" y="1321"/>
                </a:lnTo>
                <a:lnTo>
                  <a:pt x="4212" y="1319"/>
                </a:lnTo>
                <a:lnTo>
                  <a:pt x="4214" y="1319"/>
                </a:lnTo>
                <a:lnTo>
                  <a:pt x="4216" y="1319"/>
                </a:lnTo>
                <a:lnTo>
                  <a:pt x="4216" y="1317"/>
                </a:lnTo>
                <a:lnTo>
                  <a:pt x="4216" y="1317"/>
                </a:lnTo>
                <a:lnTo>
                  <a:pt x="4218" y="1319"/>
                </a:lnTo>
                <a:lnTo>
                  <a:pt x="4218" y="1319"/>
                </a:lnTo>
                <a:lnTo>
                  <a:pt x="4220" y="1319"/>
                </a:lnTo>
                <a:lnTo>
                  <a:pt x="4220" y="1319"/>
                </a:lnTo>
                <a:lnTo>
                  <a:pt x="4222" y="1317"/>
                </a:lnTo>
                <a:lnTo>
                  <a:pt x="4224" y="1317"/>
                </a:lnTo>
                <a:lnTo>
                  <a:pt x="4226" y="1317"/>
                </a:lnTo>
                <a:lnTo>
                  <a:pt x="4226" y="1315"/>
                </a:lnTo>
                <a:lnTo>
                  <a:pt x="4226" y="1315"/>
                </a:lnTo>
                <a:lnTo>
                  <a:pt x="4228" y="1315"/>
                </a:lnTo>
                <a:lnTo>
                  <a:pt x="4228" y="1315"/>
                </a:lnTo>
                <a:lnTo>
                  <a:pt x="4228" y="1315"/>
                </a:lnTo>
                <a:lnTo>
                  <a:pt x="4230" y="1313"/>
                </a:lnTo>
                <a:lnTo>
                  <a:pt x="4230" y="1313"/>
                </a:lnTo>
                <a:lnTo>
                  <a:pt x="4233" y="1313"/>
                </a:lnTo>
                <a:lnTo>
                  <a:pt x="4233" y="1315"/>
                </a:lnTo>
                <a:lnTo>
                  <a:pt x="4235" y="1315"/>
                </a:lnTo>
                <a:lnTo>
                  <a:pt x="4235" y="1315"/>
                </a:lnTo>
                <a:lnTo>
                  <a:pt x="4237" y="1313"/>
                </a:lnTo>
                <a:lnTo>
                  <a:pt x="4237" y="1310"/>
                </a:lnTo>
                <a:lnTo>
                  <a:pt x="4235" y="1310"/>
                </a:lnTo>
                <a:lnTo>
                  <a:pt x="4237" y="1310"/>
                </a:lnTo>
                <a:lnTo>
                  <a:pt x="4237" y="1310"/>
                </a:lnTo>
                <a:lnTo>
                  <a:pt x="4237" y="1310"/>
                </a:lnTo>
                <a:lnTo>
                  <a:pt x="4237" y="1313"/>
                </a:lnTo>
                <a:lnTo>
                  <a:pt x="4237" y="1313"/>
                </a:lnTo>
                <a:lnTo>
                  <a:pt x="4239" y="1315"/>
                </a:lnTo>
                <a:lnTo>
                  <a:pt x="4239" y="1313"/>
                </a:lnTo>
                <a:lnTo>
                  <a:pt x="4239" y="1313"/>
                </a:lnTo>
                <a:lnTo>
                  <a:pt x="4241" y="1313"/>
                </a:lnTo>
                <a:lnTo>
                  <a:pt x="4243" y="1310"/>
                </a:lnTo>
                <a:lnTo>
                  <a:pt x="4243" y="1313"/>
                </a:lnTo>
                <a:lnTo>
                  <a:pt x="4245" y="1313"/>
                </a:lnTo>
                <a:lnTo>
                  <a:pt x="4245" y="1310"/>
                </a:lnTo>
                <a:lnTo>
                  <a:pt x="4245" y="1308"/>
                </a:lnTo>
                <a:lnTo>
                  <a:pt x="4245" y="1306"/>
                </a:lnTo>
                <a:lnTo>
                  <a:pt x="4247" y="1308"/>
                </a:lnTo>
                <a:lnTo>
                  <a:pt x="4249" y="1308"/>
                </a:lnTo>
                <a:lnTo>
                  <a:pt x="4249" y="1308"/>
                </a:lnTo>
                <a:lnTo>
                  <a:pt x="4249" y="1308"/>
                </a:lnTo>
                <a:lnTo>
                  <a:pt x="4251" y="1308"/>
                </a:lnTo>
                <a:lnTo>
                  <a:pt x="4251" y="1306"/>
                </a:lnTo>
                <a:lnTo>
                  <a:pt x="4253" y="1306"/>
                </a:lnTo>
                <a:lnTo>
                  <a:pt x="4253" y="1306"/>
                </a:lnTo>
                <a:lnTo>
                  <a:pt x="4253" y="1304"/>
                </a:lnTo>
                <a:lnTo>
                  <a:pt x="4253" y="1304"/>
                </a:lnTo>
                <a:lnTo>
                  <a:pt x="4253" y="1302"/>
                </a:lnTo>
                <a:lnTo>
                  <a:pt x="4251" y="1300"/>
                </a:lnTo>
                <a:lnTo>
                  <a:pt x="4251" y="1300"/>
                </a:lnTo>
                <a:lnTo>
                  <a:pt x="4251" y="1298"/>
                </a:lnTo>
                <a:lnTo>
                  <a:pt x="4249" y="1298"/>
                </a:lnTo>
                <a:lnTo>
                  <a:pt x="4249" y="1298"/>
                </a:lnTo>
                <a:lnTo>
                  <a:pt x="4249" y="1296"/>
                </a:lnTo>
                <a:lnTo>
                  <a:pt x="4251" y="1296"/>
                </a:lnTo>
                <a:lnTo>
                  <a:pt x="4251" y="1296"/>
                </a:lnTo>
                <a:lnTo>
                  <a:pt x="4251" y="1294"/>
                </a:lnTo>
                <a:lnTo>
                  <a:pt x="4251" y="1294"/>
                </a:lnTo>
                <a:lnTo>
                  <a:pt x="4253" y="1294"/>
                </a:lnTo>
                <a:lnTo>
                  <a:pt x="4253" y="1294"/>
                </a:lnTo>
                <a:lnTo>
                  <a:pt x="4253" y="1296"/>
                </a:lnTo>
                <a:lnTo>
                  <a:pt x="4253" y="1296"/>
                </a:lnTo>
                <a:lnTo>
                  <a:pt x="4253" y="1298"/>
                </a:lnTo>
                <a:lnTo>
                  <a:pt x="4253" y="1298"/>
                </a:lnTo>
                <a:lnTo>
                  <a:pt x="4256" y="1300"/>
                </a:lnTo>
                <a:lnTo>
                  <a:pt x="4258" y="1302"/>
                </a:lnTo>
                <a:lnTo>
                  <a:pt x="4258" y="1302"/>
                </a:lnTo>
                <a:lnTo>
                  <a:pt x="4260" y="1302"/>
                </a:lnTo>
                <a:lnTo>
                  <a:pt x="4260" y="1302"/>
                </a:lnTo>
                <a:lnTo>
                  <a:pt x="4258" y="1304"/>
                </a:lnTo>
                <a:lnTo>
                  <a:pt x="4258" y="1304"/>
                </a:lnTo>
                <a:lnTo>
                  <a:pt x="4258" y="1304"/>
                </a:lnTo>
                <a:lnTo>
                  <a:pt x="4260" y="1304"/>
                </a:lnTo>
                <a:lnTo>
                  <a:pt x="4262" y="1304"/>
                </a:lnTo>
                <a:lnTo>
                  <a:pt x="4264" y="1306"/>
                </a:lnTo>
                <a:lnTo>
                  <a:pt x="4264" y="1306"/>
                </a:lnTo>
                <a:lnTo>
                  <a:pt x="4264" y="1304"/>
                </a:lnTo>
                <a:lnTo>
                  <a:pt x="4264" y="1304"/>
                </a:lnTo>
                <a:lnTo>
                  <a:pt x="4264" y="1304"/>
                </a:lnTo>
                <a:lnTo>
                  <a:pt x="4264" y="1304"/>
                </a:lnTo>
                <a:lnTo>
                  <a:pt x="4264" y="1302"/>
                </a:lnTo>
                <a:lnTo>
                  <a:pt x="4264" y="1302"/>
                </a:lnTo>
                <a:lnTo>
                  <a:pt x="4264" y="1302"/>
                </a:lnTo>
                <a:lnTo>
                  <a:pt x="4266" y="1302"/>
                </a:lnTo>
                <a:lnTo>
                  <a:pt x="4266" y="1302"/>
                </a:lnTo>
                <a:lnTo>
                  <a:pt x="4268" y="1302"/>
                </a:lnTo>
                <a:lnTo>
                  <a:pt x="4268" y="1300"/>
                </a:lnTo>
                <a:lnTo>
                  <a:pt x="4268" y="1300"/>
                </a:lnTo>
                <a:lnTo>
                  <a:pt x="4268" y="1300"/>
                </a:lnTo>
                <a:lnTo>
                  <a:pt x="4268" y="1298"/>
                </a:lnTo>
                <a:lnTo>
                  <a:pt x="4270" y="1300"/>
                </a:lnTo>
                <a:lnTo>
                  <a:pt x="4270" y="1300"/>
                </a:lnTo>
                <a:lnTo>
                  <a:pt x="4272" y="1300"/>
                </a:lnTo>
                <a:lnTo>
                  <a:pt x="4272" y="1300"/>
                </a:lnTo>
                <a:lnTo>
                  <a:pt x="4272" y="1300"/>
                </a:lnTo>
                <a:lnTo>
                  <a:pt x="4274" y="1300"/>
                </a:lnTo>
                <a:lnTo>
                  <a:pt x="4274" y="1298"/>
                </a:lnTo>
                <a:lnTo>
                  <a:pt x="4277" y="1298"/>
                </a:lnTo>
                <a:lnTo>
                  <a:pt x="4279" y="1298"/>
                </a:lnTo>
                <a:lnTo>
                  <a:pt x="4279" y="1300"/>
                </a:lnTo>
                <a:lnTo>
                  <a:pt x="4281" y="1300"/>
                </a:lnTo>
                <a:lnTo>
                  <a:pt x="4281" y="1298"/>
                </a:lnTo>
                <a:lnTo>
                  <a:pt x="4283" y="1298"/>
                </a:lnTo>
                <a:lnTo>
                  <a:pt x="4283" y="1298"/>
                </a:lnTo>
                <a:lnTo>
                  <a:pt x="4285" y="1298"/>
                </a:lnTo>
                <a:lnTo>
                  <a:pt x="4287" y="1298"/>
                </a:lnTo>
                <a:lnTo>
                  <a:pt x="4289" y="1298"/>
                </a:lnTo>
                <a:lnTo>
                  <a:pt x="4291" y="1298"/>
                </a:lnTo>
                <a:lnTo>
                  <a:pt x="4291" y="1296"/>
                </a:lnTo>
                <a:lnTo>
                  <a:pt x="4291" y="1296"/>
                </a:lnTo>
                <a:lnTo>
                  <a:pt x="4291" y="1296"/>
                </a:lnTo>
                <a:lnTo>
                  <a:pt x="4293" y="1296"/>
                </a:lnTo>
                <a:lnTo>
                  <a:pt x="4295" y="1296"/>
                </a:lnTo>
                <a:lnTo>
                  <a:pt x="4295" y="1296"/>
                </a:lnTo>
                <a:lnTo>
                  <a:pt x="4295" y="1292"/>
                </a:lnTo>
                <a:lnTo>
                  <a:pt x="4297" y="1292"/>
                </a:lnTo>
                <a:lnTo>
                  <a:pt x="4297" y="1292"/>
                </a:lnTo>
                <a:lnTo>
                  <a:pt x="4297" y="1292"/>
                </a:lnTo>
                <a:lnTo>
                  <a:pt x="4297" y="1289"/>
                </a:lnTo>
                <a:lnTo>
                  <a:pt x="4297" y="1289"/>
                </a:lnTo>
                <a:lnTo>
                  <a:pt x="4300" y="1289"/>
                </a:lnTo>
                <a:lnTo>
                  <a:pt x="4300" y="1289"/>
                </a:lnTo>
                <a:lnTo>
                  <a:pt x="4302" y="1287"/>
                </a:lnTo>
                <a:lnTo>
                  <a:pt x="4302" y="1285"/>
                </a:lnTo>
                <a:lnTo>
                  <a:pt x="4304" y="1285"/>
                </a:lnTo>
                <a:lnTo>
                  <a:pt x="4304" y="1287"/>
                </a:lnTo>
                <a:lnTo>
                  <a:pt x="4306" y="1285"/>
                </a:lnTo>
                <a:lnTo>
                  <a:pt x="4306" y="1285"/>
                </a:lnTo>
                <a:lnTo>
                  <a:pt x="4308" y="1285"/>
                </a:lnTo>
                <a:lnTo>
                  <a:pt x="4308" y="1285"/>
                </a:lnTo>
                <a:lnTo>
                  <a:pt x="4308" y="1285"/>
                </a:lnTo>
                <a:lnTo>
                  <a:pt x="4308" y="1285"/>
                </a:lnTo>
                <a:lnTo>
                  <a:pt x="4308" y="1285"/>
                </a:lnTo>
                <a:lnTo>
                  <a:pt x="4310" y="1283"/>
                </a:lnTo>
                <a:lnTo>
                  <a:pt x="4310" y="1283"/>
                </a:lnTo>
                <a:lnTo>
                  <a:pt x="4308" y="1283"/>
                </a:lnTo>
                <a:lnTo>
                  <a:pt x="4310" y="1283"/>
                </a:lnTo>
                <a:lnTo>
                  <a:pt x="4312" y="1283"/>
                </a:lnTo>
                <a:lnTo>
                  <a:pt x="4312" y="1283"/>
                </a:lnTo>
                <a:lnTo>
                  <a:pt x="4312" y="1281"/>
                </a:lnTo>
                <a:lnTo>
                  <a:pt x="4314" y="1279"/>
                </a:lnTo>
                <a:lnTo>
                  <a:pt x="4314" y="1279"/>
                </a:lnTo>
                <a:lnTo>
                  <a:pt x="4316" y="1279"/>
                </a:lnTo>
                <a:lnTo>
                  <a:pt x="4318" y="1277"/>
                </a:lnTo>
                <a:lnTo>
                  <a:pt x="4318" y="1275"/>
                </a:lnTo>
                <a:lnTo>
                  <a:pt x="4318" y="1275"/>
                </a:lnTo>
                <a:lnTo>
                  <a:pt x="4316" y="1275"/>
                </a:lnTo>
                <a:lnTo>
                  <a:pt x="4314" y="1273"/>
                </a:lnTo>
                <a:lnTo>
                  <a:pt x="4314" y="1273"/>
                </a:lnTo>
                <a:lnTo>
                  <a:pt x="4316" y="1273"/>
                </a:lnTo>
                <a:lnTo>
                  <a:pt x="4316" y="1273"/>
                </a:lnTo>
                <a:lnTo>
                  <a:pt x="4316" y="1273"/>
                </a:lnTo>
                <a:lnTo>
                  <a:pt x="4318" y="1271"/>
                </a:lnTo>
                <a:lnTo>
                  <a:pt x="4318" y="1271"/>
                </a:lnTo>
                <a:lnTo>
                  <a:pt x="4321" y="1271"/>
                </a:lnTo>
                <a:lnTo>
                  <a:pt x="4321" y="1271"/>
                </a:lnTo>
                <a:lnTo>
                  <a:pt x="4323" y="1271"/>
                </a:lnTo>
                <a:lnTo>
                  <a:pt x="4325" y="1271"/>
                </a:lnTo>
                <a:lnTo>
                  <a:pt x="4327" y="1271"/>
                </a:lnTo>
                <a:lnTo>
                  <a:pt x="4327" y="1269"/>
                </a:lnTo>
                <a:lnTo>
                  <a:pt x="4327" y="1269"/>
                </a:lnTo>
                <a:lnTo>
                  <a:pt x="4327" y="1269"/>
                </a:lnTo>
                <a:lnTo>
                  <a:pt x="4327" y="1266"/>
                </a:lnTo>
                <a:lnTo>
                  <a:pt x="4327" y="1266"/>
                </a:lnTo>
                <a:lnTo>
                  <a:pt x="4329" y="1266"/>
                </a:lnTo>
                <a:lnTo>
                  <a:pt x="4331" y="1266"/>
                </a:lnTo>
                <a:lnTo>
                  <a:pt x="4331" y="1264"/>
                </a:lnTo>
                <a:lnTo>
                  <a:pt x="4331" y="1262"/>
                </a:lnTo>
                <a:lnTo>
                  <a:pt x="4331" y="1262"/>
                </a:lnTo>
                <a:lnTo>
                  <a:pt x="4333" y="1262"/>
                </a:lnTo>
                <a:lnTo>
                  <a:pt x="4335" y="1262"/>
                </a:lnTo>
                <a:lnTo>
                  <a:pt x="4335" y="1262"/>
                </a:lnTo>
                <a:lnTo>
                  <a:pt x="4335" y="1260"/>
                </a:lnTo>
                <a:lnTo>
                  <a:pt x="4333" y="1260"/>
                </a:lnTo>
                <a:lnTo>
                  <a:pt x="4333" y="1258"/>
                </a:lnTo>
                <a:lnTo>
                  <a:pt x="4335" y="1258"/>
                </a:lnTo>
                <a:lnTo>
                  <a:pt x="4335" y="1258"/>
                </a:lnTo>
                <a:lnTo>
                  <a:pt x="4337" y="1258"/>
                </a:lnTo>
                <a:lnTo>
                  <a:pt x="4337" y="1258"/>
                </a:lnTo>
                <a:lnTo>
                  <a:pt x="4339" y="1258"/>
                </a:lnTo>
                <a:lnTo>
                  <a:pt x="4339" y="1260"/>
                </a:lnTo>
                <a:lnTo>
                  <a:pt x="4341" y="1258"/>
                </a:lnTo>
                <a:lnTo>
                  <a:pt x="4341" y="1258"/>
                </a:lnTo>
                <a:lnTo>
                  <a:pt x="4339" y="1256"/>
                </a:lnTo>
                <a:lnTo>
                  <a:pt x="4339" y="1254"/>
                </a:lnTo>
                <a:lnTo>
                  <a:pt x="4341" y="1252"/>
                </a:lnTo>
                <a:lnTo>
                  <a:pt x="4341" y="1250"/>
                </a:lnTo>
                <a:lnTo>
                  <a:pt x="4341" y="1250"/>
                </a:lnTo>
                <a:lnTo>
                  <a:pt x="4339" y="1250"/>
                </a:lnTo>
                <a:lnTo>
                  <a:pt x="4337" y="1250"/>
                </a:lnTo>
                <a:lnTo>
                  <a:pt x="4337" y="1250"/>
                </a:lnTo>
                <a:lnTo>
                  <a:pt x="4335" y="1250"/>
                </a:lnTo>
                <a:lnTo>
                  <a:pt x="4333" y="1248"/>
                </a:lnTo>
                <a:lnTo>
                  <a:pt x="4335" y="1248"/>
                </a:lnTo>
                <a:lnTo>
                  <a:pt x="4335" y="1248"/>
                </a:lnTo>
                <a:lnTo>
                  <a:pt x="4337" y="1250"/>
                </a:lnTo>
                <a:lnTo>
                  <a:pt x="4339" y="1250"/>
                </a:lnTo>
                <a:lnTo>
                  <a:pt x="4339" y="1248"/>
                </a:lnTo>
                <a:lnTo>
                  <a:pt x="4341" y="1245"/>
                </a:lnTo>
                <a:lnTo>
                  <a:pt x="4344" y="1245"/>
                </a:lnTo>
                <a:lnTo>
                  <a:pt x="4344" y="1243"/>
                </a:lnTo>
                <a:lnTo>
                  <a:pt x="4344" y="1243"/>
                </a:lnTo>
                <a:lnTo>
                  <a:pt x="4344" y="1243"/>
                </a:lnTo>
                <a:lnTo>
                  <a:pt x="4344" y="1243"/>
                </a:lnTo>
                <a:lnTo>
                  <a:pt x="4344" y="1241"/>
                </a:lnTo>
                <a:lnTo>
                  <a:pt x="4341" y="1239"/>
                </a:lnTo>
                <a:lnTo>
                  <a:pt x="4341" y="1239"/>
                </a:lnTo>
                <a:lnTo>
                  <a:pt x="4341" y="1239"/>
                </a:lnTo>
                <a:lnTo>
                  <a:pt x="4339" y="1239"/>
                </a:lnTo>
                <a:lnTo>
                  <a:pt x="4339" y="1237"/>
                </a:lnTo>
                <a:lnTo>
                  <a:pt x="4341" y="1237"/>
                </a:lnTo>
                <a:lnTo>
                  <a:pt x="4341" y="1239"/>
                </a:lnTo>
                <a:lnTo>
                  <a:pt x="4344" y="1237"/>
                </a:lnTo>
                <a:lnTo>
                  <a:pt x="4344" y="1237"/>
                </a:lnTo>
                <a:lnTo>
                  <a:pt x="4344" y="1237"/>
                </a:lnTo>
                <a:lnTo>
                  <a:pt x="4344" y="1237"/>
                </a:lnTo>
                <a:lnTo>
                  <a:pt x="4344" y="1237"/>
                </a:lnTo>
                <a:lnTo>
                  <a:pt x="4344" y="1239"/>
                </a:lnTo>
                <a:lnTo>
                  <a:pt x="4344" y="1239"/>
                </a:lnTo>
                <a:lnTo>
                  <a:pt x="4344" y="1239"/>
                </a:lnTo>
                <a:lnTo>
                  <a:pt x="4346" y="1241"/>
                </a:lnTo>
                <a:lnTo>
                  <a:pt x="4348" y="1239"/>
                </a:lnTo>
                <a:lnTo>
                  <a:pt x="4348" y="1239"/>
                </a:lnTo>
                <a:lnTo>
                  <a:pt x="4348" y="1237"/>
                </a:lnTo>
                <a:lnTo>
                  <a:pt x="4348" y="1235"/>
                </a:lnTo>
                <a:lnTo>
                  <a:pt x="4350" y="1233"/>
                </a:lnTo>
                <a:lnTo>
                  <a:pt x="4352" y="1231"/>
                </a:lnTo>
                <a:lnTo>
                  <a:pt x="4352" y="1231"/>
                </a:lnTo>
                <a:lnTo>
                  <a:pt x="4354" y="1229"/>
                </a:lnTo>
                <a:lnTo>
                  <a:pt x="4354" y="1229"/>
                </a:lnTo>
                <a:lnTo>
                  <a:pt x="4356" y="1227"/>
                </a:lnTo>
                <a:lnTo>
                  <a:pt x="4354" y="1224"/>
                </a:lnTo>
                <a:lnTo>
                  <a:pt x="4356" y="1224"/>
                </a:lnTo>
                <a:lnTo>
                  <a:pt x="4356" y="1222"/>
                </a:lnTo>
                <a:lnTo>
                  <a:pt x="4356" y="1222"/>
                </a:lnTo>
                <a:lnTo>
                  <a:pt x="4358" y="1220"/>
                </a:lnTo>
                <a:lnTo>
                  <a:pt x="4358" y="1220"/>
                </a:lnTo>
                <a:lnTo>
                  <a:pt x="4358" y="1218"/>
                </a:lnTo>
                <a:lnTo>
                  <a:pt x="4356" y="1218"/>
                </a:lnTo>
                <a:lnTo>
                  <a:pt x="4358" y="1218"/>
                </a:lnTo>
                <a:lnTo>
                  <a:pt x="4358" y="1218"/>
                </a:lnTo>
                <a:lnTo>
                  <a:pt x="4360" y="1218"/>
                </a:lnTo>
                <a:lnTo>
                  <a:pt x="4360" y="1216"/>
                </a:lnTo>
                <a:lnTo>
                  <a:pt x="4362" y="1214"/>
                </a:lnTo>
                <a:lnTo>
                  <a:pt x="4362" y="1214"/>
                </a:lnTo>
                <a:lnTo>
                  <a:pt x="4365" y="1214"/>
                </a:lnTo>
                <a:lnTo>
                  <a:pt x="4365" y="1216"/>
                </a:lnTo>
                <a:lnTo>
                  <a:pt x="4367" y="1214"/>
                </a:lnTo>
                <a:lnTo>
                  <a:pt x="4369" y="1214"/>
                </a:lnTo>
                <a:lnTo>
                  <a:pt x="4369" y="1214"/>
                </a:lnTo>
                <a:lnTo>
                  <a:pt x="4369" y="1212"/>
                </a:lnTo>
                <a:lnTo>
                  <a:pt x="4369" y="1210"/>
                </a:lnTo>
                <a:lnTo>
                  <a:pt x="4367" y="1208"/>
                </a:lnTo>
                <a:lnTo>
                  <a:pt x="4369" y="1208"/>
                </a:lnTo>
                <a:lnTo>
                  <a:pt x="4369" y="1208"/>
                </a:lnTo>
                <a:lnTo>
                  <a:pt x="4371" y="1206"/>
                </a:lnTo>
                <a:lnTo>
                  <a:pt x="4371" y="1206"/>
                </a:lnTo>
                <a:lnTo>
                  <a:pt x="4369" y="1204"/>
                </a:lnTo>
                <a:lnTo>
                  <a:pt x="4371" y="1204"/>
                </a:lnTo>
                <a:lnTo>
                  <a:pt x="4371" y="1204"/>
                </a:lnTo>
                <a:lnTo>
                  <a:pt x="4371" y="1204"/>
                </a:lnTo>
                <a:lnTo>
                  <a:pt x="4369" y="1201"/>
                </a:lnTo>
                <a:lnTo>
                  <a:pt x="4367" y="1201"/>
                </a:lnTo>
                <a:lnTo>
                  <a:pt x="4369" y="1199"/>
                </a:lnTo>
                <a:lnTo>
                  <a:pt x="4369" y="1199"/>
                </a:lnTo>
                <a:lnTo>
                  <a:pt x="4371" y="1199"/>
                </a:lnTo>
                <a:lnTo>
                  <a:pt x="4371" y="1199"/>
                </a:lnTo>
                <a:lnTo>
                  <a:pt x="4373" y="1199"/>
                </a:lnTo>
                <a:lnTo>
                  <a:pt x="4373" y="1201"/>
                </a:lnTo>
                <a:lnTo>
                  <a:pt x="4373" y="1201"/>
                </a:lnTo>
                <a:lnTo>
                  <a:pt x="4375" y="1195"/>
                </a:lnTo>
                <a:lnTo>
                  <a:pt x="4375" y="1193"/>
                </a:lnTo>
                <a:lnTo>
                  <a:pt x="4373" y="1193"/>
                </a:lnTo>
                <a:lnTo>
                  <a:pt x="4373" y="1193"/>
                </a:lnTo>
                <a:lnTo>
                  <a:pt x="4371" y="1195"/>
                </a:lnTo>
                <a:lnTo>
                  <a:pt x="4369" y="1195"/>
                </a:lnTo>
                <a:lnTo>
                  <a:pt x="4369" y="1195"/>
                </a:lnTo>
                <a:lnTo>
                  <a:pt x="4371" y="1193"/>
                </a:lnTo>
                <a:lnTo>
                  <a:pt x="4373" y="1191"/>
                </a:lnTo>
                <a:lnTo>
                  <a:pt x="4377" y="1189"/>
                </a:lnTo>
                <a:lnTo>
                  <a:pt x="4375" y="1189"/>
                </a:lnTo>
                <a:lnTo>
                  <a:pt x="4375" y="1189"/>
                </a:lnTo>
                <a:lnTo>
                  <a:pt x="4373" y="1189"/>
                </a:lnTo>
                <a:lnTo>
                  <a:pt x="4371" y="1187"/>
                </a:lnTo>
                <a:lnTo>
                  <a:pt x="4367" y="1185"/>
                </a:lnTo>
                <a:lnTo>
                  <a:pt x="4367" y="1183"/>
                </a:lnTo>
                <a:lnTo>
                  <a:pt x="4365" y="1183"/>
                </a:lnTo>
                <a:lnTo>
                  <a:pt x="4362" y="1183"/>
                </a:lnTo>
                <a:lnTo>
                  <a:pt x="4358" y="1185"/>
                </a:lnTo>
                <a:lnTo>
                  <a:pt x="4356" y="1185"/>
                </a:lnTo>
                <a:lnTo>
                  <a:pt x="4354" y="1183"/>
                </a:lnTo>
                <a:lnTo>
                  <a:pt x="4352" y="1183"/>
                </a:lnTo>
                <a:lnTo>
                  <a:pt x="4350" y="1183"/>
                </a:lnTo>
                <a:lnTo>
                  <a:pt x="4350" y="1183"/>
                </a:lnTo>
                <a:lnTo>
                  <a:pt x="4350" y="1183"/>
                </a:lnTo>
                <a:lnTo>
                  <a:pt x="4350" y="1183"/>
                </a:lnTo>
                <a:lnTo>
                  <a:pt x="4352" y="1180"/>
                </a:lnTo>
                <a:lnTo>
                  <a:pt x="4356" y="1180"/>
                </a:lnTo>
                <a:lnTo>
                  <a:pt x="4358" y="1183"/>
                </a:lnTo>
                <a:lnTo>
                  <a:pt x="4358" y="1180"/>
                </a:lnTo>
                <a:lnTo>
                  <a:pt x="4360" y="1180"/>
                </a:lnTo>
                <a:lnTo>
                  <a:pt x="4360" y="1178"/>
                </a:lnTo>
                <a:lnTo>
                  <a:pt x="4365" y="1176"/>
                </a:lnTo>
                <a:lnTo>
                  <a:pt x="4367" y="1174"/>
                </a:lnTo>
                <a:lnTo>
                  <a:pt x="4369" y="1174"/>
                </a:lnTo>
                <a:lnTo>
                  <a:pt x="4371" y="1174"/>
                </a:lnTo>
                <a:lnTo>
                  <a:pt x="4371" y="1174"/>
                </a:lnTo>
                <a:lnTo>
                  <a:pt x="4373" y="1172"/>
                </a:lnTo>
                <a:lnTo>
                  <a:pt x="4373" y="1170"/>
                </a:lnTo>
                <a:lnTo>
                  <a:pt x="4373" y="1170"/>
                </a:lnTo>
                <a:lnTo>
                  <a:pt x="4371" y="1166"/>
                </a:lnTo>
                <a:lnTo>
                  <a:pt x="4367" y="1164"/>
                </a:lnTo>
                <a:lnTo>
                  <a:pt x="4365" y="1162"/>
                </a:lnTo>
                <a:lnTo>
                  <a:pt x="4362" y="1160"/>
                </a:lnTo>
                <a:lnTo>
                  <a:pt x="4360" y="1160"/>
                </a:lnTo>
                <a:lnTo>
                  <a:pt x="4358" y="1160"/>
                </a:lnTo>
                <a:lnTo>
                  <a:pt x="4356" y="1157"/>
                </a:lnTo>
                <a:lnTo>
                  <a:pt x="4356" y="1155"/>
                </a:lnTo>
                <a:lnTo>
                  <a:pt x="4354" y="1155"/>
                </a:lnTo>
                <a:lnTo>
                  <a:pt x="4352" y="1157"/>
                </a:lnTo>
                <a:lnTo>
                  <a:pt x="4350" y="1157"/>
                </a:lnTo>
                <a:lnTo>
                  <a:pt x="4346" y="1157"/>
                </a:lnTo>
                <a:lnTo>
                  <a:pt x="4348" y="1155"/>
                </a:lnTo>
                <a:lnTo>
                  <a:pt x="4348" y="1155"/>
                </a:lnTo>
                <a:lnTo>
                  <a:pt x="4350" y="1155"/>
                </a:lnTo>
                <a:lnTo>
                  <a:pt x="4354" y="1153"/>
                </a:lnTo>
                <a:lnTo>
                  <a:pt x="4356" y="1155"/>
                </a:lnTo>
                <a:lnTo>
                  <a:pt x="4358" y="1155"/>
                </a:lnTo>
                <a:lnTo>
                  <a:pt x="4360" y="1157"/>
                </a:lnTo>
                <a:lnTo>
                  <a:pt x="4362" y="1157"/>
                </a:lnTo>
                <a:lnTo>
                  <a:pt x="4365" y="1157"/>
                </a:lnTo>
                <a:lnTo>
                  <a:pt x="4367" y="1157"/>
                </a:lnTo>
                <a:lnTo>
                  <a:pt x="4371" y="1160"/>
                </a:lnTo>
                <a:lnTo>
                  <a:pt x="4371" y="1160"/>
                </a:lnTo>
                <a:lnTo>
                  <a:pt x="4373" y="1160"/>
                </a:lnTo>
                <a:lnTo>
                  <a:pt x="4373" y="1160"/>
                </a:lnTo>
                <a:lnTo>
                  <a:pt x="4373" y="1157"/>
                </a:lnTo>
                <a:lnTo>
                  <a:pt x="4371" y="1155"/>
                </a:lnTo>
                <a:lnTo>
                  <a:pt x="4371" y="1155"/>
                </a:lnTo>
                <a:lnTo>
                  <a:pt x="4369" y="1153"/>
                </a:lnTo>
                <a:lnTo>
                  <a:pt x="4367" y="1153"/>
                </a:lnTo>
                <a:lnTo>
                  <a:pt x="4367" y="1153"/>
                </a:lnTo>
                <a:lnTo>
                  <a:pt x="4367" y="1149"/>
                </a:lnTo>
                <a:lnTo>
                  <a:pt x="4367" y="1149"/>
                </a:lnTo>
                <a:lnTo>
                  <a:pt x="4365" y="1149"/>
                </a:lnTo>
                <a:lnTo>
                  <a:pt x="4360" y="1147"/>
                </a:lnTo>
                <a:lnTo>
                  <a:pt x="4358" y="1145"/>
                </a:lnTo>
                <a:lnTo>
                  <a:pt x="4358" y="1143"/>
                </a:lnTo>
                <a:lnTo>
                  <a:pt x="4358" y="1143"/>
                </a:lnTo>
                <a:lnTo>
                  <a:pt x="4358" y="1139"/>
                </a:lnTo>
                <a:lnTo>
                  <a:pt x="4356" y="1136"/>
                </a:lnTo>
                <a:lnTo>
                  <a:pt x="4356" y="1132"/>
                </a:lnTo>
                <a:lnTo>
                  <a:pt x="4354" y="1130"/>
                </a:lnTo>
                <a:lnTo>
                  <a:pt x="4354" y="1128"/>
                </a:lnTo>
                <a:lnTo>
                  <a:pt x="4352" y="1126"/>
                </a:lnTo>
                <a:lnTo>
                  <a:pt x="4350" y="1122"/>
                </a:lnTo>
                <a:lnTo>
                  <a:pt x="4350" y="1120"/>
                </a:lnTo>
                <a:lnTo>
                  <a:pt x="4350" y="1118"/>
                </a:lnTo>
                <a:lnTo>
                  <a:pt x="4346" y="1115"/>
                </a:lnTo>
                <a:lnTo>
                  <a:pt x="4344" y="1115"/>
                </a:lnTo>
                <a:lnTo>
                  <a:pt x="4339" y="1113"/>
                </a:lnTo>
                <a:lnTo>
                  <a:pt x="4337" y="1111"/>
                </a:lnTo>
                <a:lnTo>
                  <a:pt x="4337" y="1111"/>
                </a:lnTo>
                <a:lnTo>
                  <a:pt x="4335" y="1111"/>
                </a:lnTo>
                <a:lnTo>
                  <a:pt x="4333" y="1109"/>
                </a:lnTo>
                <a:lnTo>
                  <a:pt x="4335" y="1107"/>
                </a:lnTo>
                <a:lnTo>
                  <a:pt x="4337" y="1105"/>
                </a:lnTo>
                <a:lnTo>
                  <a:pt x="4337" y="1103"/>
                </a:lnTo>
                <a:lnTo>
                  <a:pt x="4339" y="1101"/>
                </a:lnTo>
                <a:lnTo>
                  <a:pt x="4341" y="1101"/>
                </a:lnTo>
                <a:lnTo>
                  <a:pt x="4341" y="1099"/>
                </a:lnTo>
                <a:lnTo>
                  <a:pt x="4344" y="1097"/>
                </a:lnTo>
                <a:lnTo>
                  <a:pt x="4344" y="1097"/>
                </a:lnTo>
                <a:lnTo>
                  <a:pt x="4346" y="1097"/>
                </a:lnTo>
                <a:lnTo>
                  <a:pt x="4346" y="1095"/>
                </a:lnTo>
                <a:lnTo>
                  <a:pt x="4346" y="1095"/>
                </a:lnTo>
                <a:lnTo>
                  <a:pt x="4348" y="1092"/>
                </a:lnTo>
                <a:lnTo>
                  <a:pt x="4350" y="1092"/>
                </a:lnTo>
                <a:lnTo>
                  <a:pt x="4350" y="1092"/>
                </a:lnTo>
                <a:lnTo>
                  <a:pt x="4350" y="1090"/>
                </a:lnTo>
                <a:lnTo>
                  <a:pt x="4348" y="1090"/>
                </a:lnTo>
                <a:lnTo>
                  <a:pt x="4348" y="1088"/>
                </a:lnTo>
                <a:lnTo>
                  <a:pt x="4348" y="1088"/>
                </a:lnTo>
                <a:lnTo>
                  <a:pt x="4350" y="1088"/>
                </a:lnTo>
                <a:lnTo>
                  <a:pt x="4350" y="1088"/>
                </a:lnTo>
                <a:lnTo>
                  <a:pt x="4352" y="1088"/>
                </a:lnTo>
                <a:lnTo>
                  <a:pt x="4352" y="1088"/>
                </a:lnTo>
                <a:lnTo>
                  <a:pt x="4352" y="1090"/>
                </a:lnTo>
                <a:lnTo>
                  <a:pt x="4352" y="1090"/>
                </a:lnTo>
                <a:lnTo>
                  <a:pt x="4352" y="1090"/>
                </a:lnTo>
                <a:lnTo>
                  <a:pt x="4354" y="1090"/>
                </a:lnTo>
                <a:lnTo>
                  <a:pt x="4356" y="1088"/>
                </a:lnTo>
                <a:lnTo>
                  <a:pt x="4356" y="1088"/>
                </a:lnTo>
                <a:lnTo>
                  <a:pt x="4356" y="1086"/>
                </a:lnTo>
                <a:lnTo>
                  <a:pt x="4356" y="1084"/>
                </a:lnTo>
                <a:lnTo>
                  <a:pt x="4358" y="1084"/>
                </a:lnTo>
                <a:lnTo>
                  <a:pt x="4358" y="1084"/>
                </a:lnTo>
                <a:lnTo>
                  <a:pt x="4358" y="1084"/>
                </a:lnTo>
                <a:lnTo>
                  <a:pt x="4358" y="1084"/>
                </a:lnTo>
                <a:lnTo>
                  <a:pt x="4358" y="1082"/>
                </a:lnTo>
                <a:lnTo>
                  <a:pt x="4358" y="1082"/>
                </a:lnTo>
                <a:lnTo>
                  <a:pt x="4358" y="1080"/>
                </a:lnTo>
                <a:lnTo>
                  <a:pt x="4358" y="1080"/>
                </a:lnTo>
                <a:lnTo>
                  <a:pt x="4360" y="1082"/>
                </a:lnTo>
                <a:lnTo>
                  <a:pt x="4362" y="1082"/>
                </a:lnTo>
                <a:lnTo>
                  <a:pt x="4362" y="1080"/>
                </a:lnTo>
                <a:lnTo>
                  <a:pt x="4367" y="1080"/>
                </a:lnTo>
                <a:lnTo>
                  <a:pt x="4371" y="1078"/>
                </a:lnTo>
                <a:lnTo>
                  <a:pt x="4375" y="1076"/>
                </a:lnTo>
                <a:lnTo>
                  <a:pt x="4375" y="1076"/>
                </a:lnTo>
                <a:lnTo>
                  <a:pt x="4377" y="1076"/>
                </a:lnTo>
                <a:lnTo>
                  <a:pt x="4377" y="1076"/>
                </a:lnTo>
                <a:lnTo>
                  <a:pt x="4379" y="1076"/>
                </a:lnTo>
                <a:lnTo>
                  <a:pt x="4379" y="1078"/>
                </a:lnTo>
                <a:lnTo>
                  <a:pt x="4379" y="1078"/>
                </a:lnTo>
                <a:lnTo>
                  <a:pt x="4379" y="1078"/>
                </a:lnTo>
                <a:lnTo>
                  <a:pt x="4381" y="1076"/>
                </a:lnTo>
                <a:lnTo>
                  <a:pt x="4383" y="1076"/>
                </a:lnTo>
                <a:lnTo>
                  <a:pt x="4383" y="1076"/>
                </a:lnTo>
                <a:lnTo>
                  <a:pt x="4381" y="1074"/>
                </a:lnTo>
                <a:lnTo>
                  <a:pt x="4381" y="1074"/>
                </a:lnTo>
                <a:lnTo>
                  <a:pt x="4383" y="1071"/>
                </a:lnTo>
                <a:lnTo>
                  <a:pt x="4383" y="1071"/>
                </a:lnTo>
                <a:lnTo>
                  <a:pt x="4383" y="1069"/>
                </a:lnTo>
                <a:lnTo>
                  <a:pt x="4385" y="1067"/>
                </a:lnTo>
                <a:lnTo>
                  <a:pt x="4383" y="1067"/>
                </a:lnTo>
                <a:lnTo>
                  <a:pt x="4381" y="1067"/>
                </a:lnTo>
                <a:lnTo>
                  <a:pt x="4379" y="1067"/>
                </a:lnTo>
                <a:lnTo>
                  <a:pt x="4377" y="1067"/>
                </a:lnTo>
                <a:lnTo>
                  <a:pt x="4377" y="1065"/>
                </a:lnTo>
                <a:lnTo>
                  <a:pt x="4375" y="1065"/>
                </a:lnTo>
                <a:lnTo>
                  <a:pt x="4375" y="1067"/>
                </a:lnTo>
                <a:lnTo>
                  <a:pt x="4375" y="1067"/>
                </a:lnTo>
                <a:lnTo>
                  <a:pt x="4373" y="1067"/>
                </a:lnTo>
                <a:lnTo>
                  <a:pt x="4371" y="1067"/>
                </a:lnTo>
                <a:lnTo>
                  <a:pt x="4369" y="1065"/>
                </a:lnTo>
                <a:lnTo>
                  <a:pt x="4367" y="1065"/>
                </a:lnTo>
                <a:lnTo>
                  <a:pt x="4365" y="1065"/>
                </a:lnTo>
                <a:lnTo>
                  <a:pt x="4360" y="1063"/>
                </a:lnTo>
                <a:lnTo>
                  <a:pt x="4356" y="1061"/>
                </a:lnTo>
                <a:lnTo>
                  <a:pt x="4352" y="1063"/>
                </a:lnTo>
                <a:lnTo>
                  <a:pt x="4350" y="1063"/>
                </a:lnTo>
                <a:lnTo>
                  <a:pt x="4350" y="1063"/>
                </a:lnTo>
                <a:lnTo>
                  <a:pt x="4350" y="1063"/>
                </a:lnTo>
                <a:lnTo>
                  <a:pt x="4350" y="1065"/>
                </a:lnTo>
                <a:lnTo>
                  <a:pt x="4348" y="1067"/>
                </a:lnTo>
                <a:lnTo>
                  <a:pt x="4344" y="1069"/>
                </a:lnTo>
                <a:lnTo>
                  <a:pt x="4344" y="1069"/>
                </a:lnTo>
                <a:lnTo>
                  <a:pt x="4344" y="1071"/>
                </a:lnTo>
                <a:lnTo>
                  <a:pt x="4344" y="1071"/>
                </a:lnTo>
                <a:lnTo>
                  <a:pt x="4337" y="1074"/>
                </a:lnTo>
                <a:lnTo>
                  <a:pt x="4335" y="1071"/>
                </a:lnTo>
                <a:lnTo>
                  <a:pt x="4333" y="1071"/>
                </a:lnTo>
                <a:lnTo>
                  <a:pt x="4331" y="1069"/>
                </a:lnTo>
                <a:lnTo>
                  <a:pt x="4331" y="1069"/>
                </a:lnTo>
                <a:lnTo>
                  <a:pt x="4331" y="1067"/>
                </a:lnTo>
                <a:lnTo>
                  <a:pt x="4331" y="1063"/>
                </a:lnTo>
                <a:lnTo>
                  <a:pt x="4333" y="1063"/>
                </a:lnTo>
                <a:lnTo>
                  <a:pt x="4333" y="1063"/>
                </a:lnTo>
                <a:lnTo>
                  <a:pt x="4333" y="1063"/>
                </a:lnTo>
                <a:lnTo>
                  <a:pt x="4333" y="1061"/>
                </a:lnTo>
                <a:lnTo>
                  <a:pt x="4333" y="1061"/>
                </a:lnTo>
                <a:lnTo>
                  <a:pt x="4333" y="1059"/>
                </a:lnTo>
                <a:lnTo>
                  <a:pt x="4331" y="1057"/>
                </a:lnTo>
                <a:lnTo>
                  <a:pt x="4329" y="1057"/>
                </a:lnTo>
                <a:lnTo>
                  <a:pt x="4327" y="1057"/>
                </a:lnTo>
                <a:lnTo>
                  <a:pt x="4325" y="1057"/>
                </a:lnTo>
                <a:lnTo>
                  <a:pt x="4318" y="1055"/>
                </a:lnTo>
                <a:lnTo>
                  <a:pt x="4314" y="1053"/>
                </a:lnTo>
                <a:lnTo>
                  <a:pt x="4312" y="1050"/>
                </a:lnTo>
                <a:lnTo>
                  <a:pt x="4310" y="1048"/>
                </a:lnTo>
                <a:lnTo>
                  <a:pt x="4310" y="1046"/>
                </a:lnTo>
                <a:lnTo>
                  <a:pt x="4312" y="1044"/>
                </a:lnTo>
                <a:lnTo>
                  <a:pt x="4314" y="1040"/>
                </a:lnTo>
                <a:lnTo>
                  <a:pt x="4314" y="1038"/>
                </a:lnTo>
                <a:lnTo>
                  <a:pt x="4318" y="1038"/>
                </a:lnTo>
                <a:lnTo>
                  <a:pt x="4318" y="1038"/>
                </a:lnTo>
                <a:lnTo>
                  <a:pt x="4321" y="1040"/>
                </a:lnTo>
                <a:lnTo>
                  <a:pt x="4325" y="1040"/>
                </a:lnTo>
                <a:lnTo>
                  <a:pt x="4327" y="1038"/>
                </a:lnTo>
                <a:lnTo>
                  <a:pt x="4329" y="1038"/>
                </a:lnTo>
                <a:lnTo>
                  <a:pt x="4329" y="1038"/>
                </a:lnTo>
                <a:lnTo>
                  <a:pt x="4331" y="1038"/>
                </a:lnTo>
                <a:lnTo>
                  <a:pt x="4331" y="1038"/>
                </a:lnTo>
                <a:lnTo>
                  <a:pt x="4333" y="1038"/>
                </a:lnTo>
                <a:lnTo>
                  <a:pt x="4335" y="1034"/>
                </a:lnTo>
                <a:lnTo>
                  <a:pt x="4335" y="1032"/>
                </a:lnTo>
                <a:lnTo>
                  <a:pt x="4337" y="1030"/>
                </a:lnTo>
                <a:lnTo>
                  <a:pt x="4337" y="1030"/>
                </a:lnTo>
                <a:lnTo>
                  <a:pt x="4339" y="1025"/>
                </a:lnTo>
                <a:lnTo>
                  <a:pt x="4344" y="1025"/>
                </a:lnTo>
                <a:lnTo>
                  <a:pt x="4352" y="1021"/>
                </a:lnTo>
                <a:lnTo>
                  <a:pt x="4354" y="1021"/>
                </a:lnTo>
                <a:lnTo>
                  <a:pt x="4358" y="1015"/>
                </a:lnTo>
                <a:lnTo>
                  <a:pt x="4358" y="1013"/>
                </a:lnTo>
                <a:lnTo>
                  <a:pt x="4360" y="1013"/>
                </a:lnTo>
                <a:lnTo>
                  <a:pt x="4360" y="1013"/>
                </a:lnTo>
                <a:lnTo>
                  <a:pt x="4362" y="1011"/>
                </a:lnTo>
                <a:lnTo>
                  <a:pt x="4362" y="1009"/>
                </a:lnTo>
                <a:lnTo>
                  <a:pt x="4369" y="1011"/>
                </a:lnTo>
                <a:lnTo>
                  <a:pt x="4369" y="1011"/>
                </a:lnTo>
                <a:lnTo>
                  <a:pt x="4371" y="1011"/>
                </a:lnTo>
                <a:lnTo>
                  <a:pt x="4371" y="1011"/>
                </a:lnTo>
                <a:lnTo>
                  <a:pt x="4373" y="1009"/>
                </a:lnTo>
                <a:lnTo>
                  <a:pt x="4373" y="1009"/>
                </a:lnTo>
                <a:lnTo>
                  <a:pt x="4373" y="1011"/>
                </a:lnTo>
                <a:lnTo>
                  <a:pt x="4377" y="1013"/>
                </a:lnTo>
                <a:lnTo>
                  <a:pt x="4377" y="1015"/>
                </a:lnTo>
                <a:lnTo>
                  <a:pt x="4379" y="1015"/>
                </a:lnTo>
                <a:lnTo>
                  <a:pt x="4379" y="1017"/>
                </a:lnTo>
                <a:lnTo>
                  <a:pt x="4377" y="1017"/>
                </a:lnTo>
                <a:lnTo>
                  <a:pt x="4377" y="1019"/>
                </a:lnTo>
                <a:lnTo>
                  <a:pt x="4375" y="1023"/>
                </a:lnTo>
                <a:lnTo>
                  <a:pt x="4373" y="1023"/>
                </a:lnTo>
                <a:lnTo>
                  <a:pt x="4373" y="1025"/>
                </a:lnTo>
                <a:lnTo>
                  <a:pt x="4369" y="1027"/>
                </a:lnTo>
                <a:lnTo>
                  <a:pt x="4367" y="1030"/>
                </a:lnTo>
                <a:lnTo>
                  <a:pt x="4369" y="1030"/>
                </a:lnTo>
                <a:lnTo>
                  <a:pt x="4369" y="1032"/>
                </a:lnTo>
                <a:lnTo>
                  <a:pt x="4367" y="1032"/>
                </a:lnTo>
                <a:lnTo>
                  <a:pt x="4367" y="1032"/>
                </a:lnTo>
                <a:lnTo>
                  <a:pt x="4365" y="1032"/>
                </a:lnTo>
                <a:lnTo>
                  <a:pt x="4365" y="1034"/>
                </a:lnTo>
                <a:lnTo>
                  <a:pt x="4365" y="1034"/>
                </a:lnTo>
                <a:lnTo>
                  <a:pt x="4365" y="1036"/>
                </a:lnTo>
                <a:lnTo>
                  <a:pt x="4367" y="1036"/>
                </a:lnTo>
                <a:lnTo>
                  <a:pt x="4369" y="1036"/>
                </a:lnTo>
                <a:lnTo>
                  <a:pt x="4373" y="1034"/>
                </a:lnTo>
                <a:lnTo>
                  <a:pt x="4373" y="1036"/>
                </a:lnTo>
                <a:lnTo>
                  <a:pt x="4371" y="1036"/>
                </a:lnTo>
                <a:lnTo>
                  <a:pt x="4371" y="1038"/>
                </a:lnTo>
                <a:lnTo>
                  <a:pt x="4369" y="1038"/>
                </a:lnTo>
                <a:lnTo>
                  <a:pt x="4371" y="1040"/>
                </a:lnTo>
                <a:lnTo>
                  <a:pt x="4365" y="1042"/>
                </a:lnTo>
                <a:lnTo>
                  <a:pt x="4362" y="1042"/>
                </a:lnTo>
                <a:lnTo>
                  <a:pt x="4362" y="1042"/>
                </a:lnTo>
                <a:lnTo>
                  <a:pt x="4362" y="1044"/>
                </a:lnTo>
                <a:lnTo>
                  <a:pt x="4362" y="1046"/>
                </a:lnTo>
                <a:lnTo>
                  <a:pt x="4365" y="1046"/>
                </a:lnTo>
                <a:lnTo>
                  <a:pt x="4365" y="1046"/>
                </a:lnTo>
                <a:lnTo>
                  <a:pt x="4365" y="1044"/>
                </a:lnTo>
                <a:lnTo>
                  <a:pt x="4369" y="1044"/>
                </a:lnTo>
                <a:lnTo>
                  <a:pt x="4371" y="1044"/>
                </a:lnTo>
                <a:lnTo>
                  <a:pt x="4371" y="1044"/>
                </a:lnTo>
                <a:lnTo>
                  <a:pt x="4371" y="1042"/>
                </a:lnTo>
                <a:lnTo>
                  <a:pt x="4371" y="1042"/>
                </a:lnTo>
                <a:lnTo>
                  <a:pt x="4371" y="1042"/>
                </a:lnTo>
                <a:lnTo>
                  <a:pt x="4373" y="1042"/>
                </a:lnTo>
                <a:lnTo>
                  <a:pt x="4373" y="1042"/>
                </a:lnTo>
                <a:lnTo>
                  <a:pt x="4375" y="1040"/>
                </a:lnTo>
                <a:lnTo>
                  <a:pt x="4375" y="1040"/>
                </a:lnTo>
                <a:lnTo>
                  <a:pt x="4375" y="1040"/>
                </a:lnTo>
                <a:lnTo>
                  <a:pt x="4377" y="1038"/>
                </a:lnTo>
                <a:lnTo>
                  <a:pt x="4379" y="1038"/>
                </a:lnTo>
                <a:lnTo>
                  <a:pt x="4379" y="1036"/>
                </a:lnTo>
                <a:lnTo>
                  <a:pt x="4388" y="1032"/>
                </a:lnTo>
                <a:lnTo>
                  <a:pt x="4390" y="1032"/>
                </a:lnTo>
                <a:lnTo>
                  <a:pt x="4390" y="1030"/>
                </a:lnTo>
                <a:lnTo>
                  <a:pt x="4394" y="1030"/>
                </a:lnTo>
                <a:lnTo>
                  <a:pt x="4394" y="1030"/>
                </a:lnTo>
                <a:lnTo>
                  <a:pt x="4394" y="1030"/>
                </a:lnTo>
                <a:lnTo>
                  <a:pt x="4396" y="1030"/>
                </a:lnTo>
                <a:lnTo>
                  <a:pt x="4398" y="1027"/>
                </a:lnTo>
                <a:lnTo>
                  <a:pt x="4398" y="1027"/>
                </a:lnTo>
                <a:lnTo>
                  <a:pt x="4398" y="1027"/>
                </a:lnTo>
                <a:lnTo>
                  <a:pt x="4400" y="1027"/>
                </a:lnTo>
                <a:lnTo>
                  <a:pt x="4406" y="1027"/>
                </a:lnTo>
                <a:lnTo>
                  <a:pt x="4409" y="1025"/>
                </a:lnTo>
                <a:lnTo>
                  <a:pt x="4409" y="1025"/>
                </a:lnTo>
                <a:lnTo>
                  <a:pt x="4409" y="1025"/>
                </a:lnTo>
                <a:lnTo>
                  <a:pt x="4409" y="1025"/>
                </a:lnTo>
                <a:lnTo>
                  <a:pt x="4409" y="1025"/>
                </a:lnTo>
                <a:lnTo>
                  <a:pt x="4411" y="1027"/>
                </a:lnTo>
                <a:lnTo>
                  <a:pt x="4413" y="1027"/>
                </a:lnTo>
                <a:lnTo>
                  <a:pt x="4413" y="1030"/>
                </a:lnTo>
                <a:lnTo>
                  <a:pt x="4413" y="1032"/>
                </a:lnTo>
                <a:lnTo>
                  <a:pt x="4415" y="1032"/>
                </a:lnTo>
                <a:lnTo>
                  <a:pt x="4415" y="1030"/>
                </a:lnTo>
                <a:lnTo>
                  <a:pt x="4415" y="1030"/>
                </a:lnTo>
                <a:lnTo>
                  <a:pt x="4415" y="1030"/>
                </a:lnTo>
                <a:lnTo>
                  <a:pt x="4417" y="1030"/>
                </a:lnTo>
                <a:lnTo>
                  <a:pt x="4421" y="1032"/>
                </a:lnTo>
                <a:lnTo>
                  <a:pt x="4421" y="1032"/>
                </a:lnTo>
                <a:lnTo>
                  <a:pt x="4423" y="1032"/>
                </a:lnTo>
                <a:lnTo>
                  <a:pt x="4423" y="1034"/>
                </a:lnTo>
                <a:lnTo>
                  <a:pt x="4425" y="1036"/>
                </a:lnTo>
                <a:lnTo>
                  <a:pt x="4425" y="1036"/>
                </a:lnTo>
                <a:lnTo>
                  <a:pt x="4421" y="1044"/>
                </a:lnTo>
                <a:lnTo>
                  <a:pt x="4421" y="1044"/>
                </a:lnTo>
                <a:lnTo>
                  <a:pt x="4423" y="1046"/>
                </a:lnTo>
                <a:lnTo>
                  <a:pt x="4425" y="1046"/>
                </a:lnTo>
                <a:lnTo>
                  <a:pt x="4425" y="1046"/>
                </a:lnTo>
                <a:lnTo>
                  <a:pt x="4427" y="1046"/>
                </a:lnTo>
                <a:lnTo>
                  <a:pt x="4425" y="1046"/>
                </a:lnTo>
                <a:lnTo>
                  <a:pt x="4425" y="1046"/>
                </a:lnTo>
                <a:lnTo>
                  <a:pt x="4423" y="1046"/>
                </a:lnTo>
                <a:lnTo>
                  <a:pt x="4419" y="1048"/>
                </a:lnTo>
                <a:lnTo>
                  <a:pt x="4419" y="1050"/>
                </a:lnTo>
                <a:lnTo>
                  <a:pt x="4417" y="1053"/>
                </a:lnTo>
                <a:lnTo>
                  <a:pt x="4417" y="1053"/>
                </a:lnTo>
                <a:lnTo>
                  <a:pt x="4417" y="1055"/>
                </a:lnTo>
                <a:lnTo>
                  <a:pt x="4415" y="1057"/>
                </a:lnTo>
                <a:lnTo>
                  <a:pt x="4415" y="1057"/>
                </a:lnTo>
                <a:lnTo>
                  <a:pt x="4417" y="1057"/>
                </a:lnTo>
                <a:lnTo>
                  <a:pt x="4419" y="1057"/>
                </a:lnTo>
                <a:lnTo>
                  <a:pt x="4421" y="1057"/>
                </a:lnTo>
                <a:lnTo>
                  <a:pt x="4421" y="1057"/>
                </a:lnTo>
                <a:lnTo>
                  <a:pt x="4423" y="1057"/>
                </a:lnTo>
                <a:lnTo>
                  <a:pt x="4421" y="1057"/>
                </a:lnTo>
                <a:lnTo>
                  <a:pt x="4419" y="1059"/>
                </a:lnTo>
                <a:lnTo>
                  <a:pt x="4419" y="1059"/>
                </a:lnTo>
                <a:lnTo>
                  <a:pt x="4421" y="1061"/>
                </a:lnTo>
                <a:lnTo>
                  <a:pt x="4423" y="1061"/>
                </a:lnTo>
                <a:lnTo>
                  <a:pt x="4423" y="1063"/>
                </a:lnTo>
                <a:lnTo>
                  <a:pt x="4423" y="1063"/>
                </a:lnTo>
                <a:lnTo>
                  <a:pt x="4425" y="1063"/>
                </a:lnTo>
                <a:lnTo>
                  <a:pt x="4425" y="1063"/>
                </a:lnTo>
                <a:lnTo>
                  <a:pt x="4427" y="1061"/>
                </a:lnTo>
                <a:lnTo>
                  <a:pt x="4427" y="1059"/>
                </a:lnTo>
                <a:lnTo>
                  <a:pt x="4429" y="1059"/>
                </a:lnTo>
                <a:lnTo>
                  <a:pt x="4429" y="1059"/>
                </a:lnTo>
                <a:lnTo>
                  <a:pt x="4432" y="1061"/>
                </a:lnTo>
                <a:lnTo>
                  <a:pt x="4434" y="1061"/>
                </a:lnTo>
                <a:lnTo>
                  <a:pt x="4436" y="1063"/>
                </a:lnTo>
                <a:lnTo>
                  <a:pt x="4436" y="1063"/>
                </a:lnTo>
                <a:lnTo>
                  <a:pt x="4436" y="1061"/>
                </a:lnTo>
                <a:lnTo>
                  <a:pt x="4438" y="1061"/>
                </a:lnTo>
                <a:lnTo>
                  <a:pt x="4442" y="1061"/>
                </a:lnTo>
                <a:lnTo>
                  <a:pt x="4442" y="1061"/>
                </a:lnTo>
                <a:lnTo>
                  <a:pt x="4442" y="1061"/>
                </a:lnTo>
                <a:lnTo>
                  <a:pt x="4442" y="1063"/>
                </a:lnTo>
                <a:lnTo>
                  <a:pt x="4442" y="1063"/>
                </a:lnTo>
                <a:lnTo>
                  <a:pt x="4442" y="1063"/>
                </a:lnTo>
                <a:lnTo>
                  <a:pt x="4442" y="1063"/>
                </a:lnTo>
                <a:lnTo>
                  <a:pt x="4442" y="1065"/>
                </a:lnTo>
                <a:lnTo>
                  <a:pt x="4442" y="1065"/>
                </a:lnTo>
                <a:lnTo>
                  <a:pt x="4442" y="1067"/>
                </a:lnTo>
                <a:lnTo>
                  <a:pt x="4444" y="1067"/>
                </a:lnTo>
                <a:lnTo>
                  <a:pt x="4444" y="1069"/>
                </a:lnTo>
                <a:lnTo>
                  <a:pt x="4444" y="1071"/>
                </a:lnTo>
                <a:lnTo>
                  <a:pt x="4444" y="1071"/>
                </a:lnTo>
                <a:lnTo>
                  <a:pt x="4444" y="1074"/>
                </a:lnTo>
                <a:lnTo>
                  <a:pt x="4446" y="1076"/>
                </a:lnTo>
                <a:lnTo>
                  <a:pt x="4446" y="1076"/>
                </a:lnTo>
                <a:lnTo>
                  <a:pt x="4446" y="1076"/>
                </a:lnTo>
                <a:lnTo>
                  <a:pt x="4446" y="1076"/>
                </a:lnTo>
                <a:lnTo>
                  <a:pt x="4446" y="1078"/>
                </a:lnTo>
                <a:lnTo>
                  <a:pt x="4446" y="1078"/>
                </a:lnTo>
                <a:lnTo>
                  <a:pt x="4446" y="1078"/>
                </a:lnTo>
                <a:lnTo>
                  <a:pt x="4444" y="1076"/>
                </a:lnTo>
                <a:lnTo>
                  <a:pt x="4442" y="1076"/>
                </a:lnTo>
                <a:lnTo>
                  <a:pt x="4442" y="1074"/>
                </a:lnTo>
                <a:lnTo>
                  <a:pt x="4440" y="1074"/>
                </a:lnTo>
                <a:lnTo>
                  <a:pt x="4440" y="1076"/>
                </a:lnTo>
                <a:lnTo>
                  <a:pt x="4438" y="1076"/>
                </a:lnTo>
                <a:lnTo>
                  <a:pt x="4436" y="1078"/>
                </a:lnTo>
                <a:lnTo>
                  <a:pt x="4436" y="1078"/>
                </a:lnTo>
                <a:lnTo>
                  <a:pt x="4436" y="1080"/>
                </a:lnTo>
                <a:lnTo>
                  <a:pt x="4436" y="1080"/>
                </a:lnTo>
                <a:lnTo>
                  <a:pt x="4438" y="1080"/>
                </a:lnTo>
                <a:lnTo>
                  <a:pt x="4440" y="1080"/>
                </a:lnTo>
                <a:lnTo>
                  <a:pt x="4440" y="1080"/>
                </a:lnTo>
                <a:lnTo>
                  <a:pt x="4440" y="1082"/>
                </a:lnTo>
                <a:lnTo>
                  <a:pt x="4442" y="1084"/>
                </a:lnTo>
                <a:lnTo>
                  <a:pt x="4442" y="1084"/>
                </a:lnTo>
                <a:lnTo>
                  <a:pt x="4440" y="1086"/>
                </a:lnTo>
                <a:lnTo>
                  <a:pt x="4442" y="1088"/>
                </a:lnTo>
                <a:lnTo>
                  <a:pt x="4440" y="1088"/>
                </a:lnTo>
                <a:lnTo>
                  <a:pt x="4442" y="1090"/>
                </a:lnTo>
                <a:lnTo>
                  <a:pt x="4442" y="1090"/>
                </a:lnTo>
                <a:lnTo>
                  <a:pt x="4444" y="1090"/>
                </a:lnTo>
                <a:lnTo>
                  <a:pt x="4442" y="1092"/>
                </a:lnTo>
                <a:lnTo>
                  <a:pt x="4442" y="1092"/>
                </a:lnTo>
                <a:lnTo>
                  <a:pt x="4444" y="1092"/>
                </a:lnTo>
                <a:lnTo>
                  <a:pt x="4444" y="1092"/>
                </a:lnTo>
                <a:lnTo>
                  <a:pt x="4444" y="1095"/>
                </a:lnTo>
                <a:lnTo>
                  <a:pt x="4442" y="1097"/>
                </a:lnTo>
                <a:lnTo>
                  <a:pt x="4440" y="1097"/>
                </a:lnTo>
                <a:lnTo>
                  <a:pt x="4440" y="1097"/>
                </a:lnTo>
                <a:lnTo>
                  <a:pt x="4440" y="1097"/>
                </a:lnTo>
                <a:lnTo>
                  <a:pt x="4442" y="1099"/>
                </a:lnTo>
                <a:lnTo>
                  <a:pt x="4442" y="1099"/>
                </a:lnTo>
                <a:lnTo>
                  <a:pt x="4442" y="1099"/>
                </a:lnTo>
                <a:lnTo>
                  <a:pt x="4440" y="1099"/>
                </a:lnTo>
                <a:lnTo>
                  <a:pt x="4440" y="1101"/>
                </a:lnTo>
                <a:lnTo>
                  <a:pt x="4438" y="1103"/>
                </a:lnTo>
                <a:lnTo>
                  <a:pt x="4438" y="1103"/>
                </a:lnTo>
                <a:lnTo>
                  <a:pt x="4438" y="1105"/>
                </a:lnTo>
                <a:lnTo>
                  <a:pt x="4438" y="1107"/>
                </a:lnTo>
                <a:lnTo>
                  <a:pt x="4438" y="1109"/>
                </a:lnTo>
                <a:lnTo>
                  <a:pt x="4440" y="1111"/>
                </a:lnTo>
                <a:lnTo>
                  <a:pt x="4440" y="1111"/>
                </a:lnTo>
                <a:lnTo>
                  <a:pt x="4442" y="1109"/>
                </a:lnTo>
                <a:lnTo>
                  <a:pt x="4442" y="1111"/>
                </a:lnTo>
                <a:lnTo>
                  <a:pt x="4440" y="1111"/>
                </a:lnTo>
                <a:lnTo>
                  <a:pt x="4440" y="1111"/>
                </a:lnTo>
                <a:lnTo>
                  <a:pt x="4440" y="1111"/>
                </a:lnTo>
                <a:lnTo>
                  <a:pt x="4440" y="1113"/>
                </a:lnTo>
                <a:lnTo>
                  <a:pt x="4440" y="1113"/>
                </a:lnTo>
                <a:lnTo>
                  <a:pt x="4438" y="1111"/>
                </a:lnTo>
                <a:lnTo>
                  <a:pt x="4438" y="1113"/>
                </a:lnTo>
                <a:lnTo>
                  <a:pt x="4438" y="1113"/>
                </a:lnTo>
                <a:lnTo>
                  <a:pt x="4440" y="1115"/>
                </a:lnTo>
                <a:lnTo>
                  <a:pt x="4440" y="1118"/>
                </a:lnTo>
                <a:lnTo>
                  <a:pt x="4440" y="1118"/>
                </a:lnTo>
                <a:lnTo>
                  <a:pt x="4440" y="1118"/>
                </a:lnTo>
                <a:lnTo>
                  <a:pt x="4442" y="1118"/>
                </a:lnTo>
                <a:lnTo>
                  <a:pt x="4442" y="1118"/>
                </a:lnTo>
                <a:lnTo>
                  <a:pt x="4444" y="1115"/>
                </a:lnTo>
                <a:lnTo>
                  <a:pt x="4444" y="1115"/>
                </a:lnTo>
                <a:lnTo>
                  <a:pt x="4444" y="1115"/>
                </a:lnTo>
                <a:lnTo>
                  <a:pt x="4446" y="1118"/>
                </a:lnTo>
                <a:lnTo>
                  <a:pt x="4448" y="1113"/>
                </a:lnTo>
                <a:lnTo>
                  <a:pt x="4450" y="1111"/>
                </a:lnTo>
                <a:lnTo>
                  <a:pt x="4453" y="1111"/>
                </a:lnTo>
                <a:lnTo>
                  <a:pt x="4450" y="1113"/>
                </a:lnTo>
                <a:lnTo>
                  <a:pt x="4450" y="1113"/>
                </a:lnTo>
                <a:lnTo>
                  <a:pt x="4450" y="1115"/>
                </a:lnTo>
                <a:lnTo>
                  <a:pt x="4453" y="1115"/>
                </a:lnTo>
                <a:lnTo>
                  <a:pt x="4453" y="1115"/>
                </a:lnTo>
                <a:lnTo>
                  <a:pt x="4453" y="1115"/>
                </a:lnTo>
                <a:lnTo>
                  <a:pt x="4455" y="1113"/>
                </a:lnTo>
                <a:lnTo>
                  <a:pt x="4455" y="1113"/>
                </a:lnTo>
                <a:lnTo>
                  <a:pt x="4453" y="1111"/>
                </a:lnTo>
                <a:lnTo>
                  <a:pt x="4453" y="1111"/>
                </a:lnTo>
                <a:lnTo>
                  <a:pt x="4455" y="1109"/>
                </a:lnTo>
                <a:lnTo>
                  <a:pt x="4455" y="1109"/>
                </a:lnTo>
                <a:lnTo>
                  <a:pt x="4457" y="1111"/>
                </a:lnTo>
                <a:lnTo>
                  <a:pt x="4457" y="1113"/>
                </a:lnTo>
                <a:lnTo>
                  <a:pt x="4459" y="1111"/>
                </a:lnTo>
                <a:lnTo>
                  <a:pt x="4459" y="1111"/>
                </a:lnTo>
                <a:lnTo>
                  <a:pt x="4457" y="1109"/>
                </a:lnTo>
                <a:lnTo>
                  <a:pt x="4457" y="1109"/>
                </a:lnTo>
                <a:lnTo>
                  <a:pt x="4457" y="1109"/>
                </a:lnTo>
                <a:lnTo>
                  <a:pt x="4459" y="1109"/>
                </a:lnTo>
                <a:lnTo>
                  <a:pt x="4461" y="1107"/>
                </a:lnTo>
                <a:lnTo>
                  <a:pt x="4461" y="1107"/>
                </a:lnTo>
                <a:lnTo>
                  <a:pt x="4463" y="1107"/>
                </a:lnTo>
                <a:lnTo>
                  <a:pt x="4463" y="1109"/>
                </a:lnTo>
                <a:lnTo>
                  <a:pt x="4465" y="1109"/>
                </a:lnTo>
                <a:lnTo>
                  <a:pt x="4465" y="1109"/>
                </a:lnTo>
                <a:lnTo>
                  <a:pt x="4467" y="1109"/>
                </a:lnTo>
                <a:lnTo>
                  <a:pt x="4469" y="1109"/>
                </a:lnTo>
                <a:lnTo>
                  <a:pt x="4469" y="1109"/>
                </a:lnTo>
                <a:lnTo>
                  <a:pt x="4467" y="1107"/>
                </a:lnTo>
                <a:lnTo>
                  <a:pt x="4469" y="1107"/>
                </a:lnTo>
                <a:lnTo>
                  <a:pt x="4469" y="1105"/>
                </a:lnTo>
                <a:lnTo>
                  <a:pt x="4471" y="1105"/>
                </a:lnTo>
                <a:lnTo>
                  <a:pt x="4473" y="1105"/>
                </a:lnTo>
                <a:lnTo>
                  <a:pt x="4476" y="1105"/>
                </a:lnTo>
                <a:lnTo>
                  <a:pt x="4478" y="1105"/>
                </a:lnTo>
                <a:lnTo>
                  <a:pt x="4480" y="1105"/>
                </a:lnTo>
                <a:lnTo>
                  <a:pt x="4482" y="1103"/>
                </a:lnTo>
                <a:lnTo>
                  <a:pt x="4482" y="1099"/>
                </a:lnTo>
                <a:lnTo>
                  <a:pt x="4484" y="1097"/>
                </a:lnTo>
                <a:lnTo>
                  <a:pt x="4484" y="1092"/>
                </a:lnTo>
                <a:lnTo>
                  <a:pt x="4484" y="1090"/>
                </a:lnTo>
                <a:lnTo>
                  <a:pt x="4484" y="1090"/>
                </a:lnTo>
                <a:lnTo>
                  <a:pt x="4484" y="1090"/>
                </a:lnTo>
                <a:lnTo>
                  <a:pt x="4482" y="1090"/>
                </a:lnTo>
                <a:lnTo>
                  <a:pt x="4482" y="1090"/>
                </a:lnTo>
                <a:lnTo>
                  <a:pt x="4482" y="1088"/>
                </a:lnTo>
                <a:lnTo>
                  <a:pt x="4482" y="1088"/>
                </a:lnTo>
                <a:lnTo>
                  <a:pt x="4482" y="1086"/>
                </a:lnTo>
                <a:lnTo>
                  <a:pt x="4482" y="1084"/>
                </a:lnTo>
                <a:lnTo>
                  <a:pt x="4484" y="1084"/>
                </a:lnTo>
                <a:lnTo>
                  <a:pt x="4482" y="1080"/>
                </a:lnTo>
                <a:lnTo>
                  <a:pt x="4484" y="1080"/>
                </a:lnTo>
                <a:lnTo>
                  <a:pt x="4482" y="1076"/>
                </a:lnTo>
                <a:lnTo>
                  <a:pt x="4482" y="1074"/>
                </a:lnTo>
                <a:lnTo>
                  <a:pt x="4482" y="1069"/>
                </a:lnTo>
                <a:lnTo>
                  <a:pt x="4478" y="1063"/>
                </a:lnTo>
                <a:lnTo>
                  <a:pt x="4473" y="1061"/>
                </a:lnTo>
                <a:lnTo>
                  <a:pt x="4471" y="1055"/>
                </a:lnTo>
                <a:lnTo>
                  <a:pt x="4467" y="1048"/>
                </a:lnTo>
                <a:lnTo>
                  <a:pt x="4467" y="1046"/>
                </a:lnTo>
                <a:lnTo>
                  <a:pt x="4465" y="1046"/>
                </a:lnTo>
                <a:lnTo>
                  <a:pt x="4465" y="1044"/>
                </a:lnTo>
                <a:lnTo>
                  <a:pt x="4463" y="1044"/>
                </a:lnTo>
                <a:lnTo>
                  <a:pt x="4461" y="1042"/>
                </a:lnTo>
                <a:lnTo>
                  <a:pt x="4459" y="1040"/>
                </a:lnTo>
                <a:lnTo>
                  <a:pt x="4457" y="1040"/>
                </a:lnTo>
                <a:lnTo>
                  <a:pt x="4457" y="1040"/>
                </a:lnTo>
                <a:lnTo>
                  <a:pt x="4455" y="1038"/>
                </a:lnTo>
                <a:lnTo>
                  <a:pt x="4453" y="1038"/>
                </a:lnTo>
                <a:lnTo>
                  <a:pt x="4453" y="1036"/>
                </a:lnTo>
                <a:lnTo>
                  <a:pt x="4455" y="1036"/>
                </a:lnTo>
                <a:lnTo>
                  <a:pt x="4455" y="1034"/>
                </a:lnTo>
                <a:lnTo>
                  <a:pt x="4455" y="1036"/>
                </a:lnTo>
                <a:lnTo>
                  <a:pt x="4455" y="1034"/>
                </a:lnTo>
                <a:lnTo>
                  <a:pt x="4455" y="1032"/>
                </a:lnTo>
                <a:lnTo>
                  <a:pt x="4455" y="1030"/>
                </a:lnTo>
                <a:lnTo>
                  <a:pt x="4457" y="1027"/>
                </a:lnTo>
                <a:lnTo>
                  <a:pt x="4461" y="1025"/>
                </a:lnTo>
                <a:lnTo>
                  <a:pt x="4461" y="1025"/>
                </a:lnTo>
                <a:lnTo>
                  <a:pt x="4463" y="1023"/>
                </a:lnTo>
                <a:lnTo>
                  <a:pt x="4467" y="1023"/>
                </a:lnTo>
                <a:lnTo>
                  <a:pt x="4467" y="1023"/>
                </a:lnTo>
                <a:lnTo>
                  <a:pt x="4469" y="1023"/>
                </a:lnTo>
                <a:lnTo>
                  <a:pt x="4471" y="1021"/>
                </a:lnTo>
                <a:lnTo>
                  <a:pt x="4471" y="1019"/>
                </a:lnTo>
                <a:lnTo>
                  <a:pt x="4473" y="1019"/>
                </a:lnTo>
                <a:lnTo>
                  <a:pt x="4476" y="1017"/>
                </a:lnTo>
                <a:lnTo>
                  <a:pt x="4478" y="1017"/>
                </a:lnTo>
                <a:lnTo>
                  <a:pt x="4480" y="1013"/>
                </a:lnTo>
                <a:lnTo>
                  <a:pt x="4482" y="1013"/>
                </a:lnTo>
                <a:lnTo>
                  <a:pt x="4486" y="1011"/>
                </a:lnTo>
                <a:lnTo>
                  <a:pt x="4488" y="1009"/>
                </a:lnTo>
                <a:lnTo>
                  <a:pt x="4486" y="1006"/>
                </a:lnTo>
                <a:lnTo>
                  <a:pt x="4488" y="1002"/>
                </a:lnTo>
                <a:lnTo>
                  <a:pt x="4488" y="1000"/>
                </a:lnTo>
                <a:lnTo>
                  <a:pt x="4486" y="998"/>
                </a:lnTo>
                <a:lnTo>
                  <a:pt x="4486" y="998"/>
                </a:lnTo>
                <a:lnTo>
                  <a:pt x="4488" y="996"/>
                </a:lnTo>
                <a:lnTo>
                  <a:pt x="4490" y="994"/>
                </a:lnTo>
                <a:lnTo>
                  <a:pt x="4490" y="992"/>
                </a:lnTo>
                <a:lnTo>
                  <a:pt x="4490" y="990"/>
                </a:lnTo>
                <a:lnTo>
                  <a:pt x="4492" y="990"/>
                </a:lnTo>
                <a:lnTo>
                  <a:pt x="4494" y="990"/>
                </a:lnTo>
                <a:lnTo>
                  <a:pt x="4494" y="988"/>
                </a:lnTo>
                <a:lnTo>
                  <a:pt x="4497" y="988"/>
                </a:lnTo>
                <a:lnTo>
                  <a:pt x="4499" y="986"/>
                </a:lnTo>
                <a:lnTo>
                  <a:pt x="4499" y="986"/>
                </a:lnTo>
                <a:lnTo>
                  <a:pt x="4501" y="986"/>
                </a:lnTo>
                <a:lnTo>
                  <a:pt x="4501" y="986"/>
                </a:lnTo>
                <a:lnTo>
                  <a:pt x="4501" y="986"/>
                </a:lnTo>
                <a:lnTo>
                  <a:pt x="4503" y="981"/>
                </a:lnTo>
                <a:lnTo>
                  <a:pt x="4501" y="979"/>
                </a:lnTo>
                <a:lnTo>
                  <a:pt x="4503" y="979"/>
                </a:lnTo>
                <a:lnTo>
                  <a:pt x="4505" y="979"/>
                </a:lnTo>
                <a:lnTo>
                  <a:pt x="4505" y="979"/>
                </a:lnTo>
                <a:lnTo>
                  <a:pt x="4507" y="979"/>
                </a:lnTo>
                <a:lnTo>
                  <a:pt x="4509" y="979"/>
                </a:lnTo>
                <a:lnTo>
                  <a:pt x="4509" y="977"/>
                </a:lnTo>
                <a:lnTo>
                  <a:pt x="4511" y="977"/>
                </a:lnTo>
                <a:lnTo>
                  <a:pt x="4513" y="973"/>
                </a:lnTo>
                <a:lnTo>
                  <a:pt x="4515" y="969"/>
                </a:lnTo>
                <a:lnTo>
                  <a:pt x="4517" y="969"/>
                </a:lnTo>
                <a:lnTo>
                  <a:pt x="4520" y="969"/>
                </a:lnTo>
                <a:lnTo>
                  <a:pt x="4520" y="969"/>
                </a:lnTo>
                <a:lnTo>
                  <a:pt x="4520" y="969"/>
                </a:lnTo>
                <a:lnTo>
                  <a:pt x="4520" y="971"/>
                </a:lnTo>
                <a:lnTo>
                  <a:pt x="4517" y="971"/>
                </a:lnTo>
                <a:lnTo>
                  <a:pt x="4520" y="971"/>
                </a:lnTo>
                <a:lnTo>
                  <a:pt x="4520" y="971"/>
                </a:lnTo>
                <a:lnTo>
                  <a:pt x="4524" y="969"/>
                </a:lnTo>
                <a:lnTo>
                  <a:pt x="4524" y="967"/>
                </a:lnTo>
                <a:lnTo>
                  <a:pt x="4526" y="969"/>
                </a:lnTo>
                <a:lnTo>
                  <a:pt x="4524" y="975"/>
                </a:lnTo>
                <a:lnTo>
                  <a:pt x="4528" y="975"/>
                </a:lnTo>
                <a:lnTo>
                  <a:pt x="4528" y="975"/>
                </a:lnTo>
                <a:lnTo>
                  <a:pt x="4530" y="975"/>
                </a:lnTo>
                <a:lnTo>
                  <a:pt x="4532" y="977"/>
                </a:lnTo>
                <a:lnTo>
                  <a:pt x="4534" y="977"/>
                </a:lnTo>
                <a:lnTo>
                  <a:pt x="4534" y="977"/>
                </a:lnTo>
                <a:lnTo>
                  <a:pt x="4536" y="977"/>
                </a:lnTo>
                <a:lnTo>
                  <a:pt x="4536" y="979"/>
                </a:lnTo>
                <a:lnTo>
                  <a:pt x="4538" y="977"/>
                </a:lnTo>
                <a:lnTo>
                  <a:pt x="4543" y="977"/>
                </a:lnTo>
                <a:lnTo>
                  <a:pt x="4545" y="975"/>
                </a:lnTo>
                <a:lnTo>
                  <a:pt x="4549" y="975"/>
                </a:lnTo>
                <a:lnTo>
                  <a:pt x="4551" y="973"/>
                </a:lnTo>
                <a:lnTo>
                  <a:pt x="4559" y="969"/>
                </a:lnTo>
                <a:lnTo>
                  <a:pt x="4561" y="967"/>
                </a:lnTo>
                <a:lnTo>
                  <a:pt x="4566" y="965"/>
                </a:lnTo>
                <a:lnTo>
                  <a:pt x="4568" y="960"/>
                </a:lnTo>
                <a:lnTo>
                  <a:pt x="4570" y="958"/>
                </a:lnTo>
                <a:lnTo>
                  <a:pt x="4570" y="958"/>
                </a:lnTo>
                <a:lnTo>
                  <a:pt x="4572" y="956"/>
                </a:lnTo>
                <a:lnTo>
                  <a:pt x="4576" y="950"/>
                </a:lnTo>
                <a:lnTo>
                  <a:pt x="4578" y="948"/>
                </a:lnTo>
                <a:lnTo>
                  <a:pt x="4580" y="948"/>
                </a:lnTo>
                <a:lnTo>
                  <a:pt x="4580" y="946"/>
                </a:lnTo>
                <a:lnTo>
                  <a:pt x="4582" y="944"/>
                </a:lnTo>
                <a:lnTo>
                  <a:pt x="4585" y="941"/>
                </a:lnTo>
                <a:lnTo>
                  <a:pt x="4587" y="939"/>
                </a:lnTo>
                <a:lnTo>
                  <a:pt x="4589" y="937"/>
                </a:lnTo>
                <a:lnTo>
                  <a:pt x="4589" y="935"/>
                </a:lnTo>
                <a:lnTo>
                  <a:pt x="4595" y="931"/>
                </a:lnTo>
                <a:lnTo>
                  <a:pt x="4599" y="927"/>
                </a:lnTo>
                <a:lnTo>
                  <a:pt x="4603" y="923"/>
                </a:lnTo>
                <a:lnTo>
                  <a:pt x="4603" y="921"/>
                </a:lnTo>
                <a:lnTo>
                  <a:pt x="4608" y="916"/>
                </a:lnTo>
                <a:lnTo>
                  <a:pt x="4610" y="912"/>
                </a:lnTo>
                <a:lnTo>
                  <a:pt x="4612" y="910"/>
                </a:lnTo>
                <a:lnTo>
                  <a:pt x="4612" y="906"/>
                </a:lnTo>
                <a:lnTo>
                  <a:pt x="4614" y="904"/>
                </a:lnTo>
                <a:lnTo>
                  <a:pt x="4614" y="902"/>
                </a:lnTo>
                <a:lnTo>
                  <a:pt x="4616" y="902"/>
                </a:lnTo>
                <a:lnTo>
                  <a:pt x="4622" y="895"/>
                </a:lnTo>
                <a:lnTo>
                  <a:pt x="4624" y="891"/>
                </a:lnTo>
                <a:lnTo>
                  <a:pt x="4626" y="887"/>
                </a:lnTo>
                <a:lnTo>
                  <a:pt x="4629" y="885"/>
                </a:lnTo>
                <a:lnTo>
                  <a:pt x="4631" y="883"/>
                </a:lnTo>
                <a:lnTo>
                  <a:pt x="4633" y="881"/>
                </a:lnTo>
                <a:lnTo>
                  <a:pt x="4637" y="879"/>
                </a:lnTo>
                <a:lnTo>
                  <a:pt x="4637" y="876"/>
                </a:lnTo>
                <a:lnTo>
                  <a:pt x="4639" y="874"/>
                </a:lnTo>
                <a:lnTo>
                  <a:pt x="4639" y="870"/>
                </a:lnTo>
                <a:lnTo>
                  <a:pt x="4641" y="866"/>
                </a:lnTo>
                <a:lnTo>
                  <a:pt x="4641" y="866"/>
                </a:lnTo>
                <a:lnTo>
                  <a:pt x="4641" y="864"/>
                </a:lnTo>
                <a:lnTo>
                  <a:pt x="4641" y="864"/>
                </a:lnTo>
                <a:lnTo>
                  <a:pt x="4641" y="862"/>
                </a:lnTo>
                <a:lnTo>
                  <a:pt x="4641" y="862"/>
                </a:lnTo>
                <a:lnTo>
                  <a:pt x="4641" y="860"/>
                </a:lnTo>
                <a:lnTo>
                  <a:pt x="4643" y="860"/>
                </a:lnTo>
                <a:lnTo>
                  <a:pt x="4643" y="853"/>
                </a:lnTo>
                <a:lnTo>
                  <a:pt x="4643" y="851"/>
                </a:lnTo>
                <a:lnTo>
                  <a:pt x="4643" y="849"/>
                </a:lnTo>
                <a:lnTo>
                  <a:pt x="4643" y="849"/>
                </a:lnTo>
                <a:lnTo>
                  <a:pt x="4645" y="847"/>
                </a:lnTo>
                <a:lnTo>
                  <a:pt x="4645" y="845"/>
                </a:lnTo>
                <a:lnTo>
                  <a:pt x="4645" y="845"/>
                </a:lnTo>
                <a:lnTo>
                  <a:pt x="4643" y="845"/>
                </a:lnTo>
                <a:lnTo>
                  <a:pt x="4643" y="845"/>
                </a:lnTo>
                <a:lnTo>
                  <a:pt x="4643" y="837"/>
                </a:lnTo>
                <a:lnTo>
                  <a:pt x="4643" y="832"/>
                </a:lnTo>
                <a:lnTo>
                  <a:pt x="4645" y="828"/>
                </a:lnTo>
                <a:lnTo>
                  <a:pt x="4645" y="826"/>
                </a:lnTo>
                <a:lnTo>
                  <a:pt x="4645" y="824"/>
                </a:lnTo>
                <a:lnTo>
                  <a:pt x="4647" y="820"/>
                </a:lnTo>
                <a:lnTo>
                  <a:pt x="4649" y="816"/>
                </a:lnTo>
                <a:lnTo>
                  <a:pt x="4652" y="814"/>
                </a:lnTo>
                <a:lnTo>
                  <a:pt x="4654" y="811"/>
                </a:lnTo>
                <a:lnTo>
                  <a:pt x="4656" y="809"/>
                </a:lnTo>
                <a:lnTo>
                  <a:pt x="4656" y="807"/>
                </a:lnTo>
                <a:lnTo>
                  <a:pt x="4658" y="805"/>
                </a:lnTo>
                <a:lnTo>
                  <a:pt x="4656" y="805"/>
                </a:lnTo>
                <a:lnTo>
                  <a:pt x="4656" y="803"/>
                </a:lnTo>
                <a:lnTo>
                  <a:pt x="4654" y="801"/>
                </a:lnTo>
                <a:lnTo>
                  <a:pt x="4652" y="801"/>
                </a:lnTo>
                <a:lnTo>
                  <a:pt x="4654" y="799"/>
                </a:lnTo>
                <a:lnTo>
                  <a:pt x="4654" y="797"/>
                </a:lnTo>
                <a:lnTo>
                  <a:pt x="4654" y="793"/>
                </a:lnTo>
                <a:lnTo>
                  <a:pt x="4652" y="793"/>
                </a:lnTo>
                <a:lnTo>
                  <a:pt x="4649" y="788"/>
                </a:lnTo>
                <a:lnTo>
                  <a:pt x="4647" y="788"/>
                </a:lnTo>
                <a:lnTo>
                  <a:pt x="4649" y="788"/>
                </a:lnTo>
                <a:lnTo>
                  <a:pt x="4654" y="788"/>
                </a:lnTo>
                <a:lnTo>
                  <a:pt x="4656" y="788"/>
                </a:lnTo>
                <a:lnTo>
                  <a:pt x="4656" y="786"/>
                </a:lnTo>
                <a:lnTo>
                  <a:pt x="4656" y="784"/>
                </a:lnTo>
                <a:lnTo>
                  <a:pt x="4654" y="782"/>
                </a:lnTo>
                <a:lnTo>
                  <a:pt x="4652" y="780"/>
                </a:lnTo>
                <a:lnTo>
                  <a:pt x="4649" y="780"/>
                </a:lnTo>
                <a:lnTo>
                  <a:pt x="4645" y="778"/>
                </a:lnTo>
                <a:lnTo>
                  <a:pt x="4641" y="774"/>
                </a:lnTo>
                <a:lnTo>
                  <a:pt x="4639" y="770"/>
                </a:lnTo>
                <a:lnTo>
                  <a:pt x="4639" y="770"/>
                </a:lnTo>
                <a:lnTo>
                  <a:pt x="4635" y="765"/>
                </a:lnTo>
                <a:lnTo>
                  <a:pt x="4633" y="765"/>
                </a:lnTo>
                <a:lnTo>
                  <a:pt x="4633" y="765"/>
                </a:lnTo>
                <a:lnTo>
                  <a:pt x="4626" y="765"/>
                </a:lnTo>
                <a:lnTo>
                  <a:pt x="4622" y="765"/>
                </a:lnTo>
                <a:lnTo>
                  <a:pt x="4618" y="763"/>
                </a:lnTo>
                <a:lnTo>
                  <a:pt x="4616" y="763"/>
                </a:lnTo>
                <a:lnTo>
                  <a:pt x="4618" y="765"/>
                </a:lnTo>
                <a:lnTo>
                  <a:pt x="4618" y="767"/>
                </a:lnTo>
                <a:lnTo>
                  <a:pt x="4618" y="770"/>
                </a:lnTo>
                <a:lnTo>
                  <a:pt x="4618" y="772"/>
                </a:lnTo>
                <a:lnTo>
                  <a:pt x="4616" y="776"/>
                </a:lnTo>
                <a:lnTo>
                  <a:pt x="4614" y="778"/>
                </a:lnTo>
                <a:lnTo>
                  <a:pt x="4614" y="780"/>
                </a:lnTo>
                <a:lnTo>
                  <a:pt x="4612" y="780"/>
                </a:lnTo>
                <a:lnTo>
                  <a:pt x="4610" y="780"/>
                </a:lnTo>
                <a:lnTo>
                  <a:pt x="4612" y="778"/>
                </a:lnTo>
                <a:lnTo>
                  <a:pt x="4614" y="776"/>
                </a:lnTo>
                <a:lnTo>
                  <a:pt x="4616" y="774"/>
                </a:lnTo>
                <a:lnTo>
                  <a:pt x="4616" y="772"/>
                </a:lnTo>
                <a:lnTo>
                  <a:pt x="4614" y="772"/>
                </a:lnTo>
                <a:lnTo>
                  <a:pt x="4614" y="772"/>
                </a:lnTo>
                <a:lnTo>
                  <a:pt x="4612" y="772"/>
                </a:lnTo>
                <a:lnTo>
                  <a:pt x="4610" y="776"/>
                </a:lnTo>
                <a:lnTo>
                  <a:pt x="4605" y="778"/>
                </a:lnTo>
                <a:lnTo>
                  <a:pt x="4603" y="778"/>
                </a:lnTo>
                <a:lnTo>
                  <a:pt x="4597" y="780"/>
                </a:lnTo>
                <a:lnTo>
                  <a:pt x="4597" y="778"/>
                </a:lnTo>
                <a:lnTo>
                  <a:pt x="4595" y="778"/>
                </a:lnTo>
                <a:lnTo>
                  <a:pt x="4597" y="778"/>
                </a:lnTo>
                <a:lnTo>
                  <a:pt x="4599" y="776"/>
                </a:lnTo>
                <a:lnTo>
                  <a:pt x="4601" y="772"/>
                </a:lnTo>
                <a:lnTo>
                  <a:pt x="4603" y="772"/>
                </a:lnTo>
                <a:lnTo>
                  <a:pt x="4605" y="772"/>
                </a:lnTo>
                <a:lnTo>
                  <a:pt x="4601" y="772"/>
                </a:lnTo>
                <a:lnTo>
                  <a:pt x="4599" y="770"/>
                </a:lnTo>
                <a:lnTo>
                  <a:pt x="4597" y="767"/>
                </a:lnTo>
                <a:lnTo>
                  <a:pt x="4599" y="767"/>
                </a:lnTo>
                <a:lnTo>
                  <a:pt x="4599" y="767"/>
                </a:lnTo>
                <a:lnTo>
                  <a:pt x="4599" y="767"/>
                </a:lnTo>
                <a:lnTo>
                  <a:pt x="4601" y="765"/>
                </a:lnTo>
                <a:lnTo>
                  <a:pt x="4599" y="763"/>
                </a:lnTo>
                <a:lnTo>
                  <a:pt x="4597" y="765"/>
                </a:lnTo>
                <a:lnTo>
                  <a:pt x="4595" y="767"/>
                </a:lnTo>
                <a:lnTo>
                  <a:pt x="4593" y="767"/>
                </a:lnTo>
                <a:lnTo>
                  <a:pt x="4595" y="770"/>
                </a:lnTo>
                <a:lnTo>
                  <a:pt x="4597" y="770"/>
                </a:lnTo>
                <a:lnTo>
                  <a:pt x="4595" y="774"/>
                </a:lnTo>
                <a:lnTo>
                  <a:pt x="4593" y="774"/>
                </a:lnTo>
                <a:lnTo>
                  <a:pt x="4591" y="774"/>
                </a:lnTo>
                <a:lnTo>
                  <a:pt x="4589" y="774"/>
                </a:lnTo>
                <a:lnTo>
                  <a:pt x="4589" y="774"/>
                </a:lnTo>
                <a:lnTo>
                  <a:pt x="4589" y="772"/>
                </a:lnTo>
                <a:lnTo>
                  <a:pt x="4589" y="770"/>
                </a:lnTo>
                <a:lnTo>
                  <a:pt x="4589" y="763"/>
                </a:lnTo>
                <a:lnTo>
                  <a:pt x="4591" y="761"/>
                </a:lnTo>
                <a:lnTo>
                  <a:pt x="4591" y="759"/>
                </a:lnTo>
                <a:lnTo>
                  <a:pt x="4589" y="757"/>
                </a:lnTo>
                <a:lnTo>
                  <a:pt x="4589" y="757"/>
                </a:lnTo>
                <a:lnTo>
                  <a:pt x="4587" y="757"/>
                </a:lnTo>
                <a:lnTo>
                  <a:pt x="4582" y="757"/>
                </a:lnTo>
                <a:lnTo>
                  <a:pt x="4576" y="759"/>
                </a:lnTo>
                <a:lnTo>
                  <a:pt x="4570" y="757"/>
                </a:lnTo>
                <a:lnTo>
                  <a:pt x="4568" y="757"/>
                </a:lnTo>
                <a:lnTo>
                  <a:pt x="4568" y="755"/>
                </a:lnTo>
                <a:lnTo>
                  <a:pt x="4566" y="753"/>
                </a:lnTo>
                <a:lnTo>
                  <a:pt x="4568" y="753"/>
                </a:lnTo>
                <a:lnTo>
                  <a:pt x="4568" y="751"/>
                </a:lnTo>
                <a:lnTo>
                  <a:pt x="4572" y="749"/>
                </a:lnTo>
                <a:lnTo>
                  <a:pt x="4574" y="747"/>
                </a:lnTo>
                <a:lnTo>
                  <a:pt x="4580" y="742"/>
                </a:lnTo>
                <a:lnTo>
                  <a:pt x="4582" y="740"/>
                </a:lnTo>
                <a:lnTo>
                  <a:pt x="4585" y="738"/>
                </a:lnTo>
                <a:lnTo>
                  <a:pt x="4589" y="736"/>
                </a:lnTo>
                <a:lnTo>
                  <a:pt x="4593" y="734"/>
                </a:lnTo>
                <a:lnTo>
                  <a:pt x="4595" y="732"/>
                </a:lnTo>
                <a:lnTo>
                  <a:pt x="4597" y="730"/>
                </a:lnTo>
                <a:lnTo>
                  <a:pt x="4601" y="728"/>
                </a:lnTo>
                <a:lnTo>
                  <a:pt x="4603" y="728"/>
                </a:lnTo>
                <a:lnTo>
                  <a:pt x="4608" y="721"/>
                </a:lnTo>
                <a:lnTo>
                  <a:pt x="4610" y="719"/>
                </a:lnTo>
                <a:lnTo>
                  <a:pt x="4610" y="717"/>
                </a:lnTo>
                <a:lnTo>
                  <a:pt x="4610" y="717"/>
                </a:lnTo>
                <a:lnTo>
                  <a:pt x="4616" y="711"/>
                </a:lnTo>
                <a:lnTo>
                  <a:pt x="4620" y="709"/>
                </a:lnTo>
                <a:lnTo>
                  <a:pt x="4624" y="705"/>
                </a:lnTo>
                <a:lnTo>
                  <a:pt x="4629" y="702"/>
                </a:lnTo>
                <a:lnTo>
                  <a:pt x="4629" y="702"/>
                </a:lnTo>
                <a:lnTo>
                  <a:pt x="4631" y="700"/>
                </a:lnTo>
                <a:lnTo>
                  <a:pt x="4633" y="698"/>
                </a:lnTo>
                <a:lnTo>
                  <a:pt x="4635" y="698"/>
                </a:lnTo>
                <a:lnTo>
                  <a:pt x="4637" y="696"/>
                </a:lnTo>
                <a:lnTo>
                  <a:pt x="4643" y="692"/>
                </a:lnTo>
                <a:lnTo>
                  <a:pt x="4643" y="692"/>
                </a:lnTo>
                <a:lnTo>
                  <a:pt x="4645" y="686"/>
                </a:lnTo>
                <a:lnTo>
                  <a:pt x="4647" y="684"/>
                </a:lnTo>
                <a:lnTo>
                  <a:pt x="4649" y="679"/>
                </a:lnTo>
                <a:lnTo>
                  <a:pt x="4656" y="677"/>
                </a:lnTo>
                <a:lnTo>
                  <a:pt x="4660" y="675"/>
                </a:lnTo>
                <a:lnTo>
                  <a:pt x="4662" y="673"/>
                </a:lnTo>
                <a:lnTo>
                  <a:pt x="4666" y="669"/>
                </a:lnTo>
                <a:lnTo>
                  <a:pt x="4670" y="665"/>
                </a:lnTo>
                <a:lnTo>
                  <a:pt x="4673" y="663"/>
                </a:lnTo>
                <a:lnTo>
                  <a:pt x="4683" y="661"/>
                </a:lnTo>
                <a:lnTo>
                  <a:pt x="4687" y="661"/>
                </a:lnTo>
                <a:lnTo>
                  <a:pt x="4691" y="658"/>
                </a:lnTo>
                <a:lnTo>
                  <a:pt x="4696" y="658"/>
                </a:lnTo>
                <a:lnTo>
                  <a:pt x="4702" y="661"/>
                </a:lnTo>
                <a:lnTo>
                  <a:pt x="4717" y="658"/>
                </a:lnTo>
                <a:lnTo>
                  <a:pt x="4719" y="661"/>
                </a:lnTo>
                <a:lnTo>
                  <a:pt x="4721" y="661"/>
                </a:lnTo>
                <a:lnTo>
                  <a:pt x="4723" y="665"/>
                </a:lnTo>
                <a:lnTo>
                  <a:pt x="4723" y="665"/>
                </a:lnTo>
                <a:lnTo>
                  <a:pt x="4727" y="663"/>
                </a:lnTo>
                <a:lnTo>
                  <a:pt x="4729" y="658"/>
                </a:lnTo>
                <a:lnTo>
                  <a:pt x="4731" y="658"/>
                </a:lnTo>
                <a:lnTo>
                  <a:pt x="4735" y="661"/>
                </a:lnTo>
                <a:lnTo>
                  <a:pt x="4737" y="661"/>
                </a:lnTo>
                <a:lnTo>
                  <a:pt x="4744" y="663"/>
                </a:lnTo>
                <a:lnTo>
                  <a:pt x="4748" y="663"/>
                </a:lnTo>
                <a:lnTo>
                  <a:pt x="4750" y="661"/>
                </a:lnTo>
                <a:lnTo>
                  <a:pt x="4756" y="658"/>
                </a:lnTo>
                <a:lnTo>
                  <a:pt x="4758" y="663"/>
                </a:lnTo>
                <a:lnTo>
                  <a:pt x="4763" y="663"/>
                </a:lnTo>
                <a:lnTo>
                  <a:pt x="4765" y="663"/>
                </a:lnTo>
                <a:lnTo>
                  <a:pt x="4767" y="661"/>
                </a:lnTo>
                <a:lnTo>
                  <a:pt x="4765" y="661"/>
                </a:lnTo>
                <a:lnTo>
                  <a:pt x="4763" y="661"/>
                </a:lnTo>
                <a:lnTo>
                  <a:pt x="4763" y="658"/>
                </a:lnTo>
                <a:lnTo>
                  <a:pt x="4763" y="656"/>
                </a:lnTo>
                <a:lnTo>
                  <a:pt x="4765" y="658"/>
                </a:lnTo>
                <a:lnTo>
                  <a:pt x="4769" y="658"/>
                </a:lnTo>
                <a:lnTo>
                  <a:pt x="4769" y="658"/>
                </a:lnTo>
                <a:lnTo>
                  <a:pt x="4769" y="656"/>
                </a:lnTo>
                <a:lnTo>
                  <a:pt x="4769" y="656"/>
                </a:lnTo>
                <a:lnTo>
                  <a:pt x="4767" y="654"/>
                </a:lnTo>
                <a:lnTo>
                  <a:pt x="4771" y="652"/>
                </a:lnTo>
                <a:lnTo>
                  <a:pt x="4773" y="652"/>
                </a:lnTo>
                <a:lnTo>
                  <a:pt x="4775" y="652"/>
                </a:lnTo>
                <a:lnTo>
                  <a:pt x="4784" y="654"/>
                </a:lnTo>
                <a:lnTo>
                  <a:pt x="4786" y="654"/>
                </a:lnTo>
                <a:lnTo>
                  <a:pt x="4788" y="656"/>
                </a:lnTo>
                <a:lnTo>
                  <a:pt x="4790" y="656"/>
                </a:lnTo>
                <a:lnTo>
                  <a:pt x="4788" y="656"/>
                </a:lnTo>
                <a:lnTo>
                  <a:pt x="4788" y="658"/>
                </a:lnTo>
                <a:lnTo>
                  <a:pt x="4790" y="656"/>
                </a:lnTo>
                <a:lnTo>
                  <a:pt x="4792" y="658"/>
                </a:lnTo>
                <a:lnTo>
                  <a:pt x="4792" y="658"/>
                </a:lnTo>
                <a:lnTo>
                  <a:pt x="4794" y="658"/>
                </a:lnTo>
                <a:lnTo>
                  <a:pt x="4794" y="656"/>
                </a:lnTo>
                <a:lnTo>
                  <a:pt x="4794" y="656"/>
                </a:lnTo>
                <a:lnTo>
                  <a:pt x="4796" y="656"/>
                </a:lnTo>
                <a:lnTo>
                  <a:pt x="4798" y="656"/>
                </a:lnTo>
                <a:lnTo>
                  <a:pt x="4800" y="656"/>
                </a:lnTo>
                <a:lnTo>
                  <a:pt x="4802" y="656"/>
                </a:lnTo>
                <a:lnTo>
                  <a:pt x="4807" y="661"/>
                </a:lnTo>
                <a:lnTo>
                  <a:pt x="4809" y="663"/>
                </a:lnTo>
                <a:lnTo>
                  <a:pt x="4811" y="663"/>
                </a:lnTo>
                <a:lnTo>
                  <a:pt x="4813" y="663"/>
                </a:lnTo>
                <a:lnTo>
                  <a:pt x="4813" y="663"/>
                </a:lnTo>
                <a:lnTo>
                  <a:pt x="4809" y="665"/>
                </a:lnTo>
                <a:lnTo>
                  <a:pt x="4807" y="665"/>
                </a:lnTo>
                <a:lnTo>
                  <a:pt x="4802" y="665"/>
                </a:lnTo>
                <a:lnTo>
                  <a:pt x="4796" y="667"/>
                </a:lnTo>
                <a:lnTo>
                  <a:pt x="4800" y="671"/>
                </a:lnTo>
                <a:lnTo>
                  <a:pt x="4805" y="671"/>
                </a:lnTo>
                <a:lnTo>
                  <a:pt x="4811" y="671"/>
                </a:lnTo>
                <a:lnTo>
                  <a:pt x="4813" y="669"/>
                </a:lnTo>
                <a:lnTo>
                  <a:pt x="4815" y="667"/>
                </a:lnTo>
                <a:lnTo>
                  <a:pt x="4815" y="667"/>
                </a:lnTo>
                <a:lnTo>
                  <a:pt x="4817" y="669"/>
                </a:lnTo>
                <a:lnTo>
                  <a:pt x="4821" y="669"/>
                </a:lnTo>
                <a:lnTo>
                  <a:pt x="4823" y="669"/>
                </a:lnTo>
                <a:lnTo>
                  <a:pt x="4825" y="667"/>
                </a:lnTo>
                <a:lnTo>
                  <a:pt x="4828" y="667"/>
                </a:lnTo>
                <a:lnTo>
                  <a:pt x="4828" y="667"/>
                </a:lnTo>
                <a:lnTo>
                  <a:pt x="4830" y="663"/>
                </a:lnTo>
                <a:lnTo>
                  <a:pt x="4834" y="663"/>
                </a:lnTo>
                <a:lnTo>
                  <a:pt x="4838" y="665"/>
                </a:lnTo>
                <a:lnTo>
                  <a:pt x="4838" y="667"/>
                </a:lnTo>
                <a:lnTo>
                  <a:pt x="4842" y="667"/>
                </a:lnTo>
                <a:lnTo>
                  <a:pt x="4844" y="665"/>
                </a:lnTo>
                <a:lnTo>
                  <a:pt x="4844" y="663"/>
                </a:lnTo>
                <a:lnTo>
                  <a:pt x="4849" y="665"/>
                </a:lnTo>
                <a:lnTo>
                  <a:pt x="4851" y="665"/>
                </a:lnTo>
                <a:lnTo>
                  <a:pt x="4853" y="665"/>
                </a:lnTo>
                <a:lnTo>
                  <a:pt x="4855" y="665"/>
                </a:lnTo>
                <a:lnTo>
                  <a:pt x="4855" y="663"/>
                </a:lnTo>
                <a:lnTo>
                  <a:pt x="4855" y="661"/>
                </a:lnTo>
                <a:lnTo>
                  <a:pt x="4853" y="658"/>
                </a:lnTo>
                <a:lnTo>
                  <a:pt x="4846" y="656"/>
                </a:lnTo>
                <a:lnTo>
                  <a:pt x="4844" y="658"/>
                </a:lnTo>
                <a:lnTo>
                  <a:pt x="4842" y="658"/>
                </a:lnTo>
                <a:lnTo>
                  <a:pt x="4842" y="658"/>
                </a:lnTo>
                <a:lnTo>
                  <a:pt x="4840" y="656"/>
                </a:lnTo>
                <a:lnTo>
                  <a:pt x="4842" y="656"/>
                </a:lnTo>
                <a:lnTo>
                  <a:pt x="4842" y="654"/>
                </a:lnTo>
                <a:lnTo>
                  <a:pt x="4842" y="652"/>
                </a:lnTo>
                <a:lnTo>
                  <a:pt x="4842" y="650"/>
                </a:lnTo>
                <a:lnTo>
                  <a:pt x="4844" y="650"/>
                </a:lnTo>
                <a:lnTo>
                  <a:pt x="4844" y="650"/>
                </a:lnTo>
                <a:lnTo>
                  <a:pt x="4846" y="644"/>
                </a:lnTo>
                <a:lnTo>
                  <a:pt x="4853" y="640"/>
                </a:lnTo>
                <a:lnTo>
                  <a:pt x="4859" y="635"/>
                </a:lnTo>
                <a:lnTo>
                  <a:pt x="4863" y="631"/>
                </a:lnTo>
                <a:lnTo>
                  <a:pt x="4865" y="629"/>
                </a:lnTo>
                <a:lnTo>
                  <a:pt x="4869" y="625"/>
                </a:lnTo>
                <a:lnTo>
                  <a:pt x="4874" y="623"/>
                </a:lnTo>
                <a:lnTo>
                  <a:pt x="4874" y="621"/>
                </a:lnTo>
                <a:lnTo>
                  <a:pt x="4878" y="619"/>
                </a:lnTo>
                <a:lnTo>
                  <a:pt x="4878" y="614"/>
                </a:lnTo>
                <a:lnTo>
                  <a:pt x="4880" y="614"/>
                </a:lnTo>
                <a:lnTo>
                  <a:pt x="4880" y="612"/>
                </a:lnTo>
                <a:lnTo>
                  <a:pt x="4884" y="610"/>
                </a:lnTo>
                <a:lnTo>
                  <a:pt x="4888" y="608"/>
                </a:lnTo>
                <a:lnTo>
                  <a:pt x="4888" y="608"/>
                </a:lnTo>
                <a:lnTo>
                  <a:pt x="4895" y="608"/>
                </a:lnTo>
                <a:lnTo>
                  <a:pt x="4897" y="608"/>
                </a:lnTo>
                <a:lnTo>
                  <a:pt x="4899" y="608"/>
                </a:lnTo>
                <a:lnTo>
                  <a:pt x="4901" y="608"/>
                </a:lnTo>
                <a:lnTo>
                  <a:pt x="4905" y="608"/>
                </a:lnTo>
                <a:lnTo>
                  <a:pt x="4909" y="606"/>
                </a:lnTo>
                <a:lnTo>
                  <a:pt x="4911" y="604"/>
                </a:lnTo>
                <a:lnTo>
                  <a:pt x="4913" y="604"/>
                </a:lnTo>
                <a:lnTo>
                  <a:pt x="4916" y="606"/>
                </a:lnTo>
                <a:lnTo>
                  <a:pt x="4918" y="608"/>
                </a:lnTo>
                <a:lnTo>
                  <a:pt x="4918" y="608"/>
                </a:lnTo>
                <a:lnTo>
                  <a:pt x="4920" y="610"/>
                </a:lnTo>
                <a:lnTo>
                  <a:pt x="4922" y="608"/>
                </a:lnTo>
                <a:lnTo>
                  <a:pt x="4928" y="606"/>
                </a:lnTo>
                <a:lnTo>
                  <a:pt x="4928" y="606"/>
                </a:lnTo>
                <a:lnTo>
                  <a:pt x="4930" y="606"/>
                </a:lnTo>
                <a:lnTo>
                  <a:pt x="4930" y="606"/>
                </a:lnTo>
                <a:lnTo>
                  <a:pt x="4930" y="608"/>
                </a:lnTo>
                <a:lnTo>
                  <a:pt x="4930" y="610"/>
                </a:lnTo>
                <a:lnTo>
                  <a:pt x="4928" y="614"/>
                </a:lnTo>
                <a:lnTo>
                  <a:pt x="4924" y="619"/>
                </a:lnTo>
                <a:lnTo>
                  <a:pt x="4924" y="619"/>
                </a:lnTo>
                <a:lnTo>
                  <a:pt x="4924" y="621"/>
                </a:lnTo>
                <a:lnTo>
                  <a:pt x="4924" y="623"/>
                </a:lnTo>
                <a:lnTo>
                  <a:pt x="4924" y="625"/>
                </a:lnTo>
                <a:lnTo>
                  <a:pt x="4922" y="627"/>
                </a:lnTo>
                <a:lnTo>
                  <a:pt x="4924" y="627"/>
                </a:lnTo>
                <a:lnTo>
                  <a:pt x="4926" y="625"/>
                </a:lnTo>
                <a:lnTo>
                  <a:pt x="4928" y="625"/>
                </a:lnTo>
                <a:lnTo>
                  <a:pt x="4930" y="625"/>
                </a:lnTo>
                <a:lnTo>
                  <a:pt x="4930" y="625"/>
                </a:lnTo>
                <a:lnTo>
                  <a:pt x="4928" y="629"/>
                </a:lnTo>
                <a:lnTo>
                  <a:pt x="4928" y="631"/>
                </a:lnTo>
                <a:lnTo>
                  <a:pt x="4928" y="631"/>
                </a:lnTo>
                <a:lnTo>
                  <a:pt x="4928" y="633"/>
                </a:lnTo>
                <a:lnTo>
                  <a:pt x="4930" y="633"/>
                </a:lnTo>
                <a:lnTo>
                  <a:pt x="4930" y="631"/>
                </a:lnTo>
                <a:lnTo>
                  <a:pt x="4932" y="631"/>
                </a:lnTo>
                <a:lnTo>
                  <a:pt x="4937" y="631"/>
                </a:lnTo>
                <a:lnTo>
                  <a:pt x="4939" y="627"/>
                </a:lnTo>
                <a:lnTo>
                  <a:pt x="4941" y="627"/>
                </a:lnTo>
                <a:lnTo>
                  <a:pt x="4957" y="612"/>
                </a:lnTo>
                <a:lnTo>
                  <a:pt x="4960" y="610"/>
                </a:lnTo>
                <a:lnTo>
                  <a:pt x="4962" y="610"/>
                </a:lnTo>
                <a:lnTo>
                  <a:pt x="4964" y="610"/>
                </a:lnTo>
                <a:lnTo>
                  <a:pt x="4964" y="610"/>
                </a:lnTo>
                <a:lnTo>
                  <a:pt x="4966" y="610"/>
                </a:lnTo>
                <a:lnTo>
                  <a:pt x="4966" y="610"/>
                </a:lnTo>
                <a:lnTo>
                  <a:pt x="4968" y="610"/>
                </a:lnTo>
                <a:lnTo>
                  <a:pt x="4968" y="612"/>
                </a:lnTo>
                <a:lnTo>
                  <a:pt x="4970" y="612"/>
                </a:lnTo>
                <a:lnTo>
                  <a:pt x="4970" y="612"/>
                </a:lnTo>
                <a:lnTo>
                  <a:pt x="4970" y="612"/>
                </a:lnTo>
                <a:lnTo>
                  <a:pt x="4972" y="612"/>
                </a:lnTo>
                <a:lnTo>
                  <a:pt x="4972" y="610"/>
                </a:lnTo>
                <a:lnTo>
                  <a:pt x="4972" y="610"/>
                </a:lnTo>
                <a:lnTo>
                  <a:pt x="4972" y="608"/>
                </a:lnTo>
                <a:lnTo>
                  <a:pt x="4970" y="608"/>
                </a:lnTo>
                <a:lnTo>
                  <a:pt x="4970" y="606"/>
                </a:lnTo>
                <a:lnTo>
                  <a:pt x="4970" y="602"/>
                </a:lnTo>
                <a:lnTo>
                  <a:pt x="4970" y="600"/>
                </a:lnTo>
                <a:lnTo>
                  <a:pt x="4972" y="598"/>
                </a:lnTo>
                <a:lnTo>
                  <a:pt x="4972" y="596"/>
                </a:lnTo>
                <a:lnTo>
                  <a:pt x="4972" y="596"/>
                </a:lnTo>
                <a:lnTo>
                  <a:pt x="4974" y="596"/>
                </a:lnTo>
                <a:lnTo>
                  <a:pt x="4972" y="593"/>
                </a:lnTo>
                <a:lnTo>
                  <a:pt x="4974" y="591"/>
                </a:lnTo>
                <a:lnTo>
                  <a:pt x="4974" y="591"/>
                </a:lnTo>
                <a:lnTo>
                  <a:pt x="4987" y="587"/>
                </a:lnTo>
                <a:lnTo>
                  <a:pt x="4989" y="587"/>
                </a:lnTo>
                <a:lnTo>
                  <a:pt x="4991" y="587"/>
                </a:lnTo>
                <a:lnTo>
                  <a:pt x="4995" y="591"/>
                </a:lnTo>
                <a:lnTo>
                  <a:pt x="4999" y="591"/>
                </a:lnTo>
                <a:lnTo>
                  <a:pt x="5004" y="591"/>
                </a:lnTo>
                <a:lnTo>
                  <a:pt x="5004" y="593"/>
                </a:lnTo>
                <a:lnTo>
                  <a:pt x="5001" y="593"/>
                </a:lnTo>
                <a:lnTo>
                  <a:pt x="5001" y="593"/>
                </a:lnTo>
                <a:lnTo>
                  <a:pt x="5001" y="593"/>
                </a:lnTo>
                <a:lnTo>
                  <a:pt x="5001" y="596"/>
                </a:lnTo>
                <a:lnTo>
                  <a:pt x="4999" y="593"/>
                </a:lnTo>
                <a:lnTo>
                  <a:pt x="4997" y="593"/>
                </a:lnTo>
                <a:lnTo>
                  <a:pt x="4993" y="593"/>
                </a:lnTo>
                <a:lnTo>
                  <a:pt x="4993" y="593"/>
                </a:lnTo>
                <a:lnTo>
                  <a:pt x="4987" y="596"/>
                </a:lnTo>
                <a:lnTo>
                  <a:pt x="4987" y="598"/>
                </a:lnTo>
                <a:lnTo>
                  <a:pt x="4985" y="602"/>
                </a:lnTo>
                <a:lnTo>
                  <a:pt x="4985" y="606"/>
                </a:lnTo>
                <a:lnTo>
                  <a:pt x="4985" y="610"/>
                </a:lnTo>
                <a:lnTo>
                  <a:pt x="4983" y="610"/>
                </a:lnTo>
                <a:lnTo>
                  <a:pt x="4981" y="612"/>
                </a:lnTo>
                <a:lnTo>
                  <a:pt x="4981" y="614"/>
                </a:lnTo>
                <a:lnTo>
                  <a:pt x="4983" y="617"/>
                </a:lnTo>
                <a:lnTo>
                  <a:pt x="4983" y="617"/>
                </a:lnTo>
                <a:lnTo>
                  <a:pt x="4985" y="619"/>
                </a:lnTo>
                <a:lnTo>
                  <a:pt x="4983" y="621"/>
                </a:lnTo>
                <a:lnTo>
                  <a:pt x="4978" y="623"/>
                </a:lnTo>
                <a:lnTo>
                  <a:pt x="4978" y="623"/>
                </a:lnTo>
                <a:lnTo>
                  <a:pt x="4976" y="625"/>
                </a:lnTo>
                <a:lnTo>
                  <a:pt x="4978" y="627"/>
                </a:lnTo>
                <a:lnTo>
                  <a:pt x="4978" y="627"/>
                </a:lnTo>
                <a:lnTo>
                  <a:pt x="4976" y="629"/>
                </a:lnTo>
                <a:lnTo>
                  <a:pt x="4974" y="629"/>
                </a:lnTo>
                <a:lnTo>
                  <a:pt x="4968" y="629"/>
                </a:lnTo>
                <a:lnTo>
                  <a:pt x="4966" y="633"/>
                </a:lnTo>
                <a:lnTo>
                  <a:pt x="4957" y="635"/>
                </a:lnTo>
                <a:lnTo>
                  <a:pt x="4955" y="637"/>
                </a:lnTo>
                <a:lnTo>
                  <a:pt x="4955" y="637"/>
                </a:lnTo>
                <a:lnTo>
                  <a:pt x="4953" y="642"/>
                </a:lnTo>
                <a:lnTo>
                  <a:pt x="4951" y="644"/>
                </a:lnTo>
                <a:lnTo>
                  <a:pt x="4947" y="646"/>
                </a:lnTo>
                <a:lnTo>
                  <a:pt x="4943" y="650"/>
                </a:lnTo>
                <a:lnTo>
                  <a:pt x="4939" y="654"/>
                </a:lnTo>
                <a:lnTo>
                  <a:pt x="4937" y="656"/>
                </a:lnTo>
                <a:lnTo>
                  <a:pt x="4934" y="656"/>
                </a:lnTo>
                <a:lnTo>
                  <a:pt x="4930" y="661"/>
                </a:lnTo>
                <a:lnTo>
                  <a:pt x="4924" y="665"/>
                </a:lnTo>
                <a:lnTo>
                  <a:pt x="4920" y="673"/>
                </a:lnTo>
                <a:lnTo>
                  <a:pt x="4918" y="675"/>
                </a:lnTo>
                <a:lnTo>
                  <a:pt x="4916" y="677"/>
                </a:lnTo>
                <a:lnTo>
                  <a:pt x="4913" y="677"/>
                </a:lnTo>
                <a:lnTo>
                  <a:pt x="4911" y="679"/>
                </a:lnTo>
                <a:lnTo>
                  <a:pt x="4907" y="684"/>
                </a:lnTo>
                <a:lnTo>
                  <a:pt x="4903" y="686"/>
                </a:lnTo>
                <a:lnTo>
                  <a:pt x="4901" y="688"/>
                </a:lnTo>
                <a:lnTo>
                  <a:pt x="4901" y="690"/>
                </a:lnTo>
                <a:lnTo>
                  <a:pt x="4899" y="688"/>
                </a:lnTo>
                <a:lnTo>
                  <a:pt x="4897" y="690"/>
                </a:lnTo>
                <a:lnTo>
                  <a:pt x="4893" y="688"/>
                </a:lnTo>
                <a:lnTo>
                  <a:pt x="4888" y="694"/>
                </a:lnTo>
                <a:lnTo>
                  <a:pt x="4886" y="694"/>
                </a:lnTo>
                <a:lnTo>
                  <a:pt x="4882" y="692"/>
                </a:lnTo>
                <a:lnTo>
                  <a:pt x="4880" y="694"/>
                </a:lnTo>
                <a:lnTo>
                  <a:pt x="4880" y="694"/>
                </a:lnTo>
                <a:lnTo>
                  <a:pt x="4880" y="694"/>
                </a:lnTo>
                <a:lnTo>
                  <a:pt x="4880" y="696"/>
                </a:lnTo>
                <a:lnTo>
                  <a:pt x="4882" y="696"/>
                </a:lnTo>
                <a:lnTo>
                  <a:pt x="4882" y="698"/>
                </a:lnTo>
                <a:lnTo>
                  <a:pt x="4882" y="700"/>
                </a:lnTo>
                <a:lnTo>
                  <a:pt x="4880" y="705"/>
                </a:lnTo>
                <a:lnTo>
                  <a:pt x="4878" y="707"/>
                </a:lnTo>
                <a:lnTo>
                  <a:pt x="4876" y="709"/>
                </a:lnTo>
                <a:lnTo>
                  <a:pt x="4869" y="715"/>
                </a:lnTo>
                <a:lnTo>
                  <a:pt x="4867" y="715"/>
                </a:lnTo>
                <a:lnTo>
                  <a:pt x="4867" y="715"/>
                </a:lnTo>
                <a:lnTo>
                  <a:pt x="4863" y="728"/>
                </a:lnTo>
                <a:lnTo>
                  <a:pt x="4863" y="734"/>
                </a:lnTo>
                <a:lnTo>
                  <a:pt x="4861" y="742"/>
                </a:lnTo>
                <a:lnTo>
                  <a:pt x="4861" y="747"/>
                </a:lnTo>
                <a:lnTo>
                  <a:pt x="4863" y="753"/>
                </a:lnTo>
                <a:lnTo>
                  <a:pt x="4863" y="759"/>
                </a:lnTo>
                <a:lnTo>
                  <a:pt x="4865" y="772"/>
                </a:lnTo>
                <a:lnTo>
                  <a:pt x="4867" y="776"/>
                </a:lnTo>
                <a:lnTo>
                  <a:pt x="4869" y="788"/>
                </a:lnTo>
                <a:lnTo>
                  <a:pt x="4869" y="793"/>
                </a:lnTo>
                <a:lnTo>
                  <a:pt x="4869" y="795"/>
                </a:lnTo>
                <a:lnTo>
                  <a:pt x="4872" y="797"/>
                </a:lnTo>
                <a:lnTo>
                  <a:pt x="4874" y="799"/>
                </a:lnTo>
                <a:lnTo>
                  <a:pt x="4874" y="801"/>
                </a:lnTo>
                <a:lnTo>
                  <a:pt x="4876" y="811"/>
                </a:lnTo>
                <a:lnTo>
                  <a:pt x="4876" y="820"/>
                </a:lnTo>
                <a:lnTo>
                  <a:pt x="4876" y="820"/>
                </a:lnTo>
                <a:lnTo>
                  <a:pt x="4876" y="822"/>
                </a:lnTo>
                <a:lnTo>
                  <a:pt x="4878" y="824"/>
                </a:lnTo>
                <a:lnTo>
                  <a:pt x="4878" y="826"/>
                </a:lnTo>
                <a:lnTo>
                  <a:pt x="4878" y="826"/>
                </a:lnTo>
                <a:lnTo>
                  <a:pt x="4878" y="828"/>
                </a:lnTo>
                <a:lnTo>
                  <a:pt x="4880" y="828"/>
                </a:lnTo>
                <a:lnTo>
                  <a:pt x="4884" y="824"/>
                </a:lnTo>
                <a:lnTo>
                  <a:pt x="4888" y="820"/>
                </a:lnTo>
                <a:lnTo>
                  <a:pt x="4890" y="820"/>
                </a:lnTo>
                <a:lnTo>
                  <a:pt x="4890" y="818"/>
                </a:lnTo>
                <a:lnTo>
                  <a:pt x="4895" y="816"/>
                </a:lnTo>
                <a:lnTo>
                  <a:pt x="4899" y="814"/>
                </a:lnTo>
                <a:lnTo>
                  <a:pt x="4901" y="807"/>
                </a:lnTo>
                <a:lnTo>
                  <a:pt x="4903" y="803"/>
                </a:lnTo>
                <a:lnTo>
                  <a:pt x="4903" y="801"/>
                </a:lnTo>
                <a:lnTo>
                  <a:pt x="4903" y="801"/>
                </a:lnTo>
                <a:lnTo>
                  <a:pt x="4903" y="797"/>
                </a:lnTo>
                <a:lnTo>
                  <a:pt x="4905" y="795"/>
                </a:lnTo>
                <a:lnTo>
                  <a:pt x="4905" y="793"/>
                </a:lnTo>
                <a:lnTo>
                  <a:pt x="4905" y="791"/>
                </a:lnTo>
                <a:lnTo>
                  <a:pt x="4903" y="791"/>
                </a:lnTo>
                <a:lnTo>
                  <a:pt x="4903" y="788"/>
                </a:lnTo>
                <a:lnTo>
                  <a:pt x="4905" y="788"/>
                </a:lnTo>
                <a:lnTo>
                  <a:pt x="4905" y="788"/>
                </a:lnTo>
                <a:lnTo>
                  <a:pt x="4907" y="791"/>
                </a:lnTo>
                <a:lnTo>
                  <a:pt x="4907" y="791"/>
                </a:lnTo>
                <a:lnTo>
                  <a:pt x="4911" y="788"/>
                </a:lnTo>
                <a:lnTo>
                  <a:pt x="4913" y="786"/>
                </a:lnTo>
                <a:lnTo>
                  <a:pt x="4920" y="784"/>
                </a:lnTo>
                <a:lnTo>
                  <a:pt x="4922" y="784"/>
                </a:lnTo>
                <a:lnTo>
                  <a:pt x="4924" y="786"/>
                </a:lnTo>
                <a:lnTo>
                  <a:pt x="4926" y="786"/>
                </a:lnTo>
                <a:lnTo>
                  <a:pt x="4926" y="784"/>
                </a:lnTo>
                <a:lnTo>
                  <a:pt x="4924" y="782"/>
                </a:lnTo>
                <a:lnTo>
                  <a:pt x="4924" y="780"/>
                </a:lnTo>
                <a:lnTo>
                  <a:pt x="4924" y="778"/>
                </a:lnTo>
                <a:lnTo>
                  <a:pt x="4924" y="778"/>
                </a:lnTo>
                <a:lnTo>
                  <a:pt x="4924" y="776"/>
                </a:lnTo>
                <a:lnTo>
                  <a:pt x="4924" y="774"/>
                </a:lnTo>
                <a:lnTo>
                  <a:pt x="4924" y="770"/>
                </a:lnTo>
                <a:lnTo>
                  <a:pt x="4926" y="767"/>
                </a:lnTo>
                <a:lnTo>
                  <a:pt x="4926" y="765"/>
                </a:lnTo>
                <a:lnTo>
                  <a:pt x="4930" y="765"/>
                </a:lnTo>
                <a:lnTo>
                  <a:pt x="4932" y="761"/>
                </a:lnTo>
                <a:lnTo>
                  <a:pt x="4937" y="759"/>
                </a:lnTo>
                <a:lnTo>
                  <a:pt x="4939" y="759"/>
                </a:lnTo>
                <a:lnTo>
                  <a:pt x="4943" y="759"/>
                </a:lnTo>
                <a:lnTo>
                  <a:pt x="4945" y="759"/>
                </a:lnTo>
                <a:lnTo>
                  <a:pt x="4949" y="759"/>
                </a:lnTo>
                <a:lnTo>
                  <a:pt x="4951" y="759"/>
                </a:lnTo>
                <a:lnTo>
                  <a:pt x="4953" y="757"/>
                </a:lnTo>
                <a:lnTo>
                  <a:pt x="4955" y="755"/>
                </a:lnTo>
                <a:lnTo>
                  <a:pt x="4955" y="753"/>
                </a:lnTo>
                <a:lnTo>
                  <a:pt x="4955" y="751"/>
                </a:lnTo>
                <a:lnTo>
                  <a:pt x="4951" y="747"/>
                </a:lnTo>
                <a:lnTo>
                  <a:pt x="4951" y="747"/>
                </a:lnTo>
                <a:lnTo>
                  <a:pt x="4951" y="742"/>
                </a:lnTo>
                <a:lnTo>
                  <a:pt x="4951" y="740"/>
                </a:lnTo>
                <a:lnTo>
                  <a:pt x="4951" y="738"/>
                </a:lnTo>
                <a:lnTo>
                  <a:pt x="4953" y="734"/>
                </a:lnTo>
                <a:lnTo>
                  <a:pt x="4955" y="728"/>
                </a:lnTo>
                <a:lnTo>
                  <a:pt x="4957" y="728"/>
                </a:lnTo>
                <a:lnTo>
                  <a:pt x="4960" y="726"/>
                </a:lnTo>
                <a:lnTo>
                  <a:pt x="4962" y="726"/>
                </a:lnTo>
                <a:lnTo>
                  <a:pt x="4962" y="726"/>
                </a:lnTo>
                <a:lnTo>
                  <a:pt x="4962" y="721"/>
                </a:lnTo>
                <a:lnTo>
                  <a:pt x="4964" y="721"/>
                </a:lnTo>
                <a:lnTo>
                  <a:pt x="4964" y="719"/>
                </a:lnTo>
                <a:lnTo>
                  <a:pt x="4968" y="721"/>
                </a:lnTo>
                <a:lnTo>
                  <a:pt x="4968" y="719"/>
                </a:lnTo>
                <a:lnTo>
                  <a:pt x="4970" y="719"/>
                </a:lnTo>
                <a:lnTo>
                  <a:pt x="4968" y="721"/>
                </a:lnTo>
                <a:lnTo>
                  <a:pt x="4968" y="721"/>
                </a:lnTo>
                <a:lnTo>
                  <a:pt x="4966" y="723"/>
                </a:lnTo>
                <a:lnTo>
                  <a:pt x="4964" y="726"/>
                </a:lnTo>
                <a:lnTo>
                  <a:pt x="4966" y="730"/>
                </a:lnTo>
                <a:lnTo>
                  <a:pt x="4968" y="730"/>
                </a:lnTo>
                <a:lnTo>
                  <a:pt x="4970" y="730"/>
                </a:lnTo>
                <a:lnTo>
                  <a:pt x="4972" y="728"/>
                </a:lnTo>
                <a:lnTo>
                  <a:pt x="4972" y="728"/>
                </a:lnTo>
                <a:lnTo>
                  <a:pt x="4974" y="726"/>
                </a:lnTo>
                <a:lnTo>
                  <a:pt x="4974" y="721"/>
                </a:lnTo>
                <a:lnTo>
                  <a:pt x="4972" y="719"/>
                </a:lnTo>
                <a:lnTo>
                  <a:pt x="4972" y="717"/>
                </a:lnTo>
                <a:lnTo>
                  <a:pt x="4972" y="715"/>
                </a:lnTo>
                <a:lnTo>
                  <a:pt x="4970" y="715"/>
                </a:lnTo>
                <a:lnTo>
                  <a:pt x="4968" y="715"/>
                </a:lnTo>
                <a:lnTo>
                  <a:pt x="4968" y="715"/>
                </a:lnTo>
                <a:lnTo>
                  <a:pt x="4966" y="713"/>
                </a:lnTo>
                <a:lnTo>
                  <a:pt x="4966" y="713"/>
                </a:lnTo>
                <a:lnTo>
                  <a:pt x="4966" y="709"/>
                </a:lnTo>
                <a:lnTo>
                  <a:pt x="4966" y="707"/>
                </a:lnTo>
                <a:lnTo>
                  <a:pt x="4966" y="705"/>
                </a:lnTo>
                <a:lnTo>
                  <a:pt x="4966" y="705"/>
                </a:lnTo>
                <a:lnTo>
                  <a:pt x="4966" y="702"/>
                </a:lnTo>
                <a:lnTo>
                  <a:pt x="4968" y="700"/>
                </a:lnTo>
                <a:lnTo>
                  <a:pt x="4970" y="698"/>
                </a:lnTo>
                <a:lnTo>
                  <a:pt x="4972" y="696"/>
                </a:lnTo>
                <a:lnTo>
                  <a:pt x="4972" y="696"/>
                </a:lnTo>
                <a:lnTo>
                  <a:pt x="4972" y="694"/>
                </a:lnTo>
                <a:lnTo>
                  <a:pt x="4972" y="692"/>
                </a:lnTo>
                <a:lnTo>
                  <a:pt x="4966" y="690"/>
                </a:lnTo>
                <a:lnTo>
                  <a:pt x="4964" y="690"/>
                </a:lnTo>
                <a:lnTo>
                  <a:pt x="4962" y="692"/>
                </a:lnTo>
                <a:lnTo>
                  <a:pt x="4962" y="694"/>
                </a:lnTo>
                <a:lnTo>
                  <a:pt x="4960" y="694"/>
                </a:lnTo>
                <a:lnTo>
                  <a:pt x="4960" y="694"/>
                </a:lnTo>
                <a:lnTo>
                  <a:pt x="4960" y="694"/>
                </a:lnTo>
                <a:lnTo>
                  <a:pt x="4957" y="692"/>
                </a:lnTo>
                <a:lnTo>
                  <a:pt x="4955" y="692"/>
                </a:lnTo>
                <a:lnTo>
                  <a:pt x="4955" y="690"/>
                </a:lnTo>
                <a:lnTo>
                  <a:pt x="4955" y="690"/>
                </a:lnTo>
                <a:lnTo>
                  <a:pt x="4953" y="688"/>
                </a:lnTo>
                <a:lnTo>
                  <a:pt x="4955" y="684"/>
                </a:lnTo>
                <a:lnTo>
                  <a:pt x="4957" y="679"/>
                </a:lnTo>
                <a:lnTo>
                  <a:pt x="4962" y="675"/>
                </a:lnTo>
                <a:lnTo>
                  <a:pt x="4964" y="673"/>
                </a:lnTo>
                <a:lnTo>
                  <a:pt x="4966" y="669"/>
                </a:lnTo>
                <a:lnTo>
                  <a:pt x="4968" y="669"/>
                </a:lnTo>
                <a:lnTo>
                  <a:pt x="4968" y="669"/>
                </a:lnTo>
                <a:lnTo>
                  <a:pt x="4970" y="667"/>
                </a:lnTo>
                <a:lnTo>
                  <a:pt x="4968" y="665"/>
                </a:lnTo>
                <a:lnTo>
                  <a:pt x="4968" y="665"/>
                </a:lnTo>
                <a:lnTo>
                  <a:pt x="4970" y="665"/>
                </a:lnTo>
                <a:lnTo>
                  <a:pt x="4970" y="665"/>
                </a:lnTo>
                <a:lnTo>
                  <a:pt x="4972" y="663"/>
                </a:lnTo>
                <a:lnTo>
                  <a:pt x="4972" y="656"/>
                </a:lnTo>
                <a:lnTo>
                  <a:pt x="4974" y="652"/>
                </a:lnTo>
                <a:lnTo>
                  <a:pt x="4974" y="652"/>
                </a:lnTo>
                <a:lnTo>
                  <a:pt x="4974" y="650"/>
                </a:lnTo>
                <a:lnTo>
                  <a:pt x="4976" y="650"/>
                </a:lnTo>
                <a:lnTo>
                  <a:pt x="4978" y="648"/>
                </a:lnTo>
                <a:lnTo>
                  <a:pt x="4978" y="648"/>
                </a:lnTo>
                <a:lnTo>
                  <a:pt x="4981" y="646"/>
                </a:lnTo>
                <a:lnTo>
                  <a:pt x="4981" y="646"/>
                </a:lnTo>
                <a:lnTo>
                  <a:pt x="4983" y="646"/>
                </a:lnTo>
                <a:lnTo>
                  <a:pt x="4985" y="646"/>
                </a:lnTo>
                <a:lnTo>
                  <a:pt x="4985" y="648"/>
                </a:lnTo>
                <a:lnTo>
                  <a:pt x="4985" y="650"/>
                </a:lnTo>
                <a:lnTo>
                  <a:pt x="4987" y="648"/>
                </a:lnTo>
                <a:lnTo>
                  <a:pt x="4989" y="646"/>
                </a:lnTo>
                <a:lnTo>
                  <a:pt x="4991" y="646"/>
                </a:lnTo>
                <a:lnTo>
                  <a:pt x="4991" y="646"/>
                </a:lnTo>
                <a:lnTo>
                  <a:pt x="4993" y="646"/>
                </a:lnTo>
                <a:lnTo>
                  <a:pt x="4995" y="650"/>
                </a:lnTo>
                <a:lnTo>
                  <a:pt x="4995" y="650"/>
                </a:lnTo>
                <a:lnTo>
                  <a:pt x="4997" y="650"/>
                </a:lnTo>
                <a:lnTo>
                  <a:pt x="4999" y="650"/>
                </a:lnTo>
                <a:lnTo>
                  <a:pt x="4999" y="648"/>
                </a:lnTo>
                <a:lnTo>
                  <a:pt x="4999" y="644"/>
                </a:lnTo>
                <a:lnTo>
                  <a:pt x="5001" y="644"/>
                </a:lnTo>
                <a:lnTo>
                  <a:pt x="5001" y="644"/>
                </a:lnTo>
                <a:lnTo>
                  <a:pt x="5004" y="642"/>
                </a:lnTo>
                <a:lnTo>
                  <a:pt x="5006" y="642"/>
                </a:lnTo>
                <a:lnTo>
                  <a:pt x="5012" y="640"/>
                </a:lnTo>
                <a:lnTo>
                  <a:pt x="5016" y="637"/>
                </a:lnTo>
                <a:lnTo>
                  <a:pt x="5018" y="635"/>
                </a:lnTo>
                <a:lnTo>
                  <a:pt x="5016" y="637"/>
                </a:lnTo>
                <a:lnTo>
                  <a:pt x="5016" y="640"/>
                </a:lnTo>
                <a:lnTo>
                  <a:pt x="5016" y="644"/>
                </a:lnTo>
                <a:lnTo>
                  <a:pt x="5014" y="646"/>
                </a:lnTo>
                <a:lnTo>
                  <a:pt x="5014" y="648"/>
                </a:lnTo>
                <a:lnTo>
                  <a:pt x="5014" y="648"/>
                </a:lnTo>
                <a:lnTo>
                  <a:pt x="5016" y="650"/>
                </a:lnTo>
                <a:lnTo>
                  <a:pt x="5016" y="650"/>
                </a:lnTo>
                <a:lnTo>
                  <a:pt x="5018" y="650"/>
                </a:lnTo>
                <a:lnTo>
                  <a:pt x="5018" y="648"/>
                </a:lnTo>
                <a:lnTo>
                  <a:pt x="5027" y="640"/>
                </a:lnTo>
                <a:lnTo>
                  <a:pt x="5031" y="637"/>
                </a:lnTo>
                <a:lnTo>
                  <a:pt x="5037" y="637"/>
                </a:lnTo>
                <a:lnTo>
                  <a:pt x="5037" y="635"/>
                </a:lnTo>
                <a:lnTo>
                  <a:pt x="5043" y="635"/>
                </a:lnTo>
                <a:lnTo>
                  <a:pt x="5048" y="633"/>
                </a:lnTo>
                <a:lnTo>
                  <a:pt x="5052" y="635"/>
                </a:lnTo>
                <a:lnTo>
                  <a:pt x="5054" y="635"/>
                </a:lnTo>
                <a:lnTo>
                  <a:pt x="5060" y="633"/>
                </a:lnTo>
                <a:lnTo>
                  <a:pt x="5060" y="635"/>
                </a:lnTo>
                <a:lnTo>
                  <a:pt x="5064" y="637"/>
                </a:lnTo>
                <a:lnTo>
                  <a:pt x="5069" y="642"/>
                </a:lnTo>
                <a:lnTo>
                  <a:pt x="5069" y="642"/>
                </a:lnTo>
                <a:lnTo>
                  <a:pt x="5069" y="642"/>
                </a:lnTo>
                <a:lnTo>
                  <a:pt x="5069" y="644"/>
                </a:lnTo>
                <a:lnTo>
                  <a:pt x="5069" y="644"/>
                </a:lnTo>
                <a:lnTo>
                  <a:pt x="5071" y="646"/>
                </a:lnTo>
                <a:lnTo>
                  <a:pt x="5073" y="648"/>
                </a:lnTo>
                <a:lnTo>
                  <a:pt x="5075" y="648"/>
                </a:lnTo>
                <a:lnTo>
                  <a:pt x="5077" y="646"/>
                </a:lnTo>
                <a:lnTo>
                  <a:pt x="5077" y="646"/>
                </a:lnTo>
                <a:lnTo>
                  <a:pt x="5077" y="642"/>
                </a:lnTo>
                <a:lnTo>
                  <a:pt x="5079" y="640"/>
                </a:lnTo>
                <a:lnTo>
                  <a:pt x="5079" y="637"/>
                </a:lnTo>
                <a:lnTo>
                  <a:pt x="5079" y="637"/>
                </a:lnTo>
                <a:lnTo>
                  <a:pt x="5081" y="635"/>
                </a:lnTo>
                <a:lnTo>
                  <a:pt x="5085" y="635"/>
                </a:lnTo>
                <a:lnTo>
                  <a:pt x="5092" y="631"/>
                </a:lnTo>
                <a:lnTo>
                  <a:pt x="5096" y="629"/>
                </a:lnTo>
                <a:lnTo>
                  <a:pt x="5098" y="629"/>
                </a:lnTo>
                <a:lnTo>
                  <a:pt x="5098" y="629"/>
                </a:lnTo>
                <a:lnTo>
                  <a:pt x="5100" y="627"/>
                </a:lnTo>
                <a:lnTo>
                  <a:pt x="5100" y="627"/>
                </a:lnTo>
                <a:lnTo>
                  <a:pt x="5102" y="625"/>
                </a:lnTo>
                <a:lnTo>
                  <a:pt x="5104" y="623"/>
                </a:lnTo>
                <a:lnTo>
                  <a:pt x="5104" y="623"/>
                </a:lnTo>
                <a:lnTo>
                  <a:pt x="5106" y="621"/>
                </a:lnTo>
                <a:lnTo>
                  <a:pt x="5106" y="621"/>
                </a:lnTo>
                <a:lnTo>
                  <a:pt x="5108" y="621"/>
                </a:lnTo>
                <a:lnTo>
                  <a:pt x="5110" y="621"/>
                </a:lnTo>
                <a:lnTo>
                  <a:pt x="5110" y="619"/>
                </a:lnTo>
                <a:lnTo>
                  <a:pt x="5110" y="619"/>
                </a:lnTo>
                <a:lnTo>
                  <a:pt x="5110" y="619"/>
                </a:lnTo>
                <a:lnTo>
                  <a:pt x="5113" y="619"/>
                </a:lnTo>
                <a:lnTo>
                  <a:pt x="5113" y="619"/>
                </a:lnTo>
                <a:lnTo>
                  <a:pt x="5113" y="617"/>
                </a:lnTo>
                <a:lnTo>
                  <a:pt x="5110" y="617"/>
                </a:lnTo>
                <a:lnTo>
                  <a:pt x="5113" y="614"/>
                </a:lnTo>
                <a:lnTo>
                  <a:pt x="5115" y="617"/>
                </a:lnTo>
                <a:lnTo>
                  <a:pt x="5117" y="617"/>
                </a:lnTo>
                <a:lnTo>
                  <a:pt x="5119" y="612"/>
                </a:lnTo>
                <a:lnTo>
                  <a:pt x="5123" y="610"/>
                </a:lnTo>
                <a:lnTo>
                  <a:pt x="5125" y="610"/>
                </a:lnTo>
                <a:lnTo>
                  <a:pt x="5131" y="608"/>
                </a:lnTo>
                <a:lnTo>
                  <a:pt x="5133" y="608"/>
                </a:lnTo>
                <a:lnTo>
                  <a:pt x="5136" y="608"/>
                </a:lnTo>
                <a:lnTo>
                  <a:pt x="5138" y="606"/>
                </a:lnTo>
                <a:lnTo>
                  <a:pt x="5140" y="604"/>
                </a:lnTo>
                <a:lnTo>
                  <a:pt x="5140" y="604"/>
                </a:lnTo>
                <a:lnTo>
                  <a:pt x="5146" y="602"/>
                </a:lnTo>
                <a:lnTo>
                  <a:pt x="5146" y="602"/>
                </a:lnTo>
                <a:lnTo>
                  <a:pt x="5148" y="600"/>
                </a:lnTo>
                <a:lnTo>
                  <a:pt x="5150" y="600"/>
                </a:lnTo>
                <a:lnTo>
                  <a:pt x="5152" y="600"/>
                </a:lnTo>
                <a:lnTo>
                  <a:pt x="5163" y="596"/>
                </a:lnTo>
                <a:lnTo>
                  <a:pt x="5163" y="593"/>
                </a:lnTo>
                <a:lnTo>
                  <a:pt x="5167" y="591"/>
                </a:lnTo>
                <a:lnTo>
                  <a:pt x="5171" y="591"/>
                </a:lnTo>
                <a:lnTo>
                  <a:pt x="5173" y="591"/>
                </a:lnTo>
                <a:lnTo>
                  <a:pt x="5175" y="589"/>
                </a:lnTo>
                <a:lnTo>
                  <a:pt x="5171" y="589"/>
                </a:lnTo>
                <a:lnTo>
                  <a:pt x="5171" y="589"/>
                </a:lnTo>
                <a:lnTo>
                  <a:pt x="5171" y="587"/>
                </a:lnTo>
                <a:lnTo>
                  <a:pt x="5171" y="587"/>
                </a:lnTo>
                <a:lnTo>
                  <a:pt x="5173" y="585"/>
                </a:lnTo>
                <a:lnTo>
                  <a:pt x="5173" y="585"/>
                </a:lnTo>
                <a:lnTo>
                  <a:pt x="5175" y="587"/>
                </a:lnTo>
                <a:lnTo>
                  <a:pt x="5175" y="587"/>
                </a:lnTo>
                <a:lnTo>
                  <a:pt x="5175" y="585"/>
                </a:lnTo>
                <a:lnTo>
                  <a:pt x="5177" y="585"/>
                </a:lnTo>
                <a:lnTo>
                  <a:pt x="5177" y="587"/>
                </a:lnTo>
                <a:lnTo>
                  <a:pt x="5177" y="587"/>
                </a:lnTo>
                <a:lnTo>
                  <a:pt x="5175" y="589"/>
                </a:lnTo>
                <a:lnTo>
                  <a:pt x="5175" y="589"/>
                </a:lnTo>
                <a:lnTo>
                  <a:pt x="5177" y="589"/>
                </a:lnTo>
                <a:lnTo>
                  <a:pt x="5182" y="589"/>
                </a:lnTo>
                <a:lnTo>
                  <a:pt x="5186" y="591"/>
                </a:lnTo>
                <a:lnTo>
                  <a:pt x="5201" y="596"/>
                </a:lnTo>
                <a:lnTo>
                  <a:pt x="5201" y="596"/>
                </a:lnTo>
                <a:lnTo>
                  <a:pt x="5203" y="596"/>
                </a:lnTo>
                <a:lnTo>
                  <a:pt x="5203" y="593"/>
                </a:lnTo>
                <a:lnTo>
                  <a:pt x="5203" y="593"/>
                </a:lnTo>
                <a:lnTo>
                  <a:pt x="5205" y="591"/>
                </a:lnTo>
                <a:lnTo>
                  <a:pt x="5207" y="589"/>
                </a:lnTo>
                <a:lnTo>
                  <a:pt x="5209" y="587"/>
                </a:lnTo>
                <a:lnTo>
                  <a:pt x="5209" y="585"/>
                </a:lnTo>
                <a:lnTo>
                  <a:pt x="5209" y="583"/>
                </a:lnTo>
                <a:lnTo>
                  <a:pt x="5207" y="583"/>
                </a:lnTo>
                <a:lnTo>
                  <a:pt x="5205" y="583"/>
                </a:lnTo>
                <a:lnTo>
                  <a:pt x="5205" y="581"/>
                </a:lnTo>
                <a:lnTo>
                  <a:pt x="5205" y="579"/>
                </a:lnTo>
                <a:lnTo>
                  <a:pt x="5207" y="579"/>
                </a:lnTo>
                <a:lnTo>
                  <a:pt x="5207" y="577"/>
                </a:lnTo>
                <a:lnTo>
                  <a:pt x="5205" y="577"/>
                </a:lnTo>
                <a:lnTo>
                  <a:pt x="5201" y="575"/>
                </a:lnTo>
                <a:lnTo>
                  <a:pt x="5201" y="572"/>
                </a:lnTo>
                <a:lnTo>
                  <a:pt x="5201" y="572"/>
                </a:lnTo>
                <a:lnTo>
                  <a:pt x="5198" y="568"/>
                </a:lnTo>
                <a:lnTo>
                  <a:pt x="5198" y="570"/>
                </a:lnTo>
                <a:lnTo>
                  <a:pt x="5198" y="570"/>
                </a:lnTo>
                <a:lnTo>
                  <a:pt x="5196" y="572"/>
                </a:lnTo>
                <a:lnTo>
                  <a:pt x="5196" y="572"/>
                </a:lnTo>
                <a:lnTo>
                  <a:pt x="5196" y="570"/>
                </a:lnTo>
                <a:lnTo>
                  <a:pt x="5196" y="568"/>
                </a:lnTo>
                <a:lnTo>
                  <a:pt x="5196" y="568"/>
                </a:lnTo>
                <a:lnTo>
                  <a:pt x="5192" y="568"/>
                </a:lnTo>
                <a:lnTo>
                  <a:pt x="5192" y="566"/>
                </a:lnTo>
                <a:lnTo>
                  <a:pt x="5196" y="566"/>
                </a:lnTo>
                <a:lnTo>
                  <a:pt x="5196" y="566"/>
                </a:lnTo>
                <a:lnTo>
                  <a:pt x="5196" y="566"/>
                </a:lnTo>
                <a:lnTo>
                  <a:pt x="5196" y="562"/>
                </a:lnTo>
                <a:lnTo>
                  <a:pt x="5196" y="560"/>
                </a:lnTo>
                <a:lnTo>
                  <a:pt x="5194" y="558"/>
                </a:lnTo>
                <a:lnTo>
                  <a:pt x="5192" y="558"/>
                </a:lnTo>
                <a:lnTo>
                  <a:pt x="5194" y="556"/>
                </a:lnTo>
                <a:lnTo>
                  <a:pt x="5194" y="556"/>
                </a:lnTo>
                <a:lnTo>
                  <a:pt x="5192" y="552"/>
                </a:lnTo>
                <a:lnTo>
                  <a:pt x="5190" y="552"/>
                </a:lnTo>
                <a:lnTo>
                  <a:pt x="5190" y="549"/>
                </a:lnTo>
                <a:lnTo>
                  <a:pt x="5188" y="552"/>
                </a:lnTo>
                <a:lnTo>
                  <a:pt x="5188" y="554"/>
                </a:lnTo>
                <a:lnTo>
                  <a:pt x="5188" y="554"/>
                </a:lnTo>
                <a:lnTo>
                  <a:pt x="5186" y="554"/>
                </a:lnTo>
                <a:lnTo>
                  <a:pt x="5182" y="552"/>
                </a:lnTo>
                <a:lnTo>
                  <a:pt x="5177" y="547"/>
                </a:lnTo>
                <a:lnTo>
                  <a:pt x="5177" y="545"/>
                </a:lnTo>
                <a:lnTo>
                  <a:pt x="5180" y="541"/>
                </a:lnTo>
                <a:lnTo>
                  <a:pt x="5177" y="541"/>
                </a:lnTo>
                <a:lnTo>
                  <a:pt x="5177" y="541"/>
                </a:lnTo>
                <a:lnTo>
                  <a:pt x="5173" y="541"/>
                </a:lnTo>
                <a:lnTo>
                  <a:pt x="5169" y="543"/>
                </a:lnTo>
                <a:lnTo>
                  <a:pt x="5167" y="543"/>
                </a:lnTo>
                <a:lnTo>
                  <a:pt x="5165" y="543"/>
                </a:lnTo>
                <a:lnTo>
                  <a:pt x="5159" y="545"/>
                </a:lnTo>
                <a:lnTo>
                  <a:pt x="5161" y="543"/>
                </a:lnTo>
                <a:lnTo>
                  <a:pt x="5161" y="543"/>
                </a:lnTo>
                <a:lnTo>
                  <a:pt x="5163" y="541"/>
                </a:lnTo>
                <a:lnTo>
                  <a:pt x="5163" y="541"/>
                </a:lnTo>
                <a:lnTo>
                  <a:pt x="5161" y="539"/>
                </a:lnTo>
                <a:lnTo>
                  <a:pt x="5161" y="537"/>
                </a:lnTo>
                <a:lnTo>
                  <a:pt x="5159" y="537"/>
                </a:lnTo>
                <a:lnTo>
                  <a:pt x="5157" y="539"/>
                </a:lnTo>
                <a:lnTo>
                  <a:pt x="5154" y="539"/>
                </a:lnTo>
                <a:lnTo>
                  <a:pt x="5152" y="541"/>
                </a:lnTo>
                <a:lnTo>
                  <a:pt x="5148" y="541"/>
                </a:lnTo>
                <a:lnTo>
                  <a:pt x="5144" y="541"/>
                </a:lnTo>
                <a:lnTo>
                  <a:pt x="5138" y="543"/>
                </a:lnTo>
                <a:lnTo>
                  <a:pt x="5136" y="543"/>
                </a:lnTo>
                <a:lnTo>
                  <a:pt x="5144" y="541"/>
                </a:lnTo>
                <a:lnTo>
                  <a:pt x="5148" y="541"/>
                </a:lnTo>
                <a:lnTo>
                  <a:pt x="5154" y="539"/>
                </a:lnTo>
                <a:lnTo>
                  <a:pt x="5159" y="537"/>
                </a:lnTo>
                <a:lnTo>
                  <a:pt x="5163" y="539"/>
                </a:lnTo>
                <a:lnTo>
                  <a:pt x="5165" y="539"/>
                </a:lnTo>
                <a:lnTo>
                  <a:pt x="5169" y="539"/>
                </a:lnTo>
                <a:lnTo>
                  <a:pt x="5173" y="541"/>
                </a:lnTo>
                <a:lnTo>
                  <a:pt x="5173" y="539"/>
                </a:lnTo>
                <a:lnTo>
                  <a:pt x="5175" y="539"/>
                </a:lnTo>
                <a:lnTo>
                  <a:pt x="5173" y="537"/>
                </a:lnTo>
                <a:lnTo>
                  <a:pt x="5173" y="535"/>
                </a:lnTo>
                <a:lnTo>
                  <a:pt x="5171" y="535"/>
                </a:lnTo>
                <a:lnTo>
                  <a:pt x="5167" y="535"/>
                </a:lnTo>
                <a:lnTo>
                  <a:pt x="5165" y="535"/>
                </a:lnTo>
                <a:lnTo>
                  <a:pt x="5163" y="535"/>
                </a:lnTo>
                <a:lnTo>
                  <a:pt x="5163" y="533"/>
                </a:lnTo>
                <a:lnTo>
                  <a:pt x="5167" y="535"/>
                </a:lnTo>
                <a:lnTo>
                  <a:pt x="5171" y="533"/>
                </a:lnTo>
                <a:lnTo>
                  <a:pt x="5175" y="535"/>
                </a:lnTo>
                <a:lnTo>
                  <a:pt x="5175" y="537"/>
                </a:lnTo>
                <a:lnTo>
                  <a:pt x="5177" y="537"/>
                </a:lnTo>
                <a:lnTo>
                  <a:pt x="5180" y="541"/>
                </a:lnTo>
                <a:lnTo>
                  <a:pt x="5184" y="541"/>
                </a:lnTo>
                <a:lnTo>
                  <a:pt x="5190" y="543"/>
                </a:lnTo>
                <a:lnTo>
                  <a:pt x="5194" y="545"/>
                </a:lnTo>
                <a:lnTo>
                  <a:pt x="5196" y="543"/>
                </a:lnTo>
                <a:lnTo>
                  <a:pt x="5203" y="541"/>
                </a:lnTo>
                <a:lnTo>
                  <a:pt x="5207" y="539"/>
                </a:lnTo>
                <a:lnTo>
                  <a:pt x="5211" y="537"/>
                </a:lnTo>
                <a:lnTo>
                  <a:pt x="5213" y="535"/>
                </a:lnTo>
                <a:lnTo>
                  <a:pt x="5215" y="533"/>
                </a:lnTo>
                <a:lnTo>
                  <a:pt x="5215" y="535"/>
                </a:lnTo>
                <a:lnTo>
                  <a:pt x="5219" y="531"/>
                </a:lnTo>
                <a:lnTo>
                  <a:pt x="5221" y="531"/>
                </a:lnTo>
                <a:lnTo>
                  <a:pt x="5221" y="526"/>
                </a:lnTo>
                <a:lnTo>
                  <a:pt x="5224" y="524"/>
                </a:lnTo>
                <a:lnTo>
                  <a:pt x="5224" y="522"/>
                </a:lnTo>
                <a:lnTo>
                  <a:pt x="5226" y="522"/>
                </a:lnTo>
                <a:lnTo>
                  <a:pt x="5224" y="520"/>
                </a:lnTo>
                <a:lnTo>
                  <a:pt x="5224" y="520"/>
                </a:lnTo>
                <a:lnTo>
                  <a:pt x="5219" y="518"/>
                </a:lnTo>
                <a:lnTo>
                  <a:pt x="5219" y="516"/>
                </a:lnTo>
                <a:lnTo>
                  <a:pt x="5217" y="514"/>
                </a:lnTo>
                <a:lnTo>
                  <a:pt x="5217" y="512"/>
                </a:lnTo>
                <a:lnTo>
                  <a:pt x="5219" y="510"/>
                </a:lnTo>
                <a:lnTo>
                  <a:pt x="5219" y="508"/>
                </a:lnTo>
                <a:lnTo>
                  <a:pt x="5221" y="510"/>
                </a:lnTo>
                <a:lnTo>
                  <a:pt x="5224" y="508"/>
                </a:lnTo>
                <a:lnTo>
                  <a:pt x="5226" y="508"/>
                </a:lnTo>
                <a:lnTo>
                  <a:pt x="5226" y="508"/>
                </a:lnTo>
                <a:lnTo>
                  <a:pt x="5226" y="505"/>
                </a:lnTo>
                <a:lnTo>
                  <a:pt x="5226" y="505"/>
                </a:lnTo>
                <a:lnTo>
                  <a:pt x="5228" y="505"/>
                </a:lnTo>
                <a:lnTo>
                  <a:pt x="5228" y="503"/>
                </a:lnTo>
                <a:lnTo>
                  <a:pt x="5228" y="503"/>
                </a:lnTo>
                <a:lnTo>
                  <a:pt x="5228" y="503"/>
                </a:lnTo>
                <a:lnTo>
                  <a:pt x="5228" y="505"/>
                </a:lnTo>
                <a:lnTo>
                  <a:pt x="5230" y="508"/>
                </a:lnTo>
                <a:lnTo>
                  <a:pt x="5230" y="508"/>
                </a:lnTo>
                <a:lnTo>
                  <a:pt x="5232" y="508"/>
                </a:lnTo>
                <a:lnTo>
                  <a:pt x="5232" y="508"/>
                </a:lnTo>
                <a:lnTo>
                  <a:pt x="5234" y="505"/>
                </a:lnTo>
                <a:lnTo>
                  <a:pt x="5236" y="503"/>
                </a:lnTo>
                <a:lnTo>
                  <a:pt x="5236" y="501"/>
                </a:lnTo>
                <a:lnTo>
                  <a:pt x="5236" y="503"/>
                </a:lnTo>
                <a:lnTo>
                  <a:pt x="5236" y="508"/>
                </a:lnTo>
                <a:lnTo>
                  <a:pt x="5236" y="508"/>
                </a:lnTo>
                <a:lnTo>
                  <a:pt x="5234" y="510"/>
                </a:lnTo>
                <a:lnTo>
                  <a:pt x="5234" y="512"/>
                </a:lnTo>
                <a:lnTo>
                  <a:pt x="5234" y="512"/>
                </a:lnTo>
                <a:lnTo>
                  <a:pt x="5232" y="512"/>
                </a:lnTo>
                <a:lnTo>
                  <a:pt x="5230" y="512"/>
                </a:lnTo>
                <a:lnTo>
                  <a:pt x="5232" y="514"/>
                </a:lnTo>
                <a:lnTo>
                  <a:pt x="5232" y="516"/>
                </a:lnTo>
                <a:lnTo>
                  <a:pt x="5234" y="516"/>
                </a:lnTo>
                <a:lnTo>
                  <a:pt x="5236" y="518"/>
                </a:lnTo>
                <a:lnTo>
                  <a:pt x="5236" y="518"/>
                </a:lnTo>
                <a:lnTo>
                  <a:pt x="5236" y="518"/>
                </a:lnTo>
                <a:lnTo>
                  <a:pt x="5236" y="518"/>
                </a:lnTo>
                <a:lnTo>
                  <a:pt x="5236" y="522"/>
                </a:lnTo>
                <a:lnTo>
                  <a:pt x="5236" y="522"/>
                </a:lnTo>
                <a:lnTo>
                  <a:pt x="5238" y="524"/>
                </a:lnTo>
                <a:lnTo>
                  <a:pt x="5240" y="524"/>
                </a:lnTo>
                <a:lnTo>
                  <a:pt x="5249" y="524"/>
                </a:lnTo>
                <a:lnTo>
                  <a:pt x="5251" y="524"/>
                </a:lnTo>
                <a:lnTo>
                  <a:pt x="5257" y="522"/>
                </a:lnTo>
                <a:lnTo>
                  <a:pt x="5257" y="520"/>
                </a:lnTo>
                <a:lnTo>
                  <a:pt x="5259" y="522"/>
                </a:lnTo>
                <a:lnTo>
                  <a:pt x="5265" y="522"/>
                </a:lnTo>
                <a:lnTo>
                  <a:pt x="5272" y="524"/>
                </a:lnTo>
                <a:lnTo>
                  <a:pt x="5274" y="526"/>
                </a:lnTo>
                <a:lnTo>
                  <a:pt x="5276" y="531"/>
                </a:lnTo>
                <a:lnTo>
                  <a:pt x="5276" y="533"/>
                </a:lnTo>
                <a:lnTo>
                  <a:pt x="5276" y="535"/>
                </a:lnTo>
                <a:lnTo>
                  <a:pt x="5276" y="535"/>
                </a:lnTo>
                <a:lnTo>
                  <a:pt x="5278" y="537"/>
                </a:lnTo>
                <a:lnTo>
                  <a:pt x="5280" y="539"/>
                </a:lnTo>
                <a:lnTo>
                  <a:pt x="5280" y="539"/>
                </a:lnTo>
                <a:lnTo>
                  <a:pt x="5282" y="539"/>
                </a:lnTo>
                <a:lnTo>
                  <a:pt x="5282" y="539"/>
                </a:lnTo>
                <a:lnTo>
                  <a:pt x="5284" y="541"/>
                </a:lnTo>
                <a:lnTo>
                  <a:pt x="5286" y="539"/>
                </a:lnTo>
                <a:lnTo>
                  <a:pt x="5286" y="539"/>
                </a:lnTo>
                <a:lnTo>
                  <a:pt x="5291" y="541"/>
                </a:lnTo>
                <a:lnTo>
                  <a:pt x="5295" y="541"/>
                </a:lnTo>
                <a:lnTo>
                  <a:pt x="5297" y="543"/>
                </a:lnTo>
                <a:lnTo>
                  <a:pt x="5299" y="545"/>
                </a:lnTo>
                <a:lnTo>
                  <a:pt x="5301" y="547"/>
                </a:lnTo>
                <a:lnTo>
                  <a:pt x="5303" y="549"/>
                </a:lnTo>
                <a:lnTo>
                  <a:pt x="5305" y="549"/>
                </a:lnTo>
                <a:lnTo>
                  <a:pt x="5307" y="549"/>
                </a:lnTo>
                <a:lnTo>
                  <a:pt x="5307" y="549"/>
                </a:lnTo>
                <a:lnTo>
                  <a:pt x="5309" y="549"/>
                </a:lnTo>
                <a:lnTo>
                  <a:pt x="5312" y="547"/>
                </a:lnTo>
                <a:lnTo>
                  <a:pt x="5312" y="545"/>
                </a:lnTo>
                <a:lnTo>
                  <a:pt x="5312" y="547"/>
                </a:lnTo>
                <a:lnTo>
                  <a:pt x="5312" y="547"/>
                </a:lnTo>
                <a:lnTo>
                  <a:pt x="5312" y="549"/>
                </a:lnTo>
                <a:lnTo>
                  <a:pt x="5312" y="549"/>
                </a:lnTo>
                <a:lnTo>
                  <a:pt x="5312" y="552"/>
                </a:lnTo>
                <a:lnTo>
                  <a:pt x="5314" y="552"/>
                </a:lnTo>
                <a:lnTo>
                  <a:pt x="5316" y="552"/>
                </a:lnTo>
                <a:lnTo>
                  <a:pt x="5318" y="552"/>
                </a:lnTo>
                <a:lnTo>
                  <a:pt x="5318" y="549"/>
                </a:lnTo>
                <a:lnTo>
                  <a:pt x="5318" y="547"/>
                </a:lnTo>
                <a:lnTo>
                  <a:pt x="5318" y="547"/>
                </a:lnTo>
                <a:lnTo>
                  <a:pt x="5320" y="547"/>
                </a:lnTo>
                <a:lnTo>
                  <a:pt x="5320" y="547"/>
                </a:lnTo>
                <a:lnTo>
                  <a:pt x="5320" y="549"/>
                </a:lnTo>
                <a:lnTo>
                  <a:pt x="5322" y="549"/>
                </a:lnTo>
                <a:lnTo>
                  <a:pt x="5326" y="549"/>
                </a:lnTo>
                <a:lnTo>
                  <a:pt x="5326" y="549"/>
                </a:lnTo>
                <a:lnTo>
                  <a:pt x="5326" y="547"/>
                </a:lnTo>
                <a:lnTo>
                  <a:pt x="5324" y="547"/>
                </a:lnTo>
                <a:lnTo>
                  <a:pt x="5324" y="545"/>
                </a:lnTo>
                <a:lnTo>
                  <a:pt x="5322" y="545"/>
                </a:lnTo>
                <a:lnTo>
                  <a:pt x="5320" y="545"/>
                </a:lnTo>
                <a:lnTo>
                  <a:pt x="5318" y="545"/>
                </a:lnTo>
                <a:lnTo>
                  <a:pt x="5318" y="543"/>
                </a:lnTo>
                <a:lnTo>
                  <a:pt x="5318" y="543"/>
                </a:lnTo>
                <a:lnTo>
                  <a:pt x="5318" y="543"/>
                </a:lnTo>
                <a:lnTo>
                  <a:pt x="5318" y="541"/>
                </a:lnTo>
                <a:lnTo>
                  <a:pt x="5320" y="541"/>
                </a:lnTo>
                <a:lnTo>
                  <a:pt x="5320" y="541"/>
                </a:lnTo>
                <a:lnTo>
                  <a:pt x="5318" y="539"/>
                </a:lnTo>
                <a:lnTo>
                  <a:pt x="5316" y="539"/>
                </a:lnTo>
                <a:lnTo>
                  <a:pt x="5316" y="539"/>
                </a:lnTo>
                <a:lnTo>
                  <a:pt x="5316" y="539"/>
                </a:lnTo>
                <a:lnTo>
                  <a:pt x="5316" y="539"/>
                </a:lnTo>
                <a:lnTo>
                  <a:pt x="5318" y="539"/>
                </a:lnTo>
                <a:lnTo>
                  <a:pt x="5320" y="539"/>
                </a:lnTo>
                <a:lnTo>
                  <a:pt x="5322" y="537"/>
                </a:lnTo>
                <a:lnTo>
                  <a:pt x="5326" y="537"/>
                </a:lnTo>
                <a:lnTo>
                  <a:pt x="5326" y="535"/>
                </a:lnTo>
                <a:lnTo>
                  <a:pt x="5328" y="535"/>
                </a:lnTo>
                <a:lnTo>
                  <a:pt x="5328" y="533"/>
                </a:lnTo>
                <a:lnTo>
                  <a:pt x="5326" y="531"/>
                </a:lnTo>
                <a:lnTo>
                  <a:pt x="5326" y="531"/>
                </a:lnTo>
                <a:lnTo>
                  <a:pt x="5324" y="531"/>
                </a:lnTo>
                <a:lnTo>
                  <a:pt x="5322" y="531"/>
                </a:lnTo>
                <a:lnTo>
                  <a:pt x="5322" y="531"/>
                </a:lnTo>
                <a:lnTo>
                  <a:pt x="5326" y="528"/>
                </a:lnTo>
                <a:lnTo>
                  <a:pt x="5326" y="528"/>
                </a:lnTo>
                <a:lnTo>
                  <a:pt x="5328" y="526"/>
                </a:lnTo>
                <a:lnTo>
                  <a:pt x="5328" y="524"/>
                </a:lnTo>
                <a:lnTo>
                  <a:pt x="5326" y="524"/>
                </a:lnTo>
                <a:lnTo>
                  <a:pt x="5324" y="524"/>
                </a:lnTo>
                <a:lnTo>
                  <a:pt x="5326" y="524"/>
                </a:lnTo>
                <a:lnTo>
                  <a:pt x="5326" y="524"/>
                </a:lnTo>
                <a:lnTo>
                  <a:pt x="5322" y="520"/>
                </a:lnTo>
                <a:lnTo>
                  <a:pt x="5320" y="520"/>
                </a:lnTo>
                <a:lnTo>
                  <a:pt x="5320" y="520"/>
                </a:lnTo>
                <a:lnTo>
                  <a:pt x="5322" y="520"/>
                </a:lnTo>
                <a:lnTo>
                  <a:pt x="5324" y="520"/>
                </a:lnTo>
                <a:lnTo>
                  <a:pt x="5326" y="520"/>
                </a:lnTo>
                <a:lnTo>
                  <a:pt x="5326" y="522"/>
                </a:lnTo>
                <a:lnTo>
                  <a:pt x="5328" y="522"/>
                </a:lnTo>
                <a:lnTo>
                  <a:pt x="5328" y="522"/>
                </a:lnTo>
                <a:lnTo>
                  <a:pt x="5333" y="522"/>
                </a:lnTo>
                <a:lnTo>
                  <a:pt x="5333" y="524"/>
                </a:lnTo>
                <a:lnTo>
                  <a:pt x="5333" y="524"/>
                </a:lnTo>
                <a:lnTo>
                  <a:pt x="5335" y="524"/>
                </a:lnTo>
                <a:lnTo>
                  <a:pt x="5339" y="522"/>
                </a:lnTo>
                <a:lnTo>
                  <a:pt x="5341" y="522"/>
                </a:lnTo>
                <a:lnTo>
                  <a:pt x="5343" y="524"/>
                </a:lnTo>
                <a:lnTo>
                  <a:pt x="5343" y="524"/>
                </a:lnTo>
                <a:lnTo>
                  <a:pt x="5343" y="524"/>
                </a:lnTo>
                <a:lnTo>
                  <a:pt x="5345" y="522"/>
                </a:lnTo>
                <a:lnTo>
                  <a:pt x="5343" y="520"/>
                </a:lnTo>
                <a:lnTo>
                  <a:pt x="5341" y="518"/>
                </a:lnTo>
                <a:lnTo>
                  <a:pt x="5339" y="518"/>
                </a:lnTo>
                <a:lnTo>
                  <a:pt x="5339" y="516"/>
                </a:lnTo>
                <a:lnTo>
                  <a:pt x="5339" y="516"/>
                </a:lnTo>
                <a:lnTo>
                  <a:pt x="5341" y="516"/>
                </a:lnTo>
                <a:lnTo>
                  <a:pt x="5343" y="518"/>
                </a:lnTo>
                <a:lnTo>
                  <a:pt x="5343" y="518"/>
                </a:lnTo>
                <a:lnTo>
                  <a:pt x="5345" y="520"/>
                </a:lnTo>
                <a:lnTo>
                  <a:pt x="5347" y="520"/>
                </a:lnTo>
                <a:lnTo>
                  <a:pt x="5351" y="520"/>
                </a:lnTo>
                <a:lnTo>
                  <a:pt x="5351" y="520"/>
                </a:lnTo>
                <a:lnTo>
                  <a:pt x="5351" y="518"/>
                </a:lnTo>
                <a:lnTo>
                  <a:pt x="5351" y="516"/>
                </a:lnTo>
                <a:lnTo>
                  <a:pt x="5351" y="516"/>
                </a:lnTo>
                <a:lnTo>
                  <a:pt x="5353" y="514"/>
                </a:lnTo>
                <a:lnTo>
                  <a:pt x="5358" y="512"/>
                </a:lnTo>
                <a:lnTo>
                  <a:pt x="5360" y="512"/>
                </a:lnTo>
                <a:lnTo>
                  <a:pt x="5360" y="512"/>
                </a:lnTo>
                <a:lnTo>
                  <a:pt x="5362" y="512"/>
                </a:lnTo>
                <a:lnTo>
                  <a:pt x="5362" y="512"/>
                </a:lnTo>
                <a:lnTo>
                  <a:pt x="5364" y="510"/>
                </a:lnTo>
                <a:lnTo>
                  <a:pt x="5364" y="508"/>
                </a:lnTo>
                <a:close/>
                <a:moveTo>
                  <a:pt x="3401" y="1009"/>
                </a:moveTo>
                <a:lnTo>
                  <a:pt x="3401" y="1011"/>
                </a:lnTo>
                <a:lnTo>
                  <a:pt x="3399" y="1011"/>
                </a:lnTo>
                <a:lnTo>
                  <a:pt x="3399" y="1011"/>
                </a:lnTo>
                <a:lnTo>
                  <a:pt x="3394" y="1011"/>
                </a:lnTo>
                <a:lnTo>
                  <a:pt x="3394" y="1011"/>
                </a:lnTo>
                <a:lnTo>
                  <a:pt x="3394" y="1011"/>
                </a:lnTo>
                <a:lnTo>
                  <a:pt x="3396" y="1013"/>
                </a:lnTo>
                <a:lnTo>
                  <a:pt x="3394" y="1013"/>
                </a:lnTo>
                <a:lnTo>
                  <a:pt x="3394" y="1013"/>
                </a:lnTo>
                <a:lnTo>
                  <a:pt x="3392" y="1013"/>
                </a:lnTo>
                <a:lnTo>
                  <a:pt x="3392" y="1013"/>
                </a:lnTo>
                <a:lnTo>
                  <a:pt x="3388" y="1013"/>
                </a:lnTo>
                <a:lnTo>
                  <a:pt x="3386" y="1013"/>
                </a:lnTo>
                <a:lnTo>
                  <a:pt x="3386" y="1013"/>
                </a:lnTo>
                <a:lnTo>
                  <a:pt x="3384" y="1011"/>
                </a:lnTo>
                <a:lnTo>
                  <a:pt x="3384" y="1011"/>
                </a:lnTo>
                <a:lnTo>
                  <a:pt x="3382" y="1011"/>
                </a:lnTo>
                <a:lnTo>
                  <a:pt x="3380" y="1011"/>
                </a:lnTo>
                <a:lnTo>
                  <a:pt x="3378" y="1011"/>
                </a:lnTo>
                <a:lnTo>
                  <a:pt x="3378" y="1011"/>
                </a:lnTo>
                <a:lnTo>
                  <a:pt x="3376" y="1009"/>
                </a:lnTo>
                <a:lnTo>
                  <a:pt x="3376" y="1009"/>
                </a:lnTo>
                <a:lnTo>
                  <a:pt x="3376" y="1006"/>
                </a:lnTo>
                <a:lnTo>
                  <a:pt x="3373" y="1011"/>
                </a:lnTo>
                <a:lnTo>
                  <a:pt x="3373" y="1013"/>
                </a:lnTo>
                <a:lnTo>
                  <a:pt x="3373" y="1015"/>
                </a:lnTo>
                <a:lnTo>
                  <a:pt x="3371" y="1017"/>
                </a:lnTo>
                <a:lnTo>
                  <a:pt x="3371" y="1021"/>
                </a:lnTo>
                <a:lnTo>
                  <a:pt x="3373" y="1023"/>
                </a:lnTo>
                <a:lnTo>
                  <a:pt x="3373" y="1025"/>
                </a:lnTo>
                <a:lnTo>
                  <a:pt x="3376" y="1027"/>
                </a:lnTo>
                <a:lnTo>
                  <a:pt x="3376" y="1027"/>
                </a:lnTo>
                <a:lnTo>
                  <a:pt x="3376" y="1025"/>
                </a:lnTo>
                <a:lnTo>
                  <a:pt x="3376" y="1025"/>
                </a:lnTo>
                <a:lnTo>
                  <a:pt x="3378" y="1025"/>
                </a:lnTo>
                <a:lnTo>
                  <a:pt x="3380" y="1025"/>
                </a:lnTo>
                <a:lnTo>
                  <a:pt x="3382" y="1025"/>
                </a:lnTo>
                <a:lnTo>
                  <a:pt x="3382" y="1025"/>
                </a:lnTo>
                <a:lnTo>
                  <a:pt x="3382" y="1025"/>
                </a:lnTo>
                <a:lnTo>
                  <a:pt x="3382" y="1027"/>
                </a:lnTo>
                <a:lnTo>
                  <a:pt x="3382" y="1030"/>
                </a:lnTo>
                <a:lnTo>
                  <a:pt x="3382" y="1030"/>
                </a:lnTo>
                <a:lnTo>
                  <a:pt x="3384" y="1032"/>
                </a:lnTo>
                <a:lnTo>
                  <a:pt x="3384" y="1032"/>
                </a:lnTo>
                <a:lnTo>
                  <a:pt x="3384" y="1032"/>
                </a:lnTo>
                <a:lnTo>
                  <a:pt x="3382" y="1032"/>
                </a:lnTo>
                <a:lnTo>
                  <a:pt x="3382" y="1032"/>
                </a:lnTo>
                <a:lnTo>
                  <a:pt x="3380" y="1032"/>
                </a:lnTo>
                <a:lnTo>
                  <a:pt x="3380" y="1032"/>
                </a:lnTo>
                <a:lnTo>
                  <a:pt x="3378" y="1034"/>
                </a:lnTo>
                <a:lnTo>
                  <a:pt x="3378" y="1036"/>
                </a:lnTo>
                <a:lnTo>
                  <a:pt x="3378" y="1038"/>
                </a:lnTo>
                <a:lnTo>
                  <a:pt x="3378" y="1036"/>
                </a:lnTo>
                <a:lnTo>
                  <a:pt x="3380" y="1036"/>
                </a:lnTo>
                <a:lnTo>
                  <a:pt x="3380" y="1036"/>
                </a:lnTo>
                <a:lnTo>
                  <a:pt x="3382" y="1036"/>
                </a:lnTo>
                <a:lnTo>
                  <a:pt x="3384" y="1036"/>
                </a:lnTo>
                <a:lnTo>
                  <a:pt x="3384" y="1038"/>
                </a:lnTo>
                <a:lnTo>
                  <a:pt x="3386" y="1038"/>
                </a:lnTo>
                <a:lnTo>
                  <a:pt x="3386" y="1038"/>
                </a:lnTo>
                <a:lnTo>
                  <a:pt x="3386" y="1040"/>
                </a:lnTo>
                <a:lnTo>
                  <a:pt x="3388" y="1042"/>
                </a:lnTo>
                <a:lnTo>
                  <a:pt x="3388" y="1042"/>
                </a:lnTo>
                <a:lnTo>
                  <a:pt x="3388" y="1044"/>
                </a:lnTo>
                <a:lnTo>
                  <a:pt x="3388" y="1046"/>
                </a:lnTo>
                <a:lnTo>
                  <a:pt x="3388" y="1048"/>
                </a:lnTo>
                <a:lnTo>
                  <a:pt x="3388" y="1050"/>
                </a:lnTo>
                <a:lnTo>
                  <a:pt x="3388" y="1050"/>
                </a:lnTo>
                <a:lnTo>
                  <a:pt x="3388" y="1053"/>
                </a:lnTo>
                <a:lnTo>
                  <a:pt x="3388" y="1057"/>
                </a:lnTo>
                <a:lnTo>
                  <a:pt x="3388" y="1059"/>
                </a:lnTo>
                <a:lnTo>
                  <a:pt x="3388" y="1063"/>
                </a:lnTo>
                <a:lnTo>
                  <a:pt x="3388" y="1067"/>
                </a:lnTo>
                <a:lnTo>
                  <a:pt x="3388" y="1069"/>
                </a:lnTo>
                <a:lnTo>
                  <a:pt x="3390" y="1071"/>
                </a:lnTo>
                <a:lnTo>
                  <a:pt x="3390" y="1076"/>
                </a:lnTo>
                <a:lnTo>
                  <a:pt x="3390" y="1076"/>
                </a:lnTo>
                <a:lnTo>
                  <a:pt x="3390" y="1078"/>
                </a:lnTo>
                <a:lnTo>
                  <a:pt x="3390" y="1078"/>
                </a:lnTo>
                <a:lnTo>
                  <a:pt x="3388" y="1078"/>
                </a:lnTo>
                <a:lnTo>
                  <a:pt x="3386" y="1078"/>
                </a:lnTo>
                <a:lnTo>
                  <a:pt x="3386" y="1078"/>
                </a:lnTo>
                <a:lnTo>
                  <a:pt x="3388" y="1076"/>
                </a:lnTo>
                <a:lnTo>
                  <a:pt x="3388" y="1076"/>
                </a:lnTo>
                <a:lnTo>
                  <a:pt x="3386" y="1076"/>
                </a:lnTo>
                <a:lnTo>
                  <a:pt x="3382" y="1078"/>
                </a:lnTo>
                <a:lnTo>
                  <a:pt x="3363" y="1082"/>
                </a:lnTo>
                <a:lnTo>
                  <a:pt x="3357" y="1082"/>
                </a:lnTo>
                <a:lnTo>
                  <a:pt x="3348" y="1080"/>
                </a:lnTo>
                <a:lnTo>
                  <a:pt x="3346" y="1078"/>
                </a:lnTo>
                <a:lnTo>
                  <a:pt x="3340" y="1074"/>
                </a:lnTo>
                <a:lnTo>
                  <a:pt x="3338" y="1071"/>
                </a:lnTo>
                <a:lnTo>
                  <a:pt x="3336" y="1069"/>
                </a:lnTo>
                <a:lnTo>
                  <a:pt x="3334" y="1069"/>
                </a:lnTo>
                <a:lnTo>
                  <a:pt x="3334" y="1067"/>
                </a:lnTo>
                <a:lnTo>
                  <a:pt x="3332" y="1067"/>
                </a:lnTo>
                <a:lnTo>
                  <a:pt x="3327" y="1067"/>
                </a:lnTo>
                <a:lnTo>
                  <a:pt x="3325" y="1067"/>
                </a:lnTo>
                <a:lnTo>
                  <a:pt x="3323" y="1065"/>
                </a:lnTo>
                <a:lnTo>
                  <a:pt x="3321" y="1065"/>
                </a:lnTo>
                <a:lnTo>
                  <a:pt x="3319" y="1063"/>
                </a:lnTo>
                <a:lnTo>
                  <a:pt x="3317" y="1061"/>
                </a:lnTo>
                <a:lnTo>
                  <a:pt x="3317" y="1061"/>
                </a:lnTo>
                <a:lnTo>
                  <a:pt x="3317" y="1059"/>
                </a:lnTo>
                <a:lnTo>
                  <a:pt x="3317" y="1057"/>
                </a:lnTo>
                <a:lnTo>
                  <a:pt x="3315" y="1053"/>
                </a:lnTo>
                <a:lnTo>
                  <a:pt x="3315" y="1050"/>
                </a:lnTo>
                <a:lnTo>
                  <a:pt x="3315" y="1044"/>
                </a:lnTo>
                <a:lnTo>
                  <a:pt x="3315" y="1044"/>
                </a:lnTo>
                <a:lnTo>
                  <a:pt x="3317" y="1042"/>
                </a:lnTo>
                <a:lnTo>
                  <a:pt x="3317" y="1040"/>
                </a:lnTo>
                <a:lnTo>
                  <a:pt x="3317" y="1040"/>
                </a:lnTo>
                <a:lnTo>
                  <a:pt x="3319" y="1040"/>
                </a:lnTo>
                <a:lnTo>
                  <a:pt x="3319" y="1040"/>
                </a:lnTo>
                <a:lnTo>
                  <a:pt x="3319" y="1042"/>
                </a:lnTo>
                <a:lnTo>
                  <a:pt x="3319" y="1040"/>
                </a:lnTo>
                <a:lnTo>
                  <a:pt x="3321" y="1040"/>
                </a:lnTo>
                <a:lnTo>
                  <a:pt x="3321" y="1036"/>
                </a:lnTo>
                <a:lnTo>
                  <a:pt x="3323" y="1036"/>
                </a:lnTo>
                <a:lnTo>
                  <a:pt x="3323" y="1036"/>
                </a:lnTo>
                <a:lnTo>
                  <a:pt x="3323" y="1034"/>
                </a:lnTo>
                <a:lnTo>
                  <a:pt x="3323" y="1034"/>
                </a:lnTo>
                <a:lnTo>
                  <a:pt x="3323" y="1032"/>
                </a:lnTo>
                <a:lnTo>
                  <a:pt x="3323" y="1027"/>
                </a:lnTo>
                <a:lnTo>
                  <a:pt x="3325" y="1023"/>
                </a:lnTo>
                <a:lnTo>
                  <a:pt x="3325" y="1021"/>
                </a:lnTo>
                <a:lnTo>
                  <a:pt x="3327" y="1021"/>
                </a:lnTo>
                <a:lnTo>
                  <a:pt x="3329" y="1019"/>
                </a:lnTo>
                <a:lnTo>
                  <a:pt x="3332" y="1019"/>
                </a:lnTo>
                <a:lnTo>
                  <a:pt x="3334" y="1019"/>
                </a:lnTo>
                <a:lnTo>
                  <a:pt x="3338" y="1019"/>
                </a:lnTo>
                <a:lnTo>
                  <a:pt x="3336" y="1017"/>
                </a:lnTo>
                <a:lnTo>
                  <a:pt x="3336" y="1017"/>
                </a:lnTo>
                <a:lnTo>
                  <a:pt x="3336" y="1017"/>
                </a:lnTo>
                <a:lnTo>
                  <a:pt x="3334" y="1015"/>
                </a:lnTo>
                <a:lnTo>
                  <a:pt x="3332" y="1015"/>
                </a:lnTo>
                <a:lnTo>
                  <a:pt x="3329" y="1015"/>
                </a:lnTo>
                <a:lnTo>
                  <a:pt x="3329" y="1015"/>
                </a:lnTo>
                <a:lnTo>
                  <a:pt x="3327" y="1015"/>
                </a:lnTo>
                <a:lnTo>
                  <a:pt x="3325" y="1013"/>
                </a:lnTo>
                <a:lnTo>
                  <a:pt x="3323" y="1011"/>
                </a:lnTo>
                <a:lnTo>
                  <a:pt x="3321" y="1006"/>
                </a:lnTo>
                <a:lnTo>
                  <a:pt x="3321" y="1006"/>
                </a:lnTo>
                <a:lnTo>
                  <a:pt x="3319" y="1004"/>
                </a:lnTo>
                <a:lnTo>
                  <a:pt x="3319" y="1002"/>
                </a:lnTo>
                <a:lnTo>
                  <a:pt x="3319" y="1000"/>
                </a:lnTo>
                <a:lnTo>
                  <a:pt x="3315" y="996"/>
                </a:lnTo>
                <a:lnTo>
                  <a:pt x="3313" y="994"/>
                </a:lnTo>
                <a:lnTo>
                  <a:pt x="3311" y="994"/>
                </a:lnTo>
                <a:lnTo>
                  <a:pt x="3311" y="992"/>
                </a:lnTo>
                <a:lnTo>
                  <a:pt x="3308" y="992"/>
                </a:lnTo>
                <a:lnTo>
                  <a:pt x="3308" y="992"/>
                </a:lnTo>
                <a:lnTo>
                  <a:pt x="3308" y="990"/>
                </a:lnTo>
                <a:lnTo>
                  <a:pt x="3306" y="988"/>
                </a:lnTo>
                <a:lnTo>
                  <a:pt x="3304" y="983"/>
                </a:lnTo>
                <a:lnTo>
                  <a:pt x="3300" y="979"/>
                </a:lnTo>
                <a:lnTo>
                  <a:pt x="3300" y="979"/>
                </a:lnTo>
                <a:lnTo>
                  <a:pt x="3300" y="979"/>
                </a:lnTo>
                <a:lnTo>
                  <a:pt x="3298" y="977"/>
                </a:lnTo>
                <a:lnTo>
                  <a:pt x="3298" y="975"/>
                </a:lnTo>
                <a:lnTo>
                  <a:pt x="3296" y="973"/>
                </a:lnTo>
                <a:lnTo>
                  <a:pt x="3296" y="973"/>
                </a:lnTo>
                <a:lnTo>
                  <a:pt x="3296" y="973"/>
                </a:lnTo>
                <a:lnTo>
                  <a:pt x="3296" y="969"/>
                </a:lnTo>
                <a:lnTo>
                  <a:pt x="3296" y="969"/>
                </a:lnTo>
                <a:lnTo>
                  <a:pt x="3296" y="967"/>
                </a:lnTo>
                <a:lnTo>
                  <a:pt x="3296" y="965"/>
                </a:lnTo>
                <a:lnTo>
                  <a:pt x="3296" y="960"/>
                </a:lnTo>
                <a:lnTo>
                  <a:pt x="3298" y="958"/>
                </a:lnTo>
                <a:lnTo>
                  <a:pt x="3298" y="958"/>
                </a:lnTo>
                <a:lnTo>
                  <a:pt x="3296" y="958"/>
                </a:lnTo>
                <a:lnTo>
                  <a:pt x="3296" y="962"/>
                </a:lnTo>
                <a:lnTo>
                  <a:pt x="3294" y="960"/>
                </a:lnTo>
                <a:lnTo>
                  <a:pt x="3294" y="956"/>
                </a:lnTo>
                <a:lnTo>
                  <a:pt x="3294" y="954"/>
                </a:lnTo>
                <a:lnTo>
                  <a:pt x="3292" y="952"/>
                </a:lnTo>
                <a:lnTo>
                  <a:pt x="3290" y="952"/>
                </a:lnTo>
                <a:lnTo>
                  <a:pt x="3290" y="950"/>
                </a:lnTo>
                <a:lnTo>
                  <a:pt x="3288" y="948"/>
                </a:lnTo>
                <a:lnTo>
                  <a:pt x="3285" y="948"/>
                </a:lnTo>
                <a:lnTo>
                  <a:pt x="3285" y="948"/>
                </a:lnTo>
                <a:lnTo>
                  <a:pt x="3283" y="948"/>
                </a:lnTo>
                <a:lnTo>
                  <a:pt x="3285" y="946"/>
                </a:lnTo>
                <a:lnTo>
                  <a:pt x="3285" y="944"/>
                </a:lnTo>
                <a:lnTo>
                  <a:pt x="3285" y="944"/>
                </a:lnTo>
                <a:lnTo>
                  <a:pt x="3288" y="941"/>
                </a:lnTo>
                <a:lnTo>
                  <a:pt x="3288" y="941"/>
                </a:lnTo>
                <a:lnTo>
                  <a:pt x="3290" y="939"/>
                </a:lnTo>
                <a:lnTo>
                  <a:pt x="3290" y="941"/>
                </a:lnTo>
                <a:lnTo>
                  <a:pt x="3290" y="941"/>
                </a:lnTo>
                <a:lnTo>
                  <a:pt x="3290" y="939"/>
                </a:lnTo>
                <a:lnTo>
                  <a:pt x="3292" y="939"/>
                </a:lnTo>
                <a:lnTo>
                  <a:pt x="3292" y="937"/>
                </a:lnTo>
                <a:lnTo>
                  <a:pt x="3294" y="935"/>
                </a:lnTo>
                <a:lnTo>
                  <a:pt x="3294" y="933"/>
                </a:lnTo>
                <a:lnTo>
                  <a:pt x="3294" y="933"/>
                </a:lnTo>
                <a:lnTo>
                  <a:pt x="3294" y="931"/>
                </a:lnTo>
                <a:lnTo>
                  <a:pt x="3296" y="931"/>
                </a:lnTo>
                <a:lnTo>
                  <a:pt x="3296" y="929"/>
                </a:lnTo>
                <a:lnTo>
                  <a:pt x="3296" y="929"/>
                </a:lnTo>
                <a:lnTo>
                  <a:pt x="3296" y="929"/>
                </a:lnTo>
                <a:lnTo>
                  <a:pt x="3296" y="927"/>
                </a:lnTo>
                <a:lnTo>
                  <a:pt x="3296" y="927"/>
                </a:lnTo>
                <a:lnTo>
                  <a:pt x="3296" y="925"/>
                </a:lnTo>
                <a:lnTo>
                  <a:pt x="3296" y="927"/>
                </a:lnTo>
                <a:lnTo>
                  <a:pt x="3296" y="927"/>
                </a:lnTo>
                <a:lnTo>
                  <a:pt x="3298" y="927"/>
                </a:lnTo>
                <a:lnTo>
                  <a:pt x="3298" y="927"/>
                </a:lnTo>
                <a:lnTo>
                  <a:pt x="3298" y="925"/>
                </a:lnTo>
                <a:lnTo>
                  <a:pt x="3300" y="927"/>
                </a:lnTo>
                <a:lnTo>
                  <a:pt x="3300" y="927"/>
                </a:lnTo>
                <a:lnTo>
                  <a:pt x="3304" y="925"/>
                </a:lnTo>
                <a:lnTo>
                  <a:pt x="3306" y="925"/>
                </a:lnTo>
                <a:lnTo>
                  <a:pt x="3306" y="925"/>
                </a:lnTo>
                <a:lnTo>
                  <a:pt x="3311" y="921"/>
                </a:lnTo>
                <a:lnTo>
                  <a:pt x="3311" y="921"/>
                </a:lnTo>
                <a:lnTo>
                  <a:pt x="3311" y="921"/>
                </a:lnTo>
                <a:lnTo>
                  <a:pt x="3313" y="923"/>
                </a:lnTo>
                <a:lnTo>
                  <a:pt x="3313" y="923"/>
                </a:lnTo>
                <a:lnTo>
                  <a:pt x="3313" y="923"/>
                </a:lnTo>
                <a:lnTo>
                  <a:pt x="3315" y="921"/>
                </a:lnTo>
                <a:lnTo>
                  <a:pt x="3313" y="921"/>
                </a:lnTo>
                <a:lnTo>
                  <a:pt x="3313" y="921"/>
                </a:lnTo>
                <a:lnTo>
                  <a:pt x="3313" y="918"/>
                </a:lnTo>
                <a:lnTo>
                  <a:pt x="3315" y="918"/>
                </a:lnTo>
                <a:lnTo>
                  <a:pt x="3315" y="918"/>
                </a:lnTo>
                <a:lnTo>
                  <a:pt x="3319" y="916"/>
                </a:lnTo>
                <a:lnTo>
                  <a:pt x="3319" y="916"/>
                </a:lnTo>
                <a:lnTo>
                  <a:pt x="3319" y="914"/>
                </a:lnTo>
                <a:lnTo>
                  <a:pt x="3321" y="914"/>
                </a:lnTo>
                <a:lnTo>
                  <a:pt x="3321" y="914"/>
                </a:lnTo>
                <a:lnTo>
                  <a:pt x="3321" y="914"/>
                </a:lnTo>
                <a:lnTo>
                  <a:pt x="3321" y="912"/>
                </a:lnTo>
                <a:lnTo>
                  <a:pt x="3323" y="912"/>
                </a:lnTo>
                <a:lnTo>
                  <a:pt x="3323" y="912"/>
                </a:lnTo>
                <a:lnTo>
                  <a:pt x="3323" y="910"/>
                </a:lnTo>
                <a:lnTo>
                  <a:pt x="3323" y="910"/>
                </a:lnTo>
                <a:lnTo>
                  <a:pt x="3325" y="910"/>
                </a:lnTo>
                <a:lnTo>
                  <a:pt x="3327" y="910"/>
                </a:lnTo>
                <a:lnTo>
                  <a:pt x="3329" y="910"/>
                </a:lnTo>
                <a:lnTo>
                  <a:pt x="3329" y="910"/>
                </a:lnTo>
                <a:lnTo>
                  <a:pt x="3332" y="908"/>
                </a:lnTo>
                <a:lnTo>
                  <a:pt x="3334" y="908"/>
                </a:lnTo>
                <a:lnTo>
                  <a:pt x="3336" y="906"/>
                </a:lnTo>
                <a:lnTo>
                  <a:pt x="3338" y="904"/>
                </a:lnTo>
                <a:lnTo>
                  <a:pt x="3340" y="904"/>
                </a:lnTo>
                <a:lnTo>
                  <a:pt x="3340" y="904"/>
                </a:lnTo>
                <a:lnTo>
                  <a:pt x="3340" y="904"/>
                </a:lnTo>
                <a:lnTo>
                  <a:pt x="3342" y="904"/>
                </a:lnTo>
                <a:lnTo>
                  <a:pt x="3342" y="904"/>
                </a:lnTo>
                <a:lnTo>
                  <a:pt x="3346" y="902"/>
                </a:lnTo>
                <a:lnTo>
                  <a:pt x="3348" y="900"/>
                </a:lnTo>
                <a:lnTo>
                  <a:pt x="3350" y="900"/>
                </a:lnTo>
                <a:lnTo>
                  <a:pt x="3355" y="902"/>
                </a:lnTo>
                <a:lnTo>
                  <a:pt x="3357" y="902"/>
                </a:lnTo>
                <a:lnTo>
                  <a:pt x="3357" y="904"/>
                </a:lnTo>
                <a:lnTo>
                  <a:pt x="3361" y="904"/>
                </a:lnTo>
                <a:lnTo>
                  <a:pt x="3361" y="904"/>
                </a:lnTo>
                <a:lnTo>
                  <a:pt x="3363" y="906"/>
                </a:lnTo>
                <a:lnTo>
                  <a:pt x="3363" y="906"/>
                </a:lnTo>
                <a:lnTo>
                  <a:pt x="3363" y="906"/>
                </a:lnTo>
                <a:lnTo>
                  <a:pt x="3365" y="904"/>
                </a:lnTo>
                <a:lnTo>
                  <a:pt x="3367" y="904"/>
                </a:lnTo>
                <a:lnTo>
                  <a:pt x="3367" y="904"/>
                </a:lnTo>
                <a:lnTo>
                  <a:pt x="3367" y="902"/>
                </a:lnTo>
                <a:lnTo>
                  <a:pt x="3371" y="904"/>
                </a:lnTo>
                <a:lnTo>
                  <a:pt x="3373" y="904"/>
                </a:lnTo>
                <a:lnTo>
                  <a:pt x="3376" y="904"/>
                </a:lnTo>
                <a:lnTo>
                  <a:pt x="3376" y="904"/>
                </a:lnTo>
                <a:lnTo>
                  <a:pt x="3378" y="906"/>
                </a:lnTo>
                <a:lnTo>
                  <a:pt x="3378" y="908"/>
                </a:lnTo>
                <a:lnTo>
                  <a:pt x="3378" y="910"/>
                </a:lnTo>
                <a:lnTo>
                  <a:pt x="3378" y="910"/>
                </a:lnTo>
                <a:lnTo>
                  <a:pt x="3376" y="912"/>
                </a:lnTo>
                <a:lnTo>
                  <a:pt x="3378" y="912"/>
                </a:lnTo>
                <a:lnTo>
                  <a:pt x="3378" y="916"/>
                </a:lnTo>
                <a:lnTo>
                  <a:pt x="3376" y="921"/>
                </a:lnTo>
                <a:lnTo>
                  <a:pt x="3373" y="925"/>
                </a:lnTo>
                <a:lnTo>
                  <a:pt x="3371" y="927"/>
                </a:lnTo>
                <a:lnTo>
                  <a:pt x="3373" y="929"/>
                </a:lnTo>
                <a:lnTo>
                  <a:pt x="3378" y="931"/>
                </a:lnTo>
                <a:lnTo>
                  <a:pt x="3378" y="933"/>
                </a:lnTo>
                <a:lnTo>
                  <a:pt x="3378" y="933"/>
                </a:lnTo>
                <a:lnTo>
                  <a:pt x="3373" y="933"/>
                </a:lnTo>
                <a:lnTo>
                  <a:pt x="3371" y="931"/>
                </a:lnTo>
                <a:lnTo>
                  <a:pt x="3369" y="931"/>
                </a:lnTo>
                <a:lnTo>
                  <a:pt x="3367" y="931"/>
                </a:lnTo>
                <a:lnTo>
                  <a:pt x="3361" y="931"/>
                </a:lnTo>
                <a:lnTo>
                  <a:pt x="3357" y="931"/>
                </a:lnTo>
                <a:lnTo>
                  <a:pt x="3355" y="931"/>
                </a:lnTo>
                <a:lnTo>
                  <a:pt x="3352" y="931"/>
                </a:lnTo>
                <a:lnTo>
                  <a:pt x="3350" y="933"/>
                </a:lnTo>
                <a:lnTo>
                  <a:pt x="3350" y="933"/>
                </a:lnTo>
                <a:lnTo>
                  <a:pt x="3350" y="935"/>
                </a:lnTo>
                <a:lnTo>
                  <a:pt x="3348" y="937"/>
                </a:lnTo>
                <a:lnTo>
                  <a:pt x="3346" y="937"/>
                </a:lnTo>
                <a:lnTo>
                  <a:pt x="3346" y="939"/>
                </a:lnTo>
                <a:lnTo>
                  <a:pt x="3346" y="941"/>
                </a:lnTo>
                <a:lnTo>
                  <a:pt x="3348" y="941"/>
                </a:lnTo>
                <a:lnTo>
                  <a:pt x="3350" y="944"/>
                </a:lnTo>
                <a:lnTo>
                  <a:pt x="3350" y="946"/>
                </a:lnTo>
                <a:lnTo>
                  <a:pt x="3352" y="946"/>
                </a:lnTo>
                <a:lnTo>
                  <a:pt x="3352" y="946"/>
                </a:lnTo>
                <a:lnTo>
                  <a:pt x="3355" y="946"/>
                </a:lnTo>
                <a:lnTo>
                  <a:pt x="3355" y="946"/>
                </a:lnTo>
                <a:lnTo>
                  <a:pt x="3352" y="946"/>
                </a:lnTo>
                <a:lnTo>
                  <a:pt x="3350" y="946"/>
                </a:lnTo>
                <a:lnTo>
                  <a:pt x="3348" y="948"/>
                </a:lnTo>
                <a:lnTo>
                  <a:pt x="3348" y="946"/>
                </a:lnTo>
                <a:lnTo>
                  <a:pt x="3348" y="946"/>
                </a:lnTo>
                <a:lnTo>
                  <a:pt x="3344" y="944"/>
                </a:lnTo>
                <a:lnTo>
                  <a:pt x="3342" y="944"/>
                </a:lnTo>
                <a:lnTo>
                  <a:pt x="3338" y="944"/>
                </a:lnTo>
                <a:lnTo>
                  <a:pt x="3336" y="946"/>
                </a:lnTo>
                <a:lnTo>
                  <a:pt x="3336" y="946"/>
                </a:lnTo>
                <a:lnTo>
                  <a:pt x="3336" y="948"/>
                </a:lnTo>
                <a:lnTo>
                  <a:pt x="3336" y="948"/>
                </a:lnTo>
                <a:lnTo>
                  <a:pt x="3336" y="950"/>
                </a:lnTo>
                <a:lnTo>
                  <a:pt x="3338" y="950"/>
                </a:lnTo>
                <a:lnTo>
                  <a:pt x="3340" y="950"/>
                </a:lnTo>
                <a:lnTo>
                  <a:pt x="3342" y="952"/>
                </a:lnTo>
                <a:lnTo>
                  <a:pt x="3344" y="952"/>
                </a:lnTo>
                <a:lnTo>
                  <a:pt x="3344" y="952"/>
                </a:lnTo>
                <a:lnTo>
                  <a:pt x="3346" y="956"/>
                </a:lnTo>
                <a:lnTo>
                  <a:pt x="3348" y="960"/>
                </a:lnTo>
                <a:lnTo>
                  <a:pt x="3348" y="962"/>
                </a:lnTo>
                <a:lnTo>
                  <a:pt x="3350" y="962"/>
                </a:lnTo>
                <a:lnTo>
                  <a:pt x="3350" y="965"/>
                </a:lnTo>
                <a:lnTo>
                  <a:pt x="3350" y="965"/>
                </a:lnTo>
                <a:lnTo>
                  <a:pt x="3350" y="967"/>
                </a:lnTo>
                <a:lnTo>
                  <a:pt x="3350" y="967"/>
                </a:lnTo>
                <a:lnTo>
                  <a:pt x="3350" y="969"/>
                </a:lnTo>
                <a:lnTo>
                  <a:pt x="3350" y="971"/>
                </a:lnTo>
                <a:lnTo>
                  <a:pt x="3352" y="971"/>
                </a:lnTo>
                <a:lnTo>
                  <a:pt x="3355" y="971"/>
                </a:lnTo>
                <a:lnTo>
                  <a:pt x="3355" y="971"/>
                </a:lnTo>
                <a:lnTo>
                  <a:pt x="3357" y="971"/>
                </a:lnTo>
                <a:lnTo>
                  <a:pt x="3359" y="973"/>
                </a:lnTo>
                <a:lnTo>
                  <a:pt x="3359" y="973"/>
                </a:lnTo>
                <a:lnTo>
                  <a:pt x="3359" y="975"/>
                </a:lnTo>
                <a:lnTo>
                  <a:pt x="3359" y="975"/>
                </a:lnTo>
                <a:lnTo>
                  <a:pt x="3361" y="975"/>
                </a:lnTo>
                <a:lnTo>
                  <a:pt x="3361" y="975"/>
                </a:lnTo>
                <a:lnTo>
                  <a:pt x="3363" y="975"/>
                </a:lnTo>
                <a:lnTo>
                  <a:pt x="3363" y="975"/>
                </a:lnTo>
                <a:lnTo>
                  <a:pt x="3365" y="977"/>
                </a:lnTo>
                <a:lnTo>
                  <a:pt x="3365" y="977"/>
                </a:lnTo>
                <a:lnTo>
                  <a:pt x="3367" y="977"/>
                </a:lnTo>
                <a:lnTo>
                  <a:pt x="3367" y="977"/>
                </a:lnTo>
                <a:lnTo>
                  <a:pt x="3369" y="977"/>
                </a:lnTo>
                <a:lnTo>
                  <a:pt x="3369" y="977"/>
                </a:lnTo>
                <a:lnTo>
                  <a:pt x="3369" y="981"/>
                </a:lnTo>
                <a:lnTo>
                  <a:pt x="3369" y="983"/>
                </a:lnTo>
                <a:lnTo>
                  <a:pt x="3369" y="986"/>
                </a:lnTo>
                <a:lnTo>
                  <a:pt x="3369" y="986"/>
                </a:lnTo>
                <a:lnTo>
                  <a:pt x="3367" y="990"/>
                </a:lnTo>
                <a:lnTo>
                  <a:pt x="3367" y="990"/>
                </a:lnTo>
                <a:lnTo>
                  <a:pt x="3367" y="992"/>
                </a:lnTo>
                <a:lnTo>
                  <a:pt x="3367" y="994"/>
                </a:lnTo>
                <a:lnTo>
                  <a:pt x="3369" y="998"/>
                </a:lnTo>
                <a:lnTo>
                  <a:pt x="3371" y="1002"/>
                </a:lnTo>
                <a:lnTo>
                  <a:pt x="3373" y="1004"/>
                </a:lnTo>
                <a:lnTo>
                  <a:pt x="3373" y="1004"/>
                </a:lnTo>
                <a:lnTo>
                  <a:pt x="3373" y="1004"/>
                </a:lnTo>
                <a:lnTo>
                  <a:pt x="3373" y="1002"/>
                </a:lnTo>
                <a:lnTo>
                  <a:pt x="3373" y="998"/>
                </a:lnTo>
                <a:lnTo>
                  <a:pt x="3373" y="996"/>
                </a:lnTo>
                <a:lnTo>
                  <a:pt x="3373" y="996"/>
                </a:lnTo>
                <a:lnTo>
                  <a:pt x="3373" y="992"/>
                </a:lnTo>
                <a:lnTo>
                  <a:pt x="3376" y="992"/>
                </a:lnTo>
                <a:lnTo>
                  <a:pt x="3378" y="990"/>
                </a:lnTo>
                <a:lnTo>
                  <a:pt x="3378" y="990"/>
                </a:lnTo>
                <a:lnTo>
                  <a:pt x="3380" y="990"/>
                </a:lnTo>
                <a:lnTo>
                  <a:pt x="3382" y="988"/>
                </a:lnTo>
                <a:lnTo>
                  <a:pt x="3384" y="988"/>
                </a:lnTo>
                <a:lnTo>
                  <a:pt x="3386" y="988"/>
                </a:lnTo>
                <a:lnTo>
                  <a:pt x="3388" y="988"/>
                </a:lnTo>
                <a:lnTo>
                  <a:pt x="3388" y="990"/>
                </a:lnTo>
                <a:lnTo>
                  <a:pt x="3390" y="992"/>
                </a:lnTo>
                <a:lnTo>
                  <a:pt x="3390" y="994"/>
                </a:lnTo>
                <a:lnTo>
                  <a:pt x="3390" y="996"/>
                </a:lnTo>
                <a:lnTo>
                  <a:pt x="3392" y="998"/>
                </a:lnTo>
                <a:lnTo>
                  <a:pt x="3392" y="1000"/>
                </a:lnTo>
                <a:lnTo>
                  <a:pt x="3394" y="1002"/>
                </a:lnTo>
                <a:lnTo>
                  <a:pt x="3399" y="1004"/>
                </a:lnTo>
                <a:lnTo>
                  <a:pt x="3401" y="1006"/>
                </a:lnTo>
                <a:lnTo>
                  <a:pt x="3401" y="1006"/>
                </a:lnTo>
                <a:lnTo>
                  <a:pt x="3401" y="1006"/>
                </a:lnTo>
                <a:lnTo>
                  <a:pt x="3401" y="1009"/>
                </a:lnTo>
                <a:lnTo>
                  <a:pt x="3401" y="1009"/>
                </a:lnTo>
                <a:close/>
              </a:path>
            </a:pathLst>
          </a:custGeom>
          <a:solidFill>
            <a:srgbClr val="666666">
              <a:alpha val="20000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34"/>
          <p:cNvSpPr/>
          <p:nvPr/>
        </p:nvSpPr>
        <p:spPr>
          <a:xfrm>
            <a:off x="3628117" y="1623918"/>
            <a:ext cx="1845820" cy="1266073"/>
          </a:xfrm>
          <a:custGeom>
            <a:avLst/>
            <a:gdLst/>
            <a:ahLst/>
            <a:cxnLst/>
            <a:rect l="l" t="t" r="r" b="b"/>
            <a:pathLst>
              <a:path w="901" h="683" extrusionOk="0">
                <a:moveTo>
                  <a:pt x="451" y="683"/>
                </a:moveTo>
                <a:cubicBezTo>
                  <a:pt x="532" y="603"/>
                  <a:pt x="641" y="554"/>
                  <a:pt x="763" y="554"/>
                </a:cubicBezTo>
                <a:cubicBezTo>
                  <a:pt x="806" y="554"/>
                  <a:pt x="848" y="561"/>
                  <a:pt x="888" y="572"/>
                </a:cubicBezTo>
                <a:cubicBezTo>
                  <a:pt x="896" y="537"/>
                  <a:pt x="901" y="500"/>
                  <a:pt x="901" y="462"/>
                </a:cubicBezTo>
                <a:cubicBezTo>
                  <a:pt x="901" y="207"/>
                  <a:pt x="699" y="0"/>
                  <a:pt x="451" y="0"/>
                </a:cubicBezTo>
                <a:cubicBezTo>
                  <a:pt x="202" y="0"/>
                  <a:pt x="0" y="207"/>
                  <a:pt x="0" y="462"/>
                </a:cubicBezTo>
                <a:cubicBezTo>
                  <a:pt x="0" y="500"/>
                  <a:pt x="5" y="537"/>
                  <a:pt x="13" y="572"/>
                </a:cubicBezTo>
                <a:cubicBezTo>
                  <a:pt x="53" y="561"/>
                  <a:pt x="95" y="554"/>
                  <a:pt x="139" y="554"/>
                </a:cubicBezTo>
                <a:cubicBezTo>
                  <a:pt x="260" y="554"/>
                  <a:pt x="370" y="603"/>
                  <a:pt x="451" y="683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accent3">
                    <a:lumMod val="1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1100" dirty="0"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653" name="Google Shape;653;p34"/>
          <p:cNvSpPr/>
          <p:nvPr/>
        </p:nvSpPr>
        <p:spPr>
          <a:xfrm>
            <a:off x="3028049" y="2681223"/>
            <a:ext cx="1517786" cy="1714080"/>
          </a:xfrm>
          <a:custGeom>
            <a:avLst/>
            <a:gdLst/>
            <a:ahLst/>
            <a:cxnLst/>
            <a:rect l="l" t="t" r="r" b="b"/>
            <a:pathLst>
              <a:path w="763" h="906" extrusionOk="0">
                <a:moveTo>
                  <a:pt x="624" y="444"/>
                </a:moveTo>
                <a:cubicBezTo>
                  <a:pt x="624" y="406"/>
                  <a:pt x="629" y="369"/>
                  <a:pt x="637" y="334"/>
                </a:cubicBezTo>
                <a:cubicBezTo>
                  <a:pt x="484" y="288"/>
                  <a:pt x="364" y="161"/>
                  <a:pt x="325" y="0"/>
                </a:cubicBezTo>
                <a:cubicBezTo>
                  <a:pt x="138" y="56"/>
                  <a:pt x="0" y="234"/>
                  <a:pt x="0" y="444"/>
                </a:cubicBezTo>
                <a:cubicBezTo>
                  <a:pt x="0" y="700"/>
                  <a:pt x="202" y="906"/>
                  <a:pt x="451" y="906"/>
                </a:cubicBezTo>
                <a:cubicBezTo>
                  <a:pt x="572" y="906"/>
                  <a:pt x="682" y="857"/>
                  <a:pt x="763" y="777"/>
                </a:cubicBezTo>
                <a:cubicBezTo>
                  <a:pt x="677" y="693"/>
                  <a:pt x="624" y="575"/>
                  <a:pt x="624" y="444"/>
                </a:cubicBezTo>
                <a:close/>
              </a:path>
            </a:pathLst>
          </a:custGeom>
          <a:solidFill>
            <a:schemeClr val="accent3">
              <a:lumMod val="25000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2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34"/>
          <p:cNvSpPr/>
          <p:nvPr/>
        </p:nvSpPr>
        <p:spPr>
          <a:xfrm>
            <a:off x="4519847" y="2684556"/>
            <a:ext cx="1600969" cy="1722393"/>
          </a:xfrm>
          <a:custGeom>
            <a:avLst/>
            <a:gdLst/>
            <a:ahLst/>
            <a:cxnLst/>
            <a:rect l="l" t="t" r="r" b="b"/>
            <a:pathLst>
              <a:path w="762" h="906" extrusionOk="0">
                <a:moveTo>
                  <a:pt x="437" y="0"/>
                </a:moveTo>
                <a:cubicBezTo>
                  <a:pt x="398" y="161"/>
                  <a:pt x="279" y="288"/>
                  <a:pt x="125" y="334"/>
                </a:cubicBezTo>
                <a:cubicBezTo>
                  <a:pt x="133" y="369"/>
                  <a:pt x="138" y="406"/>
                  <a:pt x="138" y="444"/>
                </a:cubicBezTo>
                <a:cubicBezTo>
                  <a:pt x="138" y="575"/>
                  <a:pt x="85" y="693"/>
                  <a:pt x="0" y="777"/>
                </a:cubicBezTo>
                <a:cubicBezTo>
                  <a:pt x="81" y="857"/>
                  <a:pt x="190" y="906"/>
                  <a:pt x="312" y="906"/>
                </a:cubicBezTo>
                <a:cubicBezTo>
                  <a:pt x="560" y="906"/>
                  <a:pt x="762" y="700"/>
                  <a:pt x="762" y="444"/>
                </a:cubicBezTo>
                <a:cubicBezTo>
                  <a:pt x="762" y="234"/>
                  <a:pt x="625" y="56"/>
                  <a:pt x="437" y="0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34"/>
          <p:cNvSpPr/>
          <p:nvPr/>
        </p:nvSpPr>
        <p:spPr>
          <a:xfrm>
            <a:off x="4282911" y="2846738"/>
            <a:ext cx="543231" cy="518590"/>
          </a:xfrm>
          <a:custGeom>
            <a:avLst/>
            <a:gdLst/>
            <a:ahLst/>
            <a:cxnLst/>
            <a:rect l="l" t="t" r="r" b="b"/>
            <a:pathLst>
              <a:path w="251" h="241" extrusionOk="0">
                <a:moveTo>
                  <a:pt x="126" y="0"/>
                </a:moveTo>
                <a:cubicBezTo>
                  <a:pt x="65" y="60"/>
                  <a:pt x="21" y="136"/>
                  <a:pt x="0" y="223"/>
                </a:cubicBezTo>
                <a:cubicBezTo>
                  <a:pt x="40" y="234"/>
                  <a:pt x="82" y="241"/>
                  <a:pt x="126" y="241"/>
                </a:cubicBezTo>
                <a:cubicBezTo>
                  <a:pt x="169" y="241"/>
                  <a:pt x="211" y="234"/>
                  <a:pt x="251" y="223"/>
                </a:cubicBezTo>
                <a:cubicBezTo>
                  <a:pt x="230" y="136"/>
                  <a:pt x="186" y="60"/>
                  <a:pt x="126" y="0"/>
                </a:cubicBezTo>
                <a:close/>
              </a:path>
            </a:pathLst>
          </a:custGeom>
          <a:solidFill>
            <a:srgbClr val="596374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34"/>
          <p:cNvSpPr/>
          <p:nvPr/>
        </p:nvSpPr>
        <p:spPr>
          <a:xfrm>
            <a:off x="4281053" y="2866320"/>
            <a:ext cx="543231" cy="490694"/>
          </a:xfrm>
          <a:custGeom>
            <a:avLst/>
            <a:gdLst/>
            <a:ahLst/>
            <a:cxnLst/>
            <a:rect l="l" t="t" r="r" b="b"/>
            <a:pathLst>
              <a:path w="251" h="241" extrusionOk="0">
                <a:moveTo>
                  <a:pt x="126" y="0"/>
                </a:moveTo>
                <a:cubicBezTo>
                  <a:pt x="65" y="60"/>
                  <a:pt x="21" y="136"/>
                  <a:pt x="0" y="223"/>
                </a:cubicBezTo>
                <a:cubicBezTo>
                  <a:pt x="40" y="234"/>
                  <a:pt x="82" y="241"/>
                  <a:pt x="126" y="241"/>
                </a:cubicBezTo>
                <a:cubicBezTo>
                  <a:pt x="169" y="241"/>
                  <a:pt x="211" y="234"/>
                  <a:pt x="251" y="223"/>
                </a:cubicBezTo>
                <a:cubicBezTo>
                  <a:pt x="230" y="136"/>
                  <a:pt x="186" y="60"/>
                  <a:pt x="12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8" name="Google Shape;658;p34" descr="Image result for SEGMENTATION icon 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00579" y="2155451"/>
            <a:ext cx="380969" cy="36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34" descr="Image result for TARGETING  icon 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42846" y="3361263"/>
            <a:ext cx="380969" cy="354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4" descr="Image result for POSITIONING icon 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26008" y="3357014"/>
            <a:ext cx="380969" cy="362499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Segmentation, Targeting, and Positioning (STP)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5"/>
          <p:cNvSpPr/>
          <p:nvPr/>
        </p:nvSpPr>
        <p:spPr>
          <a:xfrm>
            <a:off x="516871" y="2202000"/>
            <a:ext cx="740700" cy="739500"/>
          </a:xfrm>
          <a:prstGeom prst="roundRect">
            <a:avLst>
              <a:gd name="adj" fmla="val 16667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rPr>
              <a:t>01</a:t>
            </a:r>
            <a:endParaRPr sz="1100" dirty="0"/>
          </a:p>
        </p:txBody>
      </p:sp>
      <p:sp>
        <p:nvSpPr>
          <p:cNvPr id="667" name="Google Shape;667;p35"/>
          <p:cNvSpPr txBox="1"/>
          <p:nvPr/>
        </p:nvSpPr>
        <p:spPr>
          <a:xfrm>
            <a:off x="1596643" y="1085612"/>
            <a:ext cx="6031200" cy="30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dirty="0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Segmentation </a:t>
            </a:r>
            <a:endParaRPr sz="2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Target Audience:</a:t>
            </a:r>
            <a:endParaRPr sz="1600" b="1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International Businesses: </a:t>
            </a:r>
            <a:r>
              <a:rPr lang="en" sz="16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Companies looking for new suppliers, partners, or products from Egypt.</a:t>
            </a:r>
            <a:endParaRPr sz="16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Investors:</a:t>
            </a:r>
            <a:r>
              <a:rPr lang="en" sz="16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Individuals and institutions seeking investment opportunities in Egyptian businesses.</a:t>
            </a:r>
            <a:endParaRPr sz="16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Egyptian Businesses: </a:t>
            </a:r>
            <a:r>
              <a:rPr lang="en" sz="16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Companies seeking to expand their reach and connect with international buyers.</a:t>
            </a:r>
            <a:endParaRPr sz="16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C0C0C"/>
              </a:buClr>
              <a:buSzPts val="900"/>
              <a:buFont typeface="Geo"/>
              <a:buNone/>
            </a:pPr>
            <a:r>
              <a:rPr lang="en" dirty="0">
                <a:solidFill>
                  <a:srgbClr val="27323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</a:t>
            </a:r>
            <a:endParaRPr b="0" i="0" u="none" strike="noStrike" cap="none" dirty="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843" y="225139"/>
            <a:ext cx="1338623" cy="13386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36"/>
          <p:cNvSpPr txBox="1"/>
          <p:nvPr/>
        </p:nvSpPr>
        <p:spPr>
          <a:xfrm>
            <a:off x="1545816" y="1098285"/>
            <a:ext cx="5391300" cy="2946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Georgia"/>
              <a:buNone/>
            </a:pPr>
            <a:endParaRPr sz="1100" b="1" dirty="0">
              <a:solidFill>
                <a:srgbClr val="0C0C0C"/>
              </a:solidFill>
              <a:latin typeface="+mj-lt"/>
              <a:ea typeface="Georgia"/>
              <a:cs typeface="Georgia"/>
              <a:sym typeface="Georgia"/>
            </a:endParaRPr>
          </a:p>
          <a:p>
            <a:pPr fontAlgn="base"/>
            <a:r>
              <a:rPr lang="en-US" sz="1100" b="1" dirty="0">
                <a:latin typeface="+mj-lt"/>
              </a:rPr>
              <a:t>Buyer Persona A: </a:t>
            </a:r>
          </a:p>
          <a:p>
            <a:pPr fontAlgn="base"/>
            <a:r>
              <a:rPr lang="en-US" sz="1100" b="1" dirty="0">
                <a:latin typeface="+mj-lt"/>
              </a:rPr>
              <a:t>Mr. Adam</a:t>
            </a:r>
            <a:endParaRPr lang="en-US" sz="1100" dirty="0">
              <a:latin typeface="+mj-lt"/>
            </a:endParaRPr>
          </a:p>
          <a:p>
            <a:pPr fontAlgn="base"/>
            <a:r>
              <a:rPr lang="en-US" sz="1100" b="1" dirty="0">
                <a:latin typeface="+mj-lt"/>
              </a:rPr>
              <a:t>Demographics:</a:t>
            </a:r>
            <a:r>
              <a:rPr lang="en-US" sz="1100" dirty="0">
                <a:latin typeface="+mj-lt"/>
              </a:rPr>
              <a:t> </a:t>
            </a:r>
          </a:p>
          <a:p>
            <a:pPr fontAlgn="base"/>
            <a:r>
              <a:rPr lang="en-US" sz="1100" b="1" dirty="0">
                <a:latin typeface="+mj-lt"/>
              </a:rPr>
              <a:t>Age: </a:t>
            </a:r>
            <a:r>
              <a:rPr lang="en-US" sz="1100" dirty="0">
                <a:latin typeface="+mj-lt"/>
              </a:rPr>
              <a:t>25-55 </a:t>
            </a:r>
          </a:p>
          <a:p>
            <a:pPr fontAlgn="base"/>
            <a:r>
              <a:rPr lang="en-US" sz="1100" b="1" dirty="0">
                <a:latin typeface="+mj-lt"/>
              </a:rPr>
              <a:t>Gender:</a:t>
            </a:r>
            <a:r>
              <a:rPr lang="en-US" sz="1100" dirty="0">
                <a:latin typeface="+mj-lt"/>
              </a:rPr>
              <a:t> Male  </a:t>
            </a:r>
          </a:p>
          <a:p>
            <a:pPr fontAlgn="base"/>
            <a:r>
              <a:rPr lang="en-US" sz="1100" b="1" dirty="0">
                <a:latin typeface="+mj-lt"/>
              </a:rPr>
              <a:t>Location: </a:t>
            </a:r>
            <a:r>
              <a:rPr lang="en-US" sz="1100" dirty="0">
                <a:latin typeface="+mj-lt"/>
              </a:rPr>
              <a:t>Based in Cairo or another major Egyptian city </a:t>
            </a:r>
          </a:p>
          <a:p>
            <a:pPr fontAlgn="base"/>
            <a:r>
              <a:rPr lang="en-US" sz="1100" b="1" dirty="0">
                <a:latin typeface="+mj-lt"/>
              </a:rPr>
              <a:t>Role: </a:t>
            </a:r>
            <a:r>
              <a:rPr lang="en-US" sz="1100" dirty="0">
                <a:latin typeface="+mj-lt"/>
              </a:rPr>
              <a:t>Export / Logistics Manager or Owner of a small to large Egyptian exporting company </a:t>
            </a:r>
          </a:p>
          <a:p>
            <a:r>
              <a:rPr lang="en-US" sz="1100" b="1" dirty="0">
                <a:latin typeface="+mj-lt"/>
              </a:rPr>
              <a:t>Focus:</a:t>
            </a:r>
            <a:r>
              <a:rPr lang="en-US" sz="1100" dirty="0">
                <a:latin typeface="+mj-lt"/>
              </a:rPr>
              <a:t> Expanding market reach and increasing sales.</a:t>
            </a:r>
          </a:p>
          <a:p>
            <a:r>
              <a:rPr lang="en-US" sz="1100" b="1" dirty="0">
                <a:latin typeface="+mj-lt"/>
              </a:rPr>
              <a:t>Challenges:</a:t>
            </a:r>
            <a:r>
              <a:rPr lang="en-US" sz="1100" dirty="0">
                <a:latin typeface="+mj-lt"/>
              </a:rPr>
              <a:t> Finding reliable buyers, language barriers, limited resources.</a:t>
            </a:r>
          </a:p>
          <a:p>
            <a:r>
              <a:rPr lang="en-US" sz="1100" b="1" dirty="0">
                <a:latin typeface="+mj-lt"/>
              </a:rPr>
              <a:t>Needs:</a:t>
            </a:r>
            <a:r>
              <a:rPr lang="en-US" sz="1100" dirty="0">
                <a:latin typeface="+mj-lt"/>
              </a:rPr>
              <a:t> Trusted connections, affordable marketing, support from government agencies.</a:t>
            </a:r>
          </a:p>
          <a:p>
            <a:r>
              <a:rPr lang="en-US" sz="1100" b="1" dirty="0">
                <a:latin typeface="+mj-lt"/>
              </a:rPr>
              <a:t>Lifestyle: </a:t>
            </a:r>
            <a:r>
              <a:rPr lang="en-US" sz="1100" dirty="0">
                <a:latin typeface="+mj-lt"/>
              </a:rPr>
              <a:t>Busy professional, often working long hours. Prioritizes family and social connections. Enjoys traditional Egyptian culture and leisure activities.</a:t>
            </a:r>
          </a:p>
          <a:p>
            <a:r>
              <a:rPr lang="en-US" sz="1100" b="1" dirty="0">
                <a:latin typeface="+mj-lt"/>
              </a:rPr>
              <a:t>Interests:</a:t>
            </a:r>
            <a:r>
              <a:rPr lang="en-US" sz="1100" dirty="0">
                <a:latin typeface="+mj-lt"/>
              </a:rPr>
              <a:t> Facebook, Egyptian cuisine, travel, and learning about new business trends.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498" y="1235945"/>
            <a:ext cx="1705555" cy="1705555"/>
          </a:xfrm>
          <a:prstGeom prst="rect">
            <a:avLst/>
          </a:prstGeom>
        </p:spPr>
      </p:pic>
      <p:sp>
        <p:nvSpPr>
          <p:cNvPr id="7" name="Google Shape;1335;p42">
            <a:extLst>
              <a:ext uri="{FF2B5EF4-FFF2-40B4-BE49-F238E27FC236}">
                <a16:creationId xmlns:a16="http://schemas.microsoft.com/office/drawing/2014/main" id="{E2011F16-C1F7-424E-85A9-D8D8F90FEE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41697" y="47157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Buyer persona infographic</a:t>
            </a:r>
            <a:endParaRPr sz="18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36"/>
          <p:cNvSpPr txBox="1"/>
          <p:nvPr/>
        </p:nvSpPr>
        <p:spPr>
          <a:xfrm>
            <a:off x="1514540" y="890535"/>
            <a:ext cx="5391300" cy="336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Georgia"/>
              <a:buNone/>
            </a:pPr>
            <a:r>
              <a:rPr lang="en" sz="2400" b="1" dirty="0">
                <a:solidFill>
                  <a:srgbClr val="0C0C0C"/>
                </a:solidFill>
                <a:latin typeface="Zilla Slab"/>
                <a:ea typeface="Zilla Slab"/>
                <a:cs typeface="Zilla Slab"/>
                <a:sym typeface="Zilla Slab"/>
              </a:rPr>
              <a:t> </a:t>
            </a:r>
            <a:endParaRPr sz="1100" b="1" dirty="0">
              <a:solidFill>
                <a:srgbClr val="0C0C0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Georgia"/>
              <a:buNone/>
            </a:pPr>
            <a:endParaRPr sz="1100" b="1" dirty="0">
              <a:solidFill>
                <a:srgbClr val="0C0C0C"/>
              </a:solidFill>
              <a:latin typeface="+mj-lt"/>
              <a:ea typeface="Georgia"/>
              <a:cs typeface="Georgia"/>
              <a:sym typeface="Georgia"/>
            </a:endParaRPr>
          </a:p>
          <a:p>
            <a:pPr fontAlgn="base"/>
            <a:r>
              <a:rPr lang="en-US" sz="1100" b="1" dirty="0">
                <a:latin typeface="+mj-lt"/>
              </a:rPr>
              <a:t>Buyer Persona B: </a:t>
            </a:r>
          </a:p>
          <a:p>
            <a:pPr fontAlgn="base"/>
            <a:r>
              <a:rPr lang="ar-EG" sz="1100" b="1" dirty="0">
                <a:latin typeface="+mj-lt"/>
              </a:rPr>
              <a:t>حاج نادى السباعي </a:t>
            </a:r>
            <a:endParaRPr lang="en-US" sz="1100" dirty="0">
              <a:latin typeface="+mj-lt"/>
            </a:endParaRPr>
          </a:p>
          <a:p>
            <a:pPr fontAlgn="base"/>
            <a:r>
              <a:rPr lang="en-US" sz="1100" b="1" dirty="0">
                <a:latin typeface="+mj-lt"/>
              </a:rPr>
              <a:t>Demographics:</a:t>
            </a:r>
            <a:r>
              <a:rPr lang="en-US" sz="1100" dirty="0">
                <a:latin typeface="+mj-lt"/>
              </a:rPr>
              <a:t> </a:t>
            </a:r>
          </a:p>
          <a:p>
            <a:pPr fontAlgn="base"/>
            <a:r>
              <a:rPr lang="en-US" sz="1100" b="1" dirty="0">
                <a:latin typeface="+mj-lt"/>
              </a:rPr>
              <a:t>Age: </a:t>
            </a:r>
            <a:r>
              <a:rPr lang="en-US" sz="1100" dirty="0">
                <a:latin typeface="+mj-lt"/>
              </a:rPr>
              <a:t>45-65 years </a:t>
            </a:r>
          </a:p>
          <a:p>
            <a:pPr fontAlgn="base"/>
            <a:r>
              <a:rPr lang="en-US" sz="1100" b="1" dirty="0">
                <a:latin typeface="+mj-lt"/>
              </a:rPr>
              <a:t>Gender:</a:t>
            </a:r>
            <a:r>
              <a:rPr lang="en-US" sz="1100" dirty="0">
                <a:latin typeface="+mj-lt"/>
              </a:rPr>
              <a:t> Male  </a:t>
            </a:r>
          </a:p>
          <a:p>
            <a:pPr fontAlgn="base"/>
            <a:r>
              <a:rPr lang="en-US" sz="1100" b="1" dirty="0">
                <a:latin typeface="+mj-lt"/>
              </a:rPr>
              <a:t>Location: </a:t>
            </a:r>
            <a:r>
              <a:rPr lang="en-US" sz="1100" dirty="0">
                <a:latin typeface="+mj-lt"/>
              </a:rPr>
              <a:t>Based in Cairo or another major Egyptian city </a:t>
            </a:r>
          </a:p>
          <a:p>
            <a:pPr fontAlgn="base"/>
            <a:r>
              <a:rPr lang="en-US" sz="1100" b="1" dirty="0">
                <a:latin typeface="+mj-lt"/>
              </a:rPr>
              <a:t>Role: </a:t>
            </a:r>
            <a:r>
              <a:rPr lang="en-US" sz="1100" dirty="0">
                <a:latin typeface="+mj-lt"/>
              </a:rPr>
              <a:t>Owner of medium-sized to Large Egyptian exporting company </a:t>
            </a:r>
          </a:p>
          <a:p>
            <a:r>
              <a:rPr lang="en-US" sz="1100" b="1" dirty="0">
                <a:latin typeface="+mj-lt"/>
              </a:rPr>
              <a:t>Focus:</a:t>
            </a:r>
            <a:r>
              <a:rPr lang="en-US" sz="1100" dirty="0">
                <a:latin typeface="+mj-lt"/>
              </a:rPr>
              <a:t> Expand the company's global reach, increase market share, and secure long-term partnerships..</a:t>
            </a:r>
          </a:p>
          <a:p>
            <a:r>
              <a:rPr lang="en-US" sz="1100" b="1" dirty="0">
                <a:latin typeface="+mj-lt"/>
              </a:rPr>
              <a:t>Challenges:</a:t>
            </a:r>
            <a:r>
              <a:rPr lang="en-US" sz="1100" dirty="0">
                <a:latin typeface="+mj-lt"/>
              </a:rPr>
              <a:t> Finding reliable buyers, language barriers, limited resources.</a:t>
            </a:r>
          </a:p>
          <a:p>
            <a:r>
              <a:rPr lang="en-US" sz="1100" b="1" dirty="0">
                <a:latin typeface="+mj-lt"/>
              </a:rPr>
              <a:t>Needs:</a:t>
            </a:r>
            <a:r>
              <a:rPr lang="en-US" sz="1100" dirty="0">
                <a:latin typeface="+mj-lt"/>
              </a:rPr>
              <a:t> Trusted connections, affordable marketing, support from government agencies.</a:t>
            </a:r>
          </a:p>
          <a:p>
            <a:r>
              <a:rPr lang="en-US" sz="1100" b="1" dirty="0">
                <a:latin typeface="+mj-lt"/>
              </a:rPr>
              <a:t>Lifestyle: </a:t>
            </a:r>
            <a:r>
              <a:rPr lang="en-US" sz="1100" dirty="0">
                <a:latin typeface="+mj-lt"/>
              </a:rPr>
              <a:t>Busy professional, often working long hours. </a:t>
            </a:r>
            <a:r>
              <a:rPr lang="en-US" sz="1100" dirty="0"/>
              <a:t>driven by success. Enjoys traditional Egyptian culture and charity.</a:t>
            </a:r>
            <a:r>
              <a:rPr lang="en-US" sz="1100" dirty="0">
                <a:latin typeface="+mj-lt"/>
              </a:rPr>
              <a:t> </a:t>
            </a:r>
          </a:p>
          <a:p>
            <a:r>
              <a:rPr lang="en-US" sz="1100" b="1" dirty="0">
                <a:latin typeface="+mj-lt"/>
              </a:rPr>
              <a:t>Interests:</a:t>
            </a:r>
            <a:r>
              <a:rPr lang="en-US" sz="1100" dirty="0">
                <a:latin typeface="+mj-lt"/>
              </a:rPr>
              <a:t> learning about new business trends.</a:t>
            </a:r>
          </a:p>
          <a:p>
            <a:r>
              <a:rPr lang="en-US" sz="1100" b="1" dirty="0">
                <a:latin typeface="+mj-lt"/>
              </a:rPr>
              <a:t>Characteristics: </a:t>
            </a:r>
            <a:r>
              <a:rPr lang="en-US" sz="1100" dirty="0"/>
              <a:t>Self-Made, Strong Trade Mindset, Risk-Taker</a:t>
            </a:r>
            <a:endParaRPr lang="en-US" sz="110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7" t="11802" r="21733" b="-4426"/>
          <a:stretch/>
        </p:blipFill>
        <p:spPr>
          <a:xfrm>
            <a:off x="6724275" y="301740"/>
            <a:ext cx="2113641" cy="229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93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36"/>
          <p:cNvSpPr txBox="1"/>
          <p:nvPr/>
        </p:nvSpPr>
        <p:spPr>
          <a:xfrm>
            <a:off x="1364737" y="745869"/>
            <a:ext cx="5391300" cy="3931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Georgia"/>
              <a:buNone/>
            </a:pPr>
            <a:r>
              <a:rPr lang="en" sz="2400" b="1" dirty="0">
                <a:solidFill>
                  <a:srgbClr val="0C0C0C"/>
                </a:solidFill>
                <a:latin typeface="Zilla Slab"/>
                <a:ea typeface="Zilla Slab"/>
                <a:cs typeface="Zilla Slab"/>
                <a:sym typeface="Zilla Slab"/>
              </a:rPr>
              <a:t>International Buyers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Georgia"/>
              <a:buNone/>
            </a:pPr>
            <a:r>
              <a:rPr lang="en" sz="2400" b="1" dirty="0">
                <a:solidFill>
                  <a:srgbClr val="0C0C0C"/>
                </a:solidFill>
                <a:latin typeface="Zilla Slab"/>
                <a:ea typeface="Zilla Slab"/>
                <a:cs typeface="Zilla Slab"/>
                <a:sym typeface="Zilla Slab"/>
              </a:rPr>
              <a:t> </a:t>
            </a:r>
            <a:endParaRPr sz="1100" b="1" dirty="0">
              <a:solidFill>
                <a:srgbClr val="0C0C0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fontAlgn="base"/>
            <a:r>
              <a:rPr lang="en-US" sz="1100" b="1" dirty="0"/>
              <a:t>Buyer Persona: Mr. Jack</a:t>
            </a:r>
            <a:endParaRPr lang="en-US" sz="1100" dirty="0"/>
          </a:p>
          <a:p>
            <a:pPr fontAlgn="base"/>
            <a:r>
              <a:rPr lang="en-US" sz="1100" b="1" dirty="0"/>
              <a:t>Demographics </a:t>
            </a:r>
            <a:r>
              <a:rPr lang="en-US" sz="1100" dirty="0"/>
              <a:t> </a:t>
            </a:r>
          </a:p>
          <a:p>
            <a:pPr fontAlgn="base"/>
            <a:r>
              <a:rPr lang="en-US" sz="1100" b="1" dirty="0"/>
              <a:t>Age</a:t>
            </a:r>
            <a:r>
              <a:rPr lang="en-US" sz="1100" dirty="0"/>
              <a:t>: 25-50 </a:t>
            </a:r>
          </a:p>
          <a:p>
            <a:pPr fontAlgn="base"/>
            <a:r>
              <a:rPr lang="en-US" sz="1100" b="1" dirty="0"/>
              <a:t>Gender</a:t>
            </a:r>
            <a:r>
              <a:rPr lang="en-US" sz="1100" dirty="0"/>
              <a:t>: Male</a:t>
            </a:r>
          </a:p>
          <a:p>
            <a:pPr fontAlgn="base"/>
            <a:r>
              <a:rPr lang="en-US" sz="1100" b="1" dirty="0"/>
              <a:t>Location</a:t>
            </a:r>
            <a:r>
              <a:rPr lang="en-US" sz="1100" dirty="0"/>
              <a:t>: Based in any country that has intentional trade agreements with Egypt  </a:t>
            </a:r>
          </a:p>
          <a:p>
            <a:pPr fontAlgn="base"/>
            <a:r>
              <a:rPr lang="en-US" sz="1100" b="1" dirty="0"/>
              <a:t>Role</a:t>
            </a:r>
            <a:r>
              <a:rPr lang="en-US" sz="1100" dirty="0"/>
              <a:t>: Supply Chain specialist / Manager for a medium-sized to large international company </a:t>
            </a:r>
          </a:p>
          <a:p>
            <a:r>
              <a:rPr lang="en-US" sz="1100" b="1" dirty="0"/>
              <a:t>Focus:</a:t>
            </a:r>
            <a:r>
              <a:rPr lang="en-US" sz="1100" dirty="0"/>
              <a:t> Finding high-quality, cost-effective Egyptian products. ensure product quality and compliance, and reduce supply chain risks.</a:t>
            </a:r>
          </a:p>
          <a:p>
            <a:r>
              <a:rPr lang="en-US" sz="1100" b="1" dirty="0"/>
              <a:t>Challenges:</a:t>
            </a:r>
            <a:r>
              <a:rPr lang="en-US" sz="1100" dirty="0"/>
              <a:t> Finding reliable suppliers, ensuring quality, navigating the Egyptian market, and ensuring timely delivery.</a:t>
            </a:r>
          </a:p>
          <a:p>
            <a:r>
              <a:rPr lang="en-US" sz="1100" b="1" dirty="0"/>
              <a:t>Needs:</a:t>
            </a:r>
            <a:r>
              <a:rPr lang="en-US" sz="1100" dirty="0"/>
              <a:t> Efficient sourcing platform, detailed product information, trust and transparency.</a:t>
            </a:r>
          </a:p>
          <a:p>
            <a:r>
              <a:rPr lang="en-US" sz="1100" b="1" dirty="0"/>
              <a:t>Lifestyle:</a:t>
            </a:r>
            <a:r>
              <a:rPr lang="en-US" sz="1100" dirty="0"/>
              <a:t> Fast-paced professional, often traveling for work. Values work-life balance and enjoys spending time with family and friends.</a:t>
            </a:r>
          </a:p>
          <a:p>
            <a:r>
              <a:rPr lang="en-US" sz="1100" b="1" dirty="0"/>
              <a:t>Interests:</a:t>
            </a:r>
            <a:r>
              <a:rPr lang="en-US" sz="1100" dirty="0"/>
              <a:t> Global culture, reading economical &amp; political new trends,  fitness, and staying updated on industry trends.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Georgia"/>
              <a:buNone/>
            </a:pPr>
            <a:endParaRPr sz="16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217" y="1231170"/>
            <a:ext cx="1941659" cy="194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780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36"/>
          <p:cNvSpPr/>
          <p:nvPr/>
        </p:nvSpPr>
        <p:spPr>
          <a:xfrm>
            <a:off x="560734" y="2202000"/>
            <a:ext cx="740700" cy="739500"/>
          </a:xfrm>
          <a:prstGeom prst="roundRect">
            <a:avLst>
              <a:gd name="adj" fmla="val 16667"/>
            </a:avLst>
          </a:prstGeom>
          <a:solidFill>
            <a:schemeClr val="accent3">
              <a:lumMod val="25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rPr>
              <a:t>02</a:t>
            </a:r>
            <a:endParaRPr sz="1100" dirty="0"/>
          </a:p>
        </p:txBody>
      </p:sp>
      <p:sp>
        <p:nvSpPr>
          <p:cNvPr id="673" name="Google Shape;673;p36"/>
          <p:cNvSpPr txBox="1"/>
          <p:nvPr/>
        </p:nvSpPr>
        <p:spPr>
          <a:xfrm>
            <a:off x="1730354" y="1066996"/>
            <a:ext cx="6299462" cy="2331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Georgia"/>
              <a:buNone/>
            </a:pPr>
            <a:r>
              <a:rPr lang="en" sz="2400" b="1" dirty="0">
                <a:solidFill>
                  <a:srgbClr val="0C0C0C"/>
                </a:solidFill>
                <a:latin typeface="Zilla Slab"/>
                <a:ea typeface="Zilla Slab"/>
                <a:cs typeface="Zilla Slab"/>
                <a:sym typeface="Zilla Slab"/>
              </a:rPr>
              <a:t>Targeting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Georgia"/>
              <a:buNone/>
            </a:pPr>
            <a:endParaRPr sz="1100" b="1" dirty="0">
              <a:solidFill>
                <a:srgbClr val="0C0C0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algn="ctr"/>
            <a:r>
              <a:rPr lang="en-US" dirty="0" err="1"/>
              <a:t>Egyquette</a:t>
            </a:r>
            <a:r>
              <a:rPr lang="en-US" dirty="0"/>
              <a:t> can address these needs by:</a:t>
            </a:r>
          </a:p>
          <a:p>
            <a:pPr algn="ctr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Connecting buyers and sellers directly.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Providing a trusted platform for verified suppliers.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Offering tools for marketing and promotion.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Ensuring product quality and compliance.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Simplifying the sourcing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Building trust and transparency.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739" y="225139"/>
            <a:ext cx="1338623" cy="13386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35441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37"/>
          <p:cNvSpPr/>
          <p:nvPr/>
        </p:nvSpPr>
        <p:spPr>
          <a:xfrm>
            <a:off x="530109" y="2202000"/>
            <a:ext cx="740700" cy="739500"/>
          </a:xfrm>
          <a:prstGeom prst="roundRect">
            <a:avLst>
              <a:gd name="adj" fmla="val 16667"/>
            </a:avLst>
          </a:prstGeom>
          <a:solidFill>
            <a:schemeClr val="accent3">
              <a:lumMod val="25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rPr>
              <a:t>03</a:t>
            </a:r>
            <a:endParaRPr sz="1100"/>
          </a:p>
        </p:txBody>
      </p:sp>
      <p:sp>
        <p:nvSpPr>
          <p:cNvPr id="679" name="Google Shape;679;p37"/>
          <p:cNvSpPr txBox="1"/>
          <p:nvPr/>
        </p:nvSpPr>
        <p:spPr>
          <a:xfrm>
            <a:off x="1572900" y="750000"/>
            <a:ext cx="5998200" cy="3642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Georgia"/>
              <a:buNone/>
            </a:pPr>
            <a:r>
              <a:rPr lang="en" sz="2400" b="1" i="0" u="none" strike="noStrike" cap="none" dirty="0">
                <a:solidFill>
                  <a:srgbClr val="0C0C0C"/>
                </a:solidFill>
                <a:latin typeface="Zilla Slab"/>
                <a:ea typeface="Zilla Slab"/>
                <a:cs typeface="Zilla Slab"/>
                <a:sym typeface="Zilla Slab"/>
              </a:rPr>
              <a:t>Positioning</a:t>
            </a:r>
            <a:endParaRPr sz="2400" b="1" dirty="0">
              <a:solidFill>
                <a:srgbClr val="0C0C0C"/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solidFill>
                  <a:schemeClr val="dk1"/>
                </a:solidFill>
              </a:rPr>
              <a:t> </a:t>
            </a:r>
            <a:r>
              <a:rPr lang="en" sz="1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6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Proposition:</a:t>
            </a:r>
            <a:endParaRPr sz="1600" b="1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1270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" sz="16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Egyquette website is Comprehensive, User-Friendly Navigation.</a:t>
            </a:r>
            <a:endParaRPr sz="16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127000" lvl="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en-US" sz="16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A</a:t>
            </a:r>
            <a:r>
              <a:rPr lang="en" sz="16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nd Multilingual Support for both egyptian exporters and international buyers. </a:t>
            </a:r>
            <a:r>
              <a:rPr lang="en-US" sz="16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W</a:t>
            </a:r>
            <a:r>
              <a:rPr lang="en" sz="16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ill show Detailed Company Profiles for  verified businesses only. </a:t>
            </a:r>
            <a:endParaRPr sz="16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  Brand Differentiation:</a:t>
            </a:r>
            <a:endParaRPr sz="1600" b="1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tillium Web"/>
              <a:buChar char="●"/>
            </a:pPr>
            <a:r>
              <a:rPr lang="en" sz="16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Focus on Egyptian Businesses</a:t>
            </a:r>
            <a:endParaRPr sz="16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tillium Web"/>
              <a:buChar char="●"/>
            </a:pPr>
            <a:r>
              <a:rPr lang="en" sz="16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 Accuracy &amp; Up-to-Date Information</a:t>
            </a:r>
            <a:endParaRPr sz="16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C0C0C"/>
              </a:buClr>
              <a:buSzPts val="1100"/>
              <a:buFont typeface="Georgia"/>
              <a:buNone/>
            </a:pPr>
            <a:endParaRPr sz="1100" b="1" dirty="0">
              <a:solidFill>
                <a:srgbClr val="0C0C0C"/>
              </a:solidFill>
              <a:latin typeface="Geo"/>
              <a:ea typeface="Geo"/>
              <a:cs typeface="Geo"/>
              <a:sym typeface="Geo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100" y="232823"/>
            <a:ext cx="1338623" cy="13386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0"/>
          <p:cNvSpPr txBox="1">
            <a:spLocks noGrp="1"/>
          </p:cNvSpPr>
          <p:nvPr>
            <p:ph type="title"/>
          </p:nvPr>
        </p:nvSpPr>
        <p:spPr>
          <a:xfrm>
            <a:off x="720000" y="216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Marketing Mix (4 Ps)</a:t>
            </a:r>
            <a:endParaRPr/>
          </a:p>
        </p:txBody>
      </p:sp>
      <p:grpSp>
        <p:nvGrpSpPr>
          <p:cNvPr id="560" name="Google Shape;560;p30"/>
          <p:cNvGrpSpPr/>
          <p:nvPr/>
        </p:nvGrpSpPr>
        <p:grpSpPr>
          <a:xfrm>
            <a:off x="2505377" y="955297"/>
            <a:ext cx="4018294" cy="4018294"/>
            <a:chOff x="4825955" y="1245369"/>
            <a:chExt cx="4018294" cy="4018294"/>
          </a:xfrm>
        </p:grpSpPr>
        <p:grpSp>
          <p:nvGrpSpPr>
            <p:cNvPr id="561" name="Google Shape;561;p30"/>
            <p:cNvGrpSpPr/>
            <p:nvPr/>
          </p:nvGrpSpPr>
          <p:grpSpPr>
            <a:xfrm>
              <a:off x="4825955" y="1245369"/>
              <a:ext cx="4018294" cy="4018294"/>
              <a:chOff x="6296659" y="1419860"/>
              <a:chExt cx="4018294" cy="4018294"/>
            </a:xfrm>
          </p:grpSpPr>
          <p:sp>
            <p:nvSpPr>
              <p:cNvPr id="562" name="Google Shape;562;p30"/>
              <p:cNvSpPr/>
              <p:nvPr/>
            </p:nvSpPr>
            <p:spPr>
              <a:xfrm>
                <a:off x="6296659" y="1419860"/>
                <a:ext cx="1490994" cy="245235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600" y="0"/>
                    </a:moveTo>
                    <a:lnTo>
                      <a:pt x="4103" y="0"/>
                    </a:lnTo>
                    <a:cubicBezTo>
                      <a:pt x="1840" y="0"/>
                      <a:pt x="0" y="1119"/>
                      <a:pt x="0" y="2494"/>
                    </a:cubicBez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374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30"/>
              <p:cNvSpPr/>
              <p:nvPr/>
            </p:nvSpPr>
            <p:spPr>
              <a:xfrm>
                <a:off x="7858760" y="1419860"/>
                <a:ext cx="2452356" cy="149099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4103"/>
                    </a:lnTo>
                    <a:cubicBezTo>
                      <a:pt x="21600" y="1840"/>
                      <a:pt x="20481" y="0"/>
                      <a:pt x="19106" y="0"/>
                    </a:cubicBezTo>
                    <a:lnTo>
                      <a:pt x="0" y="0"/>
                    </a:lnTo>
                    <a:lnTo>
                      <a:pt x="0" y="21600"/>
                    </a:lnTo>
                    <a:lnTo>
                      <a:pt x="7853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30"/>
              <p:cNvSpPr/>
              <p:nvPr/>
            </p:nvSpPr>
            <p:spPr>
              <a:xfrm>
                <a:off x="8823959" y="2981960"/>
                <a:ext cx="1490994" cy="245235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21600"/>
                    </a:moveTo>
                    <a:lnTo>
                      <a:pt x="17497" y="21600"/>
                    </a:lnTo>
                    <a:cubicBezTo>
                      <a:pt x="19760" y="21600"/>
                      <a:pt x="21600" y="20481"/>
                      <a:pt x="21600" y="19106"/>
                    </a:cubicBezTo>
                    <a:lnTo>
                      <a:pt x="21600" y="0"/>
                    </a:lnTo>
                    <a:lnTo>
                      <a:pt x="0" y="0"/>
                    </a:lnTo>
                    <a:lnTo>
                      <a:pt x="0" y="7853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30"/>
              <p:cNvSpPr/>
              <p:nvPr/>
            </p:nvSpPr>
            <p:spPr>
              <a:xfrm>
                <a:off x="6296660" y="3947160"/>
                <a:ext cx="2452356" cy="149099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0" y="17497"/>
                    </a:lnTo>
                    <a:cubicBezTo>
                      <a:pt x="0" y="19760"/>
                      <a:pt x="1119" y="21600"/>
                      <a:pt x="2494" y="21600"/>
                    </a:cubicBezTo>
                    <a:lnTo>
                      <a:pt x="21600" y="21600"/>
                    </a:lnTo>
                    <a:lnTo>
                      <a:pt x="21600" y="0"/>
                    </a:lnTo>
                    <a:lnTo>
                      <a:pt x="1374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30"/>
              <p:cNvSpPr/>
              <p:nvPr/>
            </p:nvSpPr>
            <p:spPr>
              <a:xfrm>
                <a:off x="7858760" y="2981960"/>
                <a:ext cx="891600" cy="891600"/>
              </a:xfrm>
              <a:prstGeom prst="rect">
                <a:avLst/>
              </a:prstGeom>
              <a:solidFill>
                <a:srgbClr val="3F3F3F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 p’s</a:t>
                </a:r>
                <a:endParaRPr sz="180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30"/>
              <p:cNvSpPr txBox="1"/>
              <p:nvPr/>
            </p:nvSpPr>
            <p:spPr>
              <a:xfrm>
                <a:off x="7875494" y="2489234"/>
                <a:ext cx="457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rgbClr val="FFFFFF"/>
                    </a:solidFill>
                  </a:rPr>
                  <a:t>02</a:t>
                </a:r>
                <a:endParaRPr dirty="0"/>
              </a:p>
            </p:txBody>
          </p:sp>
          <p:sp>
            <p:nvSpPr>
              <p:cNvPr id="568" name="Google Shape;568;p30"/>
              <p:cNvSpPr txBox="1"/>
              <p:nvPr/>
            </p:nvSpPr>
            <p:spPr>
              <a:xfrm>
                <a:off x="8856358" y="3011878"/>
                <a:ext cx="457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FFFFFF"/>
                    </a:solidFill>
                  </a:rPr>
                  <a:t>04</a:t>
                </a:r>
                <a:endParaRPr/>
              </a:p>
            </p:txBody>
          </p:sp>
          <p:sp>
            <p:nvSpPr>
              <p:cNvPr id="569" name="Google Shape;569;p30"/>
              <p:cNvSpPr txBox="1"/>
              <p:nvPr/>
            </p:nvSpPr>
            <p:spPr>
              <a:xfrm>
                <a:off x="8266784" y="3954090"/>
                <a:ext cx="457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i="0" u="none" strike="noStrike" cap="none">
                    <a:solidFill>
                      <a:srgbClr val="FFFFFF"/>
                    </a:solidFill>
                  </a:rPr>
                  <a:t>03</a:t>
                </a:r>
                <a:endParaRPr/>
              </a:p>
            </p:txBody>
          </p:sp>
          <p:sp>
            <p:nvSpPr>
              <p:cNvPr id="570" name="Google Shape;570;p30"/>
              <p:cNvSpPr txBox="1"/>
              <p:nvPr/>
            </p:nvSpPr>
            <p:spPr>
              <a:xfrm>
                <a:off x="7294258" y="3458100"/>
                <a:ext cx="457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i="0" u="none" strike="noStrike" cap="none">
                    <a:solidFill>
                      <a:srgbClr val="FFFFFF"/>
                    </a:solidFill>
                  </a:rPr>
                  <a:t>0</a:t>
                </a:r>
                <a:r>
                  <a:rPr lang="en" sz="1800" b="1">
                    <a:solidFill>
                      <a:srgbClr val="FFFFFF"/>
                    </a:solidFill>
                  </a:rPr>
                  <a:t>1</a:t>
                </a:r>
                <a:endParaRPr/>
              </a:p>
            </p:txBody>
          </p:sp>
        </p:grpSp>
        <p:sp>
          <p:nvSpPr>
            <p:cNvPr id="571" name="Google Shape;571;p30"/>
            <p:cNvSpPr/>
            <p:nvPr/>
          </p:nvSpPr>
          <p:spPr>
            <a:xfrm>
              <a:off x="7918662" y="4445010"/>
              <a:ext cx="439623" cy="332961"/>
            </a:xfrm>
            <a:custGeom>
              <a:avLst/>
              <a:gdLst/>
              <a:ahLst/>
              <a:cxnLst/>
              <a:rect l="l" t="t" r="r" b="b"/>
              <a:pathLst>
                <a:path w="11689" h="8853" extrusionOk="0">
                  <a:moveTo>
                    <a:pt x="1040" y="2709"/>
                  </a:moveTo>
                  <a:cubicBezTo>
                    <a:pt x="1229" y="2709"/>
                    <a:pt x="1386" y="2867"/>
                    <a:pt x="1386" y="3056"/>
                  </a:cubicBezTo>
                  <a:lnTo>
                    <a:pt x="1386" y="5828"/>
                  </a:lnTo>
                  <a:cubicBezTo>
                    <a:pt x="1386" y="6017"/>
                    <a:pt x="1229" y="6175"/>
                    <a:pt x="1040" y="6175"/>
                  </a:cubicBezTo>
                  <a:cubicBezTo>
                    <a:pt x="819" y="6175"/>
                    <a:pt x="662" y="6017"/>
                    <a:pt x="662" y="5828"/>
                  </a:cubicBezTo>
                  <a:lnTo>
                    <a:pt x="662" y="3056"/>
                  </a:lnTo>
                  <a:cubicBezTo>
                    <a:pt x="662" y="2867"/>
                    <a:pt x="819" y="2709"/>
                    <a:pt x="1040" y="2709"/>
                  </a:cubicBezTo>
                  <a:close/>
                  <a:moveTo>
                    <a:pt x="9641" y="1449"/>
                  </a:moveTo>
                  <a:lnTo>
                    <a:pt x="9641" y="7435"/>
                  </a:lnTo>
                  <a:lnTo>
                    <a:pt x="2079" y="5545"/>
                  </a:lnTo>
                  <a:lnTo>
                    <a:pt x="2079" y="3340"/>
                  </a:lnTo>
                  <a:lnTo>
                    <a:pt x="9641" y="1449"/>
                  </a:lnTo>
                  <a:close/>
                  <a:moveTo>
                    <a:pt x="3466" y="6616"/>
                  </a:moveTo>
                  <a:lnTo>
                    <a:pt x="6112" y="7278"/>
                  </a:lnTo>
                  <a:cubicBezTo>
                    <a:pt x="5954" y="7845"/>
                    <a:pt x="5450" y="8223"/>
                    <a:pt x="4820" y="8223"/>
                  </a:cubicBezTo>
                  <a:cubicBezTo>
                    <a:pt x="4064" y="8223"/>
                    <a:pt x="3434" y="7593"/>
                    <a:pt x="3434" y="6837"/>
                  </a:cubicBezTo>
                  <a:cubicBezTo>
                    <a:pt x="3434" y="6774"/>
                    <a:pt x="3434" y="6679"/>
                    <a:pt x="3466" y="6616"/>
                  </a:cubicBezTo>
                  <a:close/>
                  <a:moveTo>
                    <a:pt x="10680" y="662"/>
                  </a:moveTo>
                  <a:cubicBezTo>
                    <a:pt x="10869" y="662"/>
                    <a:pt x="11027" y="819"/>
                    <a:pt x="11027" y="1008"/>
                  </a:cubicBezTo>
                  <a:lnTo>
                    <a:pt x="11027" y="7876"/>
                  </a:lnTo>
                  <a:cubicBezTo>
                    <a:pt x="11027" y="8065"/>
                    <a:pt x="10869" y="8223"/>
                    <a:pt x="10680" y="8223"/>
                  </a:cubicBezTo>
                  <a:cubicBezTo>
                    <a:pt x="10491" y="8223"/>
                    <a:pt x="10334" y="8065"/>
                    <a:pt x="10334" y="7876"/>
                  </a:cubicBezTo>
                  <a:lnTo>
                    <a:pt x="10334" y="1008"/>
                  </a:lnTo>
                  <a:cubicBezTo>
                    <a:pt x="10334" y="819"/>
                    <a:pt x="10491" y="662"/>
                    <a:pt x="10680" y="662"/>
                  </a:cubicBezTo>
                  <a:close/>
                  <a:moveTo>
                    <a:pt x="10680" y="0"/>
                  </a:moveTo>
                  <a:cubicBezTo>
                    <a:pt x="10208" y="0"/>
                    <a:pt x="9798" y="315"/>
                    <a:pt x="9704" y="756"/>
                  </a:cubicBezTo>
                  <a:lnTo>
                    <a:pt x="1985" y="2678"/>
                  </a:lnTo>
                  <a:cubicBezTo>
                    <a:pt x="1827" y="2331"/>
                    <a:pt x="1449" y="2048"/>
                    <a:pt x="1040" y="2048"/>
                  </a:cubicBezTo>
                  <a:cubicBezTo>
                    <a:pt x="473" y="2048"/>
                    <a:pt x="0" y="2520"/>
                    <a:pt x="0" y="3056"/>
                  </a:cubicBezTo>
                  <a:lnTo>
                    <a:pt x="0" y="5828"/>
                  </a:lnTo>
                  <a:cubicBezTo>
                    <a:pt x="0" y="6364"/>
                    <a:pt x="473" y="6837"/>
                    <a:pt x="1040" y="6837"/>
                  </a:cubicBezTo>
                  <a:cubicBezTo>
                    <a:pt x="1449" y="6837"/>
                    <a:pt x="1827" y="6616"/>
                    <a:pt x="1985" y="6206"/>
                  </a:cubicBezTo>
                  <a:lnTo>
                    <a:pt x="2804" y="6427"/>
                  </a:lnTo>
                  <a:cubicBezTo>
                    <a:pt x="2772" y="6522"/>
                    <a:pt x="2772" y="6679"/>
                    <a:pt x="2772" y="6805"/>
                  </a:cubicBezTo>
                  <a:cubicBezTo>
                    <a:pt x="2772" y="7939"/>
                    <a:pt x="3655" y="8853"/>
                    <a:pt x="4820" y="8853"/>
                  </a:cubicBezTo>
                  <a:cubicBezTo>
                    <a:pt x="5324" y="8853"/>
                    <a:pt x="5828" y="8664"/>
                    <a:pt x="6175" y="8317"/>
                  </a:cubicBezTo>
                  <a:cubicBezTo>
                    <a:pt x="6459" y="8065"/>
                    <a:pt x="6648" y="7719"/>
                    <a:pt x="6774" y="7341"/>
                  </a:cubicBezTo>
                  <a:lnTo>
                    <a:pt x="9704" y="8065"/>
                  </a:lnTo>
                  <a:cubicBezTo>
                    <a:pt x="9798" y="8506"/>
                    <a:pt x="10208" y="8821"/>
                    <a:pt x="10680" y="8821"/>
                  </a:cubicBezTo>
                  <a:cubicBezTo>
                    <a:pt x="11216" y="8821"/>
                    <a:pt x="11688" y="8349"/>
                    <a:pt x="11688" y="7782"/>
                  </a:cubicBezTo>
                  <a:lnTo>
                    <a:pt x="11688" y="945"/>
                  </a:lnTo>
                  <a:cubicBezTo>
                    <a:pt x="11688" y="473"/>
                    <a:pt x="11279" y="0"/>
                    <a:pt x="106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72" name="Google Shape;572;p30"/>
            <p:cNvGrpSpPr/>
            <p:nvPr/>
          </p:nvGrpSpPr>
          <p:grpSpPr>
            <a:xfrm>
              <a:off x="7724516" y="1526139"/>
              <a:ext cx="468420" cy="464723"/>
              <a:chOff x="3913478" y="2318350"/>
              <a:chExt cx="297750" cy="295400"/>
            </a:xfrm>
          </p:grpSpPr>
          <p:sp>
            <p:nvSpPr>
              <p:cNvPr id="573" name="Google Shape;573;p30"/>
              <p:cNvSpPr/>
              <p:nvPr/>
            </p:nvSpPr>
            <p:spPr>
              <a:xfrm>
                <a:off x="3913478" y="2318350"/>
                <a:ext cx="297750" cy="295400"/>
              </a:xfrm>
              <a:custGeom>
                <a:avLst/>
                <a:gdLst/>
                <a:ahLst/>
                <a:cxnLst/>
                <a:rect l="l" t="t" r="r" b="b"/>
                <a:pathLst>
                  <a:path w="11910" h="11816" extrusionOk="0">
                    <a:moveTo>
                      <a:pt x="5892" y="694"/>
                    </a:moveTo>
                    <a:cubicBezTo>
                      <a:pt x="7625" y="694"/>
                      <a:pt x="9043" y="2112"/>
                      <a:pt x="9043" y="3845"/>
                    </a:cubicBezTo>
                    <a:cubicBezTo>
                      <a:pt x="9043" y="5483"/>
                      <a:pt x="7751" y="6838"/>
                      <a:pt x="6081" y="6932"/>
                    </a:cubicBezTo>
                    <a:cubicBezTo>
                      <a:pt x="6018" y="6932"/>
                      <a:pt x="5987" y="6901"/>
                      <a:pt x="5924" y="6869"/>
                    </a:cubicBezTo>
                    <a:lnTo>
                      <a:pt x="5766" y="6711"/>
                    </a:lnTo>
                    <a:cubicBezTo>
                      <a:pt x="5297" y="6298"/>
                      <a:pt x="4683" y="6101"/>
                      <a:pt x="4072" y="6101"/>
                    </a:cubicBezTo>
                    <a:cubicBezTo>
                      <a:pt x="3985" y="6101"/>
                      <a:pt x="3899" y="6105"/>
                      <a:pt x="3813" y="6113"/>
                    </a:cubicBezTo>
                    <a:cubicBezTo>
                      <a:pt x="3151" y="5577"/>
                      <a:pt x="2773" y="4727"/>
                      <a:pt x="2773" y="3845"/>
                    </a:cubicBezTo>
                    <a:cubicBezTo>
                      <a:pt x="2773" y="2112"/>
                      <a:pt x="4191" y="694"/>
                      <a:pt x="5892" y="694"/>
                    </a:cubicBezTo>
                    <a:close/>
                    <a:moveTo>
                      <a:pt x="4171" y="6822"/>
                    </a:moveTo>
                    <a:cubicBezTo>
                      <a:pt x="4577" y="6822"/>
                      <a:pt x="4979" y="6964"/>
                      <a:pt x="5294" y="7247"/>
                    </a:cubicBezTo>
                    <a:cubicBezTo>
                      <a:pt x="5420" y="7373"/>
                      <a:pt x="5735" y="7657"/>
                      <a:pt x="5892" y="7657"/>
                    </a:cubicBezTo>
                    <a:lnTo>
                      <a:pt x="7972" y="7657"/>
                    </a:lnTo>
                    <a:cubicBezTo>
                      <a:pt x="8192" y="7657"/>
                      <a:pt x="8350" y="7814"/>
                      <a:pt x="8350" y="8003"/>
                    </a:cubicBezTo>
                    <a:cubicBezTo>
                      <a:pt x="8350" y="8192"/>
                      <a:pt x="8192" y="8350"/>
                      <a:pt x="7972" y="8350"/>
                    </a:cubicBezTo>
                    <a:lnTo>
                      <a:pt x="5514" y="8350"/>
                    </a:lnTo>
                    <a:cubicBezTo>
                      <a:pt x="5294" y="8350"/>
                      <a:pt x="5136" y="8507"/>
                      <a:pt x="5136" y="8728"/>
                    </a:cubicBezTo>
                    <a:cubicBezTo>
                      <a:pt x="5136" y="8917"/>
                      <a:pt x="5294" y="9074"/>
                      <a:pt x="5514" y="9074"/>
                    </a:cubicBezTo>
                    <a:lnTo>
                      <a:pt x="8224" y="9074"/>
                    </a:lnTo>
                    <a:cubicBezTo>
                      <a:pt x="8507" y="9074"/>
                      <a:pt x="8759" y="8948"/>
                      <a:pt x="8980" y="8759"/>
                    </a:cubicBezTo>
                    <a:lnTo>
                      <a:pt x="10492" y="7090"/>
                    </a:lnTo>
                    <a:cubicBezTo>
                      <a:pt x="10568" y="7033"/>
                      <a:pt x="10666" y="6987"/>
                      <a:pt x="10766" y="6987"/>
                    </a:cubicBezTo>
                    <a:cubicBezTo>
                      <a:pt x="10833" y="6987"/>
                      <a:pt x="10902" y="7008"/>
                      <a:pt x="10965" y="7058"/>
                    </a:cubicBezTo>
                    <a:cubicBezTo>
                      <a:pt x="11122" y="7184"/>
                      <a:pt x="11185" y="7373"/>
                      <a:pt x="11059" y="7531"/>
                    </a:cubicBezTo>
                    <a:lnTo>
                      <a:pt x="9389" y="9767"/>
                    </a:lnTo>
                    <a:cubicBezTo>
                      <a:pt x="9074" y="10209"/>
                      <a:pt x="8570" y="10492"/>
                      <a:pt x="8035" y="10492"/>
                    </a:cubicBezTo>
                    <a:lnTo>
                      <a:pt x="2773" y="10492"/>
                    </a:lnTo>
                    <a:lnTo>
                      <a:pt x="2773" y="7468"/>
                    </a:lnTo>
                    <a:lnTo>
                      <a:pt x="3025" y="7247"/>
                    </a:lnTo>
                    <a:cubicBezTo>
                      <a:pt x="3356" y="6964"/>
                      <a:pt x="3766" y="6822"/>
                      <a:pt x="4171" y="6822"/>
                    </a:cubicBezTo>
                    <a:close/>
                    <a:moveTo>
                      <a:pt x="1734" y="6932"/>
                    </a:moveTo>
                    <a:cubicBezTo>
                      <a:pt x="1923" y="6932"/>
                      <a:pt x="2080" y="7090"/>
                      <a:pt x="2080" y="7310"/>
                    </a:cubicBezTo>
                    <a:lnTo>
                      <a:pt x="2080" y="10807"/>
                    </a:lnTo>
                    <a:cubicBezTo>
                      <a:pt x="2080" y="10996"/>
                      <a:pt x="1923" y="11154"/>
                      <a:pt x="1734" y="11154"/>
                    </a:cubicBezTo>
                    <a:lnTo>
                      <a:pt x="662" y="11154"/>
                    </a:lnTo>
                    <a:lnTo>
                      <a:pt x="662" y="6932"/>
                    </a:lnTo>
                    <a:close/>
                    <a:moveTo>
                      <a:pt x="5924" y="1"/>
                    </a:moveTo>
                    <a:cubicBezTo>
                      <a:pt x="3844" y="1"/>
                      <a:pt x="2112" y="1734"/>
                      <a:pt x="2112" y="3845"/>
                    </a:cubicBezTo>
                    <a:cubicBezTo>
                      <a:pt x="2112" y="4790"/>
                      <a:pt x="2458" y="5672"/>
                      <a:pt x="3088" y="6396"/>
                    </a:cubicBezTo>
                    <a:cubicBezTo>
                      <a:pt x="2931" y="6459"/>
                      <a:pt x="2773" y="6585"/>
                      <a:pt x="2616" y="6711"/>
                    </a:cubicBezTo>
                    <a:cubicBezTo>
                      <a:pt x="2427" y="6428"/>
                      <a:pt x="2112" y="6270"/>
                      <a:pt x="1765" y="6270"/>
                    </a:cubicBezTo>
                    <a:lnTo>
                      <a:pt x="347" y="6270"/>
                    </a:lnTo>
                    <a:cubicBezTo>
                      <a:pt x="158" y="6270"/>
                      <a:pt x="1" y="6428"/>
                      <a:pt x="1" y="6585"/>
                    </a:cubicBezTo>
                    <a:lnTo>
                      <a:pt x="1" y="11469"/>
                    </a:lnTo>
                    <a:cubicBezTo>
                      <a:pt x="1" y="11658"/>
                      <a:pt x="158" y="11815"/>
                      <a:pt x="347" y="11815"/>
                    </a:cubicBezTo>
                    <a:lnTo>
                      <a:pt x="1765" y="11815"/>
                    </a:lnTo>
                    <a:cubicBezTo>
                      <a:pt x="2238" y="11815"/>
                      <a:pt x="2584" y="11563"/>
                      <a:pt x="2742" y="11122"/>
                    </a:cubicBezTo>
                    <a:lnTo>
                      <a:pt x="8035" y="11122"/>
                    </a:lnTo>
                    <a:cubicBezTo>
                      <a:pt x="8759" y="11122"/>
                      <a:pt x="9515" y="10776"/>
                      <a:pt x="9956" y="10146"/>
                    </a:cubicBezTo>
                    <a:lnTo>
                      <a:pt x="11595" y="7877"/>
                    </a:lnTo>
                    <a:cubicBezTo>
                      <a:pt x="11910" y="7468"/>
                      <a:pt x="11878" y="6838"/>
                      <a:pt x="11437" y="6459"/>
                    </a:cubicBezTo>
                    <a:cubicBezTo>
                      <a:pt x="11249" y="6301"/>
                      <a:pt x="11015" y="6221"/>
                      <a:pt x="10780" y="6221"/>
                    </a:cubicBezTo>
                    <a:cubicBezTo>
                      <a:pt x="10503" y="6221"/>
                      <a:pt x="10224" y="6332"/>
                      <a:pt x="10019" y="6554"/>
                    </a:cubicBezTo>
                    <a:lnTo>
                      <a:pt x="9011" y="7657"/>
                    </a:lnTo>
                    <a:cubicBezTo>
                      <a:pt x="8885" y="7247"/>
                      <a:pt x="8539" y="6932"/>
                      <a:pt x="8098" y="6932"/>
                    </a:cubicBezTo>
                    <a:cubicBezTo>
                      <a:pt x="8287" y="6838"/>
                      <a:pt x="8444" y="6680"/>
                      <a:pt x="8602" y="6522"/>
                    </a:cubicBezTo>
                    <a:cubicBezTo>
                      <a:pt x="9358" y="5798"/>
                      <a:pt x="9767" y="4821"/>
                      <a:pt x="9767" y="3845"/>
                    </a:cubicBezTo>
                    <a:cubicBezTo>
                      <a:pt x="9767" y="1734"/>
                      <a:pt x="8035" y="1"/>
                      <a:pt x="592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Calibri"/>
                  <a:buNone/>
                </a:pPr>
                <a:endParaRPr sz="24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30"/>
              <p:cNvSpPr/>
              <p:nvPr/>
            </p:nvSpPr>
            <p:spPr>
              <a:xfrm>
                <a:off x="4034003" y="2353025"/>
                <a:ext cx="54350" cy="121300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4852" extrusionOk="0">
                    <a:moveTo>
                      <a:pt x="1071" y="0"/>
                    </a:moveTo>
                    <a:cubicBezTo>
                      <a:pt x="882" y="0"/>
                      <a:pt x="725" y="158"/>
                      <a:pt x="725" y="347"/>
                    </a:cubicBezTo>
                    <a:lnTo>
                      <a:pt x="725" y="756"/>
                    </a:lnTo>
                    <a:cubicBezTo>
                      <a:pt x="315" y="914"/>
                      <a:pt x="63" y="1292"/>
                      <a:pt x="63" y="1733"/>
                    </a:cubicBezTo>
                    <a:cubicBezTo>
                      <a:pt x="0" y="2332"/>
                      <a:pt x="473" y="2804"/>
                      <a:pt x="1071" y="2804"/>
                    </a:cubicBezTo>
                    <a:cubicBezTo>
                      <a:pt x="1260" y="2804"/>
                      <a:pt x="1418" y="2962"/>
                      <a:pt x="1418" y="3151"/>
                    </a:cubicBezTo>
                    <a:cubicBezTo>
                      <a:pt x="1418" y="3308"/>
                      <a:pt x="1355" y="3434"/>
                      <a:pt x="1229" y="3466"/>
                    </a:cubicBezTo>
                    <a:cubicBezTo>
                      <a:pt x="1185" y="3492"/>
                      <a:pt x="1140" y="3503"/>
                      <a:pt x="1093" y="3503"/>
                    </a:cubicBezTo>
                    <a:cubicBezTo>
                      <a:pt x="970" y="3503"/>
                      <a:pt x="839" y="3422"/>
                      <a:pt x="725" y="3308"/>
                    </a:cubicBezTo>
                    <a:cubicBezTo>
                      <a:pt x="662" y="3245"/>
                      <a:pt x="575" y="3214"/>
                      <a:pt x="488" y="3214"/>
                    </a:cubicBezTo>
                    <a:cubicBezTo>
                      <a:pt x="402" y="3214"/>
                      <a:pt x="315" y="3245"/>
                      <a:pt x="252" y="3308"/>
                    </a:cubicBezTo>
                    <a:cubicBezTo>
                      <a:pt x="126" y="3434"/>
                      <a:pt x="126" y="3655"/>
                      <a:pt x="252" y="3781"/>
                    </a:cubicBezTo>
                    <a:cubicBezTo>
                      <a:pt x="410" y="3938"/>
                      <a:pt x="567" y="4064"/>
                      <a:pt x="756" y="4096"/>
                    </a:cubicBezTo>
                    <a:lnTo>
                      <a:pt x="756" y="4505"/>
                    </a:lnTo>
                    <a:cubicBezTo>
                      <a:pt x="756" y="4694"/>
                      <a:pt x="914" y="4852"/>
                      <a:pt x="1103" y="4852"/>
                    </a:cubicBezTo>
                    <a:cubicBezTo>
                      <a:pt x="1323" y="4852"/>
                      <a:pt x="1481" y="4694"/>
                      <a:pt x="1481" y="4505"/>
                    </a:cubicBezTo>
                    <a:lnTo>
                      <a:pt x="1481" y="4096"/>
                    </a:lnTo>
                    <a:cubicBezTo>
                      <a:pt x="1481" y="4096"/>
                      <a:pt x="1512" y="4096"/>
                      <a:pt x="1512" y="4064"/>
                    </a:cubicBezTo>
                    <a:cubicBezTo>
                      <a:pt x="1890" y="3907"/>
                      <a:pt x="2142" y="3497"/>
                      <a:pt x="2142" y="3119"/>
                    </a:cubicBezTo>
                    <a:cubicBezTo>
                      <a:pt x="2142" y="2521"/>
                      <a:pt x="1670" y="2079"/>
                      <a:pt x="1103" y="2079"/>
                    </a:cubicBezTo>
                    <a:cubicBezTo>
                      <a:pt x="914" y="2079"/>
                      <a:pt x="756" y="1922"/>
                      <a:pt x="756" y="1733"/>
                    </a:cubicBezTo>
                    <a:cubicBezTo>
                      <a:pt x="756" y="1575"/>
                      <a:pt x="851" y="1449"/>
                      <a:pt x="1008" y="1418"/>
                    </a:cubicBezTo>
                    <a:cubicBezTo>
                      <a:pt x="1047" y="1405"/>
                      <a:pt x="1085" y="1399"/>
                      <a:pt x="1124" y="1399"/>
                    </a:cubicBezTo>
                    <a:cubicBezTo>
                      <a:pt x="1273" y="1399"/>
                      <a:pt x="1418" y="1494"/>
                      <a:pt x="1544" y="1670"/>
                    </a:cubicBezTo>
                    <a:cubicBezTo>
                      <a:pt x="1610" y="1753"/>
                      <a:pt x="1703" y="1792"/>
                      <a:pt x="1795" y="1792"/>
                    </a:cubicBezTo>
                    <a:cubicBezTo>
                      <a:pt x="1876" y="1792"/>
                      <a:pt x="1957" y="1761"/>
                      <a:pt x="2016" y="1701"/>
                    </a:cubicBezTo>
                    <a:cubicBezTo>
                      <a:pt x="2174" y="1575"/>
                      <a:pt x="2174" y="1323"/>
                      <a:pt x="2048" y="1229"/>
                    </a:cubicBezTo>
                    <a:cubicBezTo>
                      <a:pt x="1859" y="977"/>
                      <a:pt x="1670" y="819"/>
                      <a:pt x="1418" y="756"/>
                    </a:cubicBezTo>
                    <a:lnTo>
                      <a:pt x="1418" y="347"/>
                    </a:lnTo>
                    <a:cubicBezTo>
                      <a:pt x="1418" y="158"/>
                      <a:pt x="1260" y="0"/>
                      <a:pt x="10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Calibri"/>
                  <a:buNone/>
                </a:pPr>
                <a:endParaRPr sz="24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5" name="Google Shape;575;p30"/>
            <p:cNvSpPr/>
            <p:nvPr/>
          </p:nvSpPr>
          <p:spPr>
            <a:xfrm>
              <a:off x="5375074" y="1583057"/>
              <a:ext cx="423384" cy="423494"/>
            </a:xfrm>
            <a:custGeom>
              <a:avLst/>
              <a:gdLst/>
              <a:ahLst/>
              <a:cxnLst/>
              <a:rect l="l" t="t" r="r" b="b"/>
              <a:pathLst>
                <a:path w="19326" h="19331" extrusionOk="0">
                  <a:moveTo>
                    <a:pt x="9470" y="1131"/>
                  </a:moveTo>
                  <a:cubicBezTo>
                    <a:pt x="9519" y="1131"/>
                    <a:pt x="9569" y="1143"/>
                    <a:pt x="9615" y="1165"/>
                  </a:cubicBezTo>
                  <a:lnTo>
                    <a:pt x="17504" y="5208"/>
                  </a:lnTo>
                  <a:lnTo>
                    <a:pt x="14283" y="6820"/>
                  </a:lnTo>
                  <a:lnTo>
                    <a:pt x="6360" y="2756"/>
                  </a:lnTo>
                  <a:lnTo>
                    <a:pt x="9325" y="1168"/>
                  </a:lnTo>
                  <a:cubicBezTo>
                    <a:pt x="9369" y="1143"/>
                    <a:pt x="9419" y="1131"/>
                    <a:pt x="9470" y="1131"/>
                  </a:cubicBezTo>
                  <a:close/>
                  <a:moveTo>
                    <a:pt x="5149" y="3405"/>
                  </a:moveTo>
                  <a:lnTo>
                    <a:pt x="13027" y="7448"/>
                  </a:lnTo>
                  <a:lnTo>
                    <a:pt x="9467" y="9230"/>
                  </a:lnTo>
                  <a:lnTo>
                    <a:pt x="1779" y="5208"/>
                  </a:lnTo>
                  <a:lnTo>
                    <a:pt x="5149" y="3405"/>
                  </a:lnTo>
                  <a:close/>
                  <a:moveTo>
                    <a:pt x="1133" y="6150"/>
                  </a:moveTo>
                  <a:lnTo>
                    <a:pt x="8896" y="10208"/>
                  </a:lnTo>
                  <a:lnTo>
                    <a:pt x="8896" y="17935"/>
                  </a:lnTo>
                  <a:lnTo>
                    <a:pt x="1299" y="13916"/>
                  </a:lnTo>
                  <a:cubicBezTo>
                    <a:pt x="1196" y="13862"/>
                    <a:pt x="1133" y="13753"/>
                    <a:pt x="1133" y="13638"/>
                  </a:cubicBezTo>
                  <a:lnTo>
                    <a:pt x="1133" y="6150"/>
                  </a:lnTo>
                  <a:close/>
                  <a:moveTo>
                    <a:pt x="18190" y="6132"/>
                  </a:moveTo>
                  <a:lnTo>
                    <a:pt x="18190" y="13629"/>
                  </a:lnTo>
                  <a:cubicBezTo>
                    <a:pt x="18193" y="13744"/>
                    <a:pt x="18126" y="13853"/>
                    <a:pt x="18021" y="13907"/>
                  </a:cubicBezTo>
                  <a:lnTo>
                    <a:pt x="10028" y="17953"/>
                  </a:lnTo>
                  <a:lnTo>
                    <a:pt x="10028" y="10217"/>
                  </a:lnTo>
                  <a:lnTo>
                    <a:pt x="13730" y="8363"/>
                  </a:lnTo>
                  <a:lnTo>
                    <a:pt x="13730" y="10281"/>
                  </a:lnTo>
                  <a:cubicBezTo>
                    <a:pt x="13730" y="10592"/>
                    <a:pt x="13984" y="10845"/>
                    <a:pt x="14298" y="10845"/>
                  </a:cubicBezTo>
                  <a:cubicBezTo>
                    <a:pt x="14609" y="10845"/>
                    <a:pt x="14862" y="10592"/>
                    <a:pt x="14862" y="10281"/>
                  </a:cubicBezTo>
                  <a:lnTo>
                    <a:pt x="14862" y="7796"/>
                  </a:lnTo>
                  <a:lnTo>
                    <a:pt x="18190" y="6132"/>
                  </a:lnTo>
                  <a:close/>
                  <a:moveTo>
                    <a:pt x="9473" y="0"/>
                  </a:moveTo>
                  <a:cubicBezTo>
                    <a:pt x="9238" y="0"/>
                    <a:pt x="9003" y="58"/>
                    <a:pt x="8790" y="172"/>
                  </a:cubicBezTo>
                  <a:lnTo>
                    <a:pt x="765" y="4468"/>
                  </a:lnTo>
                  <a:cubicBezTo>
                    <a:pt x="294" y="4719"/>
                    <a:pt x="1" y="5208"/>
                    <a:pt x="1" y="5739"/>
                  </a:cubicBezTo>
                  <a:lnTo>
                    <a:pt x="1" y="13638"/>
                  </a:lnTo>
                  <a:cubicBezTo>
                    <a:pt x="1" y="14173"/>
                    <a:pt x="297" y="14665"/>
                    <a:pt x="771" y="14913"/>
                  </a:cubicBezTo>
                  <a:lnTo>
                    <a:pt x="8796" y="19164"/>
                  </a:lnTo>
                  <a:cubicBezTo>
                    <a:pt x="9008" y="19275"/>
                    <a:pt x="9240" y="19331"/>
                    <a:pt x="9473" y="19331"/>
                  </a:cubicBezTo>
                  <a:cubicBezTo>
                    <a:pt x="9696" y="19331"/>
                    <a:pt x="9919" y="19279"/>
                    <a:pt x="10125" y="19176"/>
                  </a:cubicBezTo>
                  <a:lnTo>
                    <a:pt x="18534" y="14916"/>
                  </a:lnTo>
                  <a:cubicBezTo>
                    <a:pt x="19020" y="14671"/>
                    <a:pt x="19325" y="14173"/>
                    <a:pt x="19325" y="13629"/>
                  </a:cubicBezTo>
                  <a:lnTo>
                    <a:pt x="19325" y="5752"/>
                  </a:lnTo>
                  <a:cubicBezTo>
                    <a:pt x="19325" y="5208"/>
                    <a:pt x="19023" y="4713"/>
                    <a:pt x="18537" y="4465"/>
                  </a:cubicBezTo>
                  <a:lnTo>
                    <a:pt x="10131" y="160"/>
                  </a:lnTo>
                  <a:cubicBezTo>
                    <a:pt x="9924" y="53"/>
                    <a:pt x="9698" y="0"/>
                    <a:pt x="9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435D7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30"/>
            <p:cNvSpPr/>
            <p:nvPr/>
          </p:nvSpPr>
          <p:spPr>
            <a:xfrm>
              <a:off x="5407616" y="4271816"/>
              <a:ext cx="358290" cy="492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10800"/>
                  </a:moveTo>
                  <a:cubicBezTo>
                    <a:pt x="8563" y="10800"/>
                    <a:pt x="6750" y="9482"/>
                    <a:pt x="6750" y="7855"/>
                  </a:cubicBezTo>
                  <a:cubicBezTo>
                    <a:pt x="6750" y="6228"/>
                    <a:pt x="8563" y="4909"/>
                    <a:pt x="10800" y="4909"/>
                  </a:cubicBezTo>
                  <a:cubicBezTo>
                    <a:pt x="13037" y="4909"/>
                    <a:pt x="14850" y="6228"/>
                    <a:pt x="14850" y="7855"/>
                  </a:cubicBezTo>
                  <a:cubicBezTo>
                    <a:pt x="14850" y="9482"/>
                    <a:pt x="13037" y="10800"/>
                    <a:pt x="10800" y="10800"/>
                  </a:cubicBezTo>
                  <a:moveTo>
                    <a:pt x="10800" y="3927"/>
                  </a:moveTo>
                  <a:cubicBezTo>
                    <a:pt x="7817" y="3927"/>
                    <a:pt x="5400" y="5686"/>
                    <a:pt x="5400" y="7855"/>
                  </a:cubicBezTo>
                  <a:cubicBezTo>
                    <a:pt x="5400" y="10023"/>
                    <a:pt x="7817" y="11782"/>
                    <a:pt x="10800" y="11782"/>
                  </a:cubicBezTo>
                  <a:cubicBezTo>
                    <a:pt x="13783" y="11782"/>
                    <a:pt x="16200" y="10023"/>
                    <a:pt x="16200" y="7855"/>
                  </a:cubicBezTo>
                  <a:cubicBezTo>
                    <a:pt x="16200" y="5686"/>
                    <a:pt x="13783" y="3927"/>
                    <a:pt x="10800" y="3927"/>
                  </a:cubicBezTo>
                  <a:moveTo>
                    <a:pt x="10800" y="20127"/>
                  </a:moveTo>
                  <a:cubicBezTo>
                    <a:pt x="10800" y="20127"/>
                    <a:pt x="1350" y="13745"/>
                    <a:pt x="1350" y="7855"/>
                  </a:cubicBezTo>
                  <a:cubicBezTo>
                    <a:pt x="1350" y="4059"/>
                    <a:pt x="5581" y="982"/>
                    <a:pt x="10800" y="982"/>
                  </a:cubicBezTo>
                  <a:cubicBezTo>
                    <a:pt x="16019" y="982"/>
                    <a:pt x="20250" y="4059"/>
                    <a:pt x="20250" y="7855"/>
                  </a:cubicBezTo>
                  <a:cubicBezTo>
                    <a:pt x="20250" y="13745"/>
                    <a:pt x="10800" y="20127"/>
                    <a:pt x="10800" y="20127"/>
                  </a:cubicBezTo>
                  <a:moveTo>
                    <a:pt x="10800" y="0"/>
                  </a:moveTo>
                  <a:cubicBezTo>
                    <a:pt x="4836" y="0"/>
                    <a:pt x="0" y="3517"/>
                    <a:pt x="0" y="7855"/>
                  </a:cubicBezTo>
                  <a:cubicBezTo>
                    <a:pt x="0" y="14236"/>
                    <a:pt x="10800" y="21600"/>
                    <a:pt x="10800" y="21600"/>
                  </a:cubicBezTo>
                  <a:cubicBezTo>
                    <a:pt x="10800" y="21600"/>
                    <a:pt x="21600" y="14236"/>
                    <a:pt x="21600" y="7855"/>
                  </a:cubicBezTo>
                  <a:cubicBezTo>
                    <a:pt x="21600" y="3517"/>
                    <a:pt x="16764" y="0"/>
                    <a:pt x="1080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530" y="216425"/>
            <a:ext cx="1338623" cy="13386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0"/>
          <p:cNvSpPr txBox="1">
            <a:spLocks noGrp="1"/>
          </p:cNvSpPr>
          <p:nvPr>
            <p:ph type="title"/>
          </p:nvPr>
        </p:nvSpPr>
        <p:spPr>
          <a:xfrm>
            <a:off x="720000" y="1812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Product </a:t>
            </a:r>
            <a:endParaRPr dirty="0"/>
          </a:p>
        </p:txBody>
      </p:sp>
      <p:sp>
        <p:nvSpPr>
          <p:cNvPr id="22" name="Google Shape;577;p30"/>
          <p:cNvSpPr txBox="1"/>
          <p:nvPr/>
        </p:nvSpPr>
        <p:spPr>
          <a:xfrm>
            <a:off x="1624967" y="490641"/>
            <a:ext cx="6346746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Core:</a:t>
            </a:r>
            <a:r>
              <a:rPr lang="en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A comprehensive, user-friendly online directory listing Egyptian companies and their export offerings.</a:t>
            </a:r>
            <a:endParaRPr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Features:</a:t>
            </a:r>
            <a:r>
              <a:rPr lang="en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Consider features like search filters by industry, product category, certifications, and minimum order quantity. Include detailed company profiles, contact information, product catalogs, and success stories.</a:t>
            </a:r>
            <a:endParaRPr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967" y="2126627"/>
            <a:ext cx="6182009" cy="269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526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29"/>
          <p:cNvSpPr txBox="1">
            <a:spLocks noGrp="1"/>
          </p:cNvSpPr>
          <p:nvPr>
            <p:ph type="title"/>
          </p:nvPr>
        </p:nvSpPr>
        <p:spPr>
          <a:xfrm>
            <a:off x="-667366" y="45410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Prepared by </a:t>
            </a:r>
            <a:endParaRPr dirty="0"/>
          </a:p>
        </p:txBody>
      </p:sp>
      <p:sp>
        <p:nvSpPr>
          <p:cNvPr id="700" name="Google Shape;700;p29"/>
          <p:cNvSpPr txBox="1"/>
          <p:nvPr/>
        </p:nvSpPr>
        <p:spPr>
          <a:xfrm>
            <a:off x="720000" y="1107689"/>
            <a:ext cx="77040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2" name="Google Shape;702;p29"/>
          <p:cNvSpPr txBox="1"/>
          <p:nvPr/>
        </p:nvSpPr>
        <p:spPr>
          <a:xfrm>
            <a:off x="3934104" y="3539139"/>
            <a:ext cx="4230408" cy="888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3">
                    <a:lumMod val="10000"/>
                  </a:schemeClr>
                </a:solidFill>
                <a:latin typeface="Proxima Nova" panose="020B0604020202020204" charset="0"/>
                <a:ea typeface="Roboto"/>
                <a:cs typeface="Dubai" panose="020B0503030403030204" pitchFamily="34" charset="-78"/>
                <a:sym typeface="Roboto"/>
              </a:rPr>
              <a:t>Dr. Tamer El </a:t>
            </a:r>
            <a:r>
              <a:rPr lang="en-US" sz="2400" b="1" dirty="0" err="1">
                <a:solidFill>
                  <a:schemeClr val="accent3">
                    <a:lumMod val="10000"/>
                  </a:schemeClr>
                </a:solidFill>
                <a:latin typeface="Proxima Nova" panose="020B0604020202020204" charset="0"/>
                <a:ea typeface="Roboto"/>
                <a:cs typeface="Dubai" panose="020B0503030403030204" pitchFamily="34" charset="-78"/>
                <a:sym typeface="Roboto"/>
              </a:rPr>
              <a:t>Moghazy</a:t>
            </a:r>
            <a:endParaRPr sz="2400" b="1" dirty="0">
              <a:solidFill>
                <a:schemeClr val="accent3">
                  <a:lumMod val="10000"/>
                </a:schemeClr>
              </a:solidFill>
              <a:latin typeface="Proxima Nova" panose="020B0604020202020204" charset="0"/>
              <a:ea typeface="Roboto"/>
              <a:cs typeface="Dubai" panose="020B0503030403030204" pitchFamily="34" charset="-78"/>
              <a:sym typeface="Roboto"/>
            </a:endParaRPr>
          </a:p>
        </p:txBody>
      </p:sp>
      <p:sp>
        <p:nvSpPr>
          <p:cNvPr id="7" name="Google Shape;699;p29">
            <a:extLst>
              <a:ext uri="{FF2B5EF4-FFF2-40B4-BE49-F238E27FC236}">
                <a16:creationId xmlns:a16="http://schemas.microsoft.com/office/drawing/2014/main" id="{4F2E02FC-FC9B-4AFF-8ABD-C0B44BBAD26D}"/>
              </a:ext>
            </a:extLst>
          </p:cNvPr>
          <p:cNvSpPr txBox="1">
            <a:spLocks/>
          </p:cNvSpPr>
          <p:nvPr/>
        </p:nvSpPr>
        <p:spPr>
          <a:xfrm>
            <a:off x="-798742" y="296643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r>
              <a:rPr lang="en-US" sz="2800" dirty="0"/>
              <a:t>Under Supervision of </a:t>
            </a:r>
          </a:p>
        </p:txBody>
      </p:sp>
      <p:sp>
        <p:nvSpPr>
          <p:cNvPr id="8" name="Google Shape;702;p29">
            <a:extLst>
              <a:ext uri="{FF2B5EF4-FFF2-40B4-BE49-F238E27FC236}">
                <a16:creationId xmlns:a16="http://schemas.microsoft.com/office/drawing/2014/main" id="{790A6A09-A654-43D2-8182-5CAFF615C548}"/>
              </a:ext>
            </a:extLst>
          </p:cNvPr>
          <p:cNvSpPr txBox="1"/>
          <p:nvPr/>
        </p:nvSpPr>
        <p:spPr>
          <a:xfrm>
            <a:off x="3934104" y="1292639"/>
            <a:ext cx="6205059" cy="1766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3">
                    <a:lumMod val="10000"/>
                  </a:schemeClr>
                </a:solidFill>
                <a:latin typeface="Proxima Nova" panose="020B0604020202020204" charset="0"/>
                <a:ea typeface="Roboto"/>
                <a:cs typeface="Dubai" panose="020B0503030403030204" pitchFamily="34" charset="-78"/>
                <a:sym typeface="Roboto"/>
              </a:rPr>
              <a:t>1- Marym Gamal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3">
                    <a:lumMod val="10000"/>
                  </a:schemeClr>
                </a:solidFill>
                <a:latin typeface="Proxima Nova" panose="020B0604020202020204" charset="0"/>
                <a:ea typeface="Roboto"/>
                <a:cs typeface="Dubai" panose="020B0503030403030204" pitchFamily="34" charset="-78"/>
                <a:sym typeface="Roboto"/>
              </a:rPr>
              <a:t>2- Shaimaa Magdy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3">
                    <a:lumMod val="10000"/>
                  </a:schemeClr>
                </a:solidFill>
                <a:latin typeface="Proxima Nova" panose="020B0604020202020204" charset="0"/>
                <a:ea typeface="Roboto"/>
                <a:cs typeface="Dubai" panose="020B0503030403030204" pitchFamily="34" charset="-78"/>
                <a:sym typeface="Roboto"/>
              </a:rPr>
              <a:t>3- Mohamed Alaa El Din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3">
                    <a:lumMod val="10000"/>
                  </a:schemeClr>
                </a:solidFill>
                <a:latin typeface="Proxima Nova" panose="020B0604020202020204" charset="0"/>
                <a:ea typeface="Roboto"/>
                <a:cs typeface="Dubai" panose="020B0503030403030204" pitchFamily="34" charset="-78"/>
                <a:sym typeface="Roboto"/>
              </a:rPr>
              <a:t>4- </a:t>
            </a:r>
            <a:r>
              <a:rPr lang="en-US" sz="2000" b="1" dirty="0" err="1">
                <a:solidFill>
                  <a:schemeClr val="accent3">
                    <a:lumMod val="10000"/>
                  </a:schemeClr>
                </a:solidFill>
                <a:latin typeface="Proxima Nova" panose="020B0604020202020204" charset="0"/>
                <a:ea typeface="Roboto"/>
                <a:cs typeface="Dubai" panose="020B0503030403030204" pitchFamily="34" charset="-78"/>
                <a:sym typeface="Roboto"/>
              </a:rPr>
              <a:t>Ebtsam</a:t>
            </a:r>
            <a:r>
              <a:rPr lang="en-US" sz="2000" b="1" dirty="0">
                <a:solidFill>
                  <a:schemeClr val="accent3">
                    <a:lumMod val="10000"/>
                  </a:schemeClr>
                </a:solidFill>
                <a:latin typeface="Proxima Nova" panose="020B0604020202020204" charset="0"/>
                <a:ea typeface="Roboto"/>
                <a:cs typeface="Dubai" panose="020B0503030403030204" pitchFamily="34" charset="-78"/>
                <a:sym typeface="Roboto"/>
              </a:rPr>
              <a:t> Sabri</a:t>
            </a:r>
            <a:endParaRPr sz="2000" b="1" dirty="0">
              <a:solidFill>
                <a:schemeClr val="accent3">
                  <a:lumMod val="10000"/>
                </a:schemeClr>
              </a:solidFill>
              <a:latin typeface="Proxima Nova" panose="020B0604020202020204" charset="0"/>
              <a:ea typeface="Roboto"/>
              <a:cs typeface="Dubai" panose="020B0503030403030204" pitchFamily="34" charset="-78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31"/>
          <p:cNvSpPr txBox="1">
            <a:spLocks noGrp="1"/>
          </p:cNvSpPr>
          <p:nvPr>
            <p:ph type="title"/>
          </p:nvPr>
        </p:nvSpPr>
        <p:spPr>
          <a:xfrm>
            <a:off x="720000" y="56326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Price </a:t>
            </a:r>
            <a:endParaRPr dirty="0"/>
          </a:p>
        </p:txBody>
      </p:sp>
      <p:sp>
        <p:nvSpPr>
          <p:cNvPr id="22" name="Google Shape;600;p31"/>
          <p:cNvSpPr txBox="1"/>
          <p:nvPr/>
        </p:nvSpPr>
        <p:spPr>
          <a:xfrm>
            <a:off x="1270166" y="1586865"/>
            <a:ext cx="7153834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6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Free basic listings: </a:t>
            </a:r>
            <a:r>
              <a:rPr lang="en" sz="16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Encourage company sign-ups with a free basic listing that includes essential contact and product details.</a:t>
            </a:r>
            <a:endParaRPr sz="16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6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6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Premium listings: </a:t>
            </a:r>
            <a:r>
              <a:rPr lang="en" sz="16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Offer premium listings</a:t>
            </a:r>
            <a:r>
              <a:rPr lang="en-US" sz="16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and yearly Subscription “5000 EGP for Egyptian exporters &amp; 100 USD for international buyers” </a:t>
            </a:r>
            <a:r>
              <a:rPr lang="en" sz="16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with enhanced features like product image galleries, video showcases, and prominent placement in search results.</a:t>
            </a:r>
            <a:endParaRPr sz="16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6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2"/>
          <p:cNvSpPr txBox="1">
            <a:spLocks noGrp="1"/>
          </p:cNvSpPr>
          <p:nvPr>
            <p:ph type="title"/>
          </p:nvPr>
        </p:nvSpPr>
        <p:spPr>
          <a:xfrm>
            <a:off x="720000" y="216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Place </a:t>
            </a:r>
            <a:endParaRPr dirty="0"/>
          </a:p>
        </p:txBody>
      </p:sp>
      <p:sp>
        <p:nvSpPr>
          <p:cNvPr id="22" name="Google Shape;623;p32"/>
          <p:cNvSpPr txBox="1"/>
          <p:nvPr/>
        </p:nvSpPr>
        <p:spPr>
          <a:xfrm>
            <a:off x="2339508" y="1104669"/>
            <a:ext cx="6084492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6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Online platform:</a:t>
            </a:r>
            <a:r>
              <a:rPr lang="en" sz="16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Develop a user-friendly website or mobile app accessible globally.</a:t>
            </a:r>
            <a:endParaRPr sz="16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16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6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Offline place:</a:t>
            </a:r>
            <a:r>
              <a:rPr lang="en-US" sz="16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our team will start from homes till we establish our headquarter in Cairo, Egypt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6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6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Search engine optimization (SEO):</a:t>
            </a:r>
            <a:r>
              <a:rPr lang="en" sz="16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Optimize the platform for relevant keywords to ensure international buyers can easily find it through search engines.</a:t>
            </a:r>
            <a:endParaRPr sz="16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4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3"/>
          <p:cNvSpPr txBox="1">
            <a:spLocks noGrp="1"/>
          </p:cNvSpPr>
          <p:nvPr>
            <p:ph type="title"/>
          </p:nvPr>
        </p:nvSpPr>
        <p:spPr>
          <a:xfrm>
            <a:off x="483517" y="3819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Promotion</a:t>
            </a:r>
          </a:p>
        </p:txBody>
      </p:sp>
      <p:sp>
        <p:nvSpPr>
          <p:cNvPr id="22" name="Google Shape;646;p33"/>
          <p:cNvSpPr txBox="1"/>
          <p:nvPr/>
        </p:nvSpPr>
        <p:spPr>
          <a:xfrm>
            <a:off x="1101063" y="1537620"/>
            <a:ext cx="7170003" cy="206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l" rtl="0">
              <a:buSzPts val="1100"/>
              <a:buNone/>
            </a:pPr>
            <a:r>
              <a:rPr lang="en" sz="1200" b="1" dirty="0">
                <a:solidFill>
                  <a:schemeClr val="dk1"/>
                </a:solidFill>
                <a:latin typeface="Titillium Web" panose="020B0604020202020204" charset="0"/>
                <a:ea typeface="Titillium Web"/>
                <a:cs typeface="Titillium Web"/>
                <a:sym typeface="Titillium Web"/>
              </a:rPr>
              <a:t>Digital marketing: </a:t>
            </a:r>
            <a:r>
              <a:rPr lang="en" sz="1200" dirty="0">
                <a:solidFill>
                  <a:schemeClr val="dk1"/>
                </a:solidFill>
                <a:latin typeface="Titillium Web" panose="020B0604020202020204" charset="0"/>
                <a:ea typeface="Titillium Web"/>
                <a:cs typeface="Titillium Web"/>
                <a:sym typeface="Titillium Web"/>
              </a:rPr>
              <a:t>Utilize targeted online advertising, social media marketing, and email campaigns to reach potential international buyers, Linkedin Advertising.</a:t>
            </a:r>
            <a:endParaRPr sz="1200" dirty="0">
              <a:solidFill>
                <a:schemeClr val="dk1"/>
              </a:solidFill>
              <a:latin typeface="Titillium Web" panose="020B0604020202020204" charset="0"/>
              <a:ea typeface="Titillium Web"/>
              <a:cs typeface="Titillium Web"/>
              <a:sym typeface="Titillium Web"/>
            </a:endParaRPr>
          </a:p>
          <a:p>
            <a:pPr lvl="0" algn="l" rtl="0">
              <a:lnSpc>
                <a:spcPct val="115000"/>
              </a:lnSpc>
              <a:buNone/>
            </a:pPr>
            <a:r>
              <a:rPr lang="en" sz="1200" b="1" dirty="0">
                <a:solidFill>
                  <a:schemeClr val="dk1"/>
                </a:solidFill>
                <a:latin typeface="Titillium Web" panose="020B0604020202020204" charset="0"/>
                <a:ea typeface="Titillium Web"/>
                <a:cs typeface="Titillium Web"/>
                <a:sym typeface="Titillium Web"/>
              </a:rPr>
              <a:t>Partnerships: </a:t>
            </a:r>
            <a:r>
              <a:rPr lang="en" sz="1200" dirty="0">
                <a:solidFill>
                  <a:schemeClr val="dk1"/>
                </a:solidFill>
                <a:latin typeface="Titillium Web" panose="020B0604020202020204" charset="0"/>
                <a:ea typeface="Titillium Web"/>
                <a:cs typeface="Titillium Web"/>
                <a:sym typeface="Titillium Web"/>
              </a:rPr>
              <a:t>Collaborate with Egyptian government export promotion agencies, trade associations, and international chambers of commerce to promote the directory to their networks</a:t>
            </a:r>
          </a:p>
          <a:p>
            <a:pPr lvl="0">
              <a:lnSpc>
                <a:spcPct val="115000"/>
              </a:lnSpc>
            </a:pPr>
            <a:r>
              <a:rPr lang="en-US" sz="1200" b="1" dirty="0">
                <a:latin typeface="Titillium Web" panose="020B0604020202020204" charset="0"/>
              </a:rPr>
              <a:t>Sales People:</a:t>
            </a:r>
            <a:r>
              <a:rPr lang="en-US" sz="1200" dirty="0">
                <a:latin typeface="Titillium Web" panose="020B0604020202020204" charset="0"/>
              </a:rPr>
              <a:t> Leverage a dedicated sales team to build relationships with clients and promote the platform</a:t>
            </a:r>
          </a:p>
          <a:p>
            <a:pPr lvl="0">
              <a:lnSpc>
                <a:spcPct val="115000"/>
              </a:lnSpc>
            </a:pPr>
            <a:r>
              <a:rPr lang="en-US" sz="1200" b="1" dirty="0">
                <a:latin typeface="Titillium Web" panose="020B0604020202020204" charset="0"/>
              </a:rPr>
              <a:t>Direct Marketing:</a:t>
            </a:r>
            <a:r>
              <a:rPr lang="en-US" sz="1200" dirty="0">
                <a:latin typeface="Titillium Web" panose="020B0604020202020204" charset="0"/>
              </a:rPr>
              <a:t> Reach out to potential clients through Emails, SMS Marketing, &amp; What's App Marketing.</a:t>
            </a:r>
          </a:p>
          <a:p>
            <a:pPr lvl="0">
              <a:lnSpc>
                <a:spcPct val="115000"/>
              </a:lnSpc>
            </a:pPr>
            <a:r>
              <a:rPr lang="en-US" sz="1200" b="1" dirty="0">
                <a:solidFill>
                  <a:schemeClr val="dk1"/>
                </a:solidFill>
                <a:latin typeface="Titillium Web" panose="020B0604020202020204" charset="0"/>
                <a:ea typeface="Titillium Web"/>
                <a:cs typeface="Titillium Web"/>
                <a:sym typeface="Titillium Web"/>
              </a:rPr>
              <a:t>Advertising: </a:t>
            </a:r>
            <a:r>
              <a:rPr lang="en-US" sz="1200" dirty="0">
                <a:solidFill>
                  <a:schemeClr val="dk1"/>
                </a:solidFill>
                <a:latin typeface="Titillium Web" panose="020B0604020202020204" charset="0"/>
                <a:ea typeface="Titillium Web"/>
                <a:cs typeface="Titillium Web"/>
                <a:sym typeface="Titillium Web"/>
              </a:rPr>
              <a:t>Utilize online and offline advertising channels to increase brand awareness.</a:t>
            </a:r>
          </a:p>
          <a:p>
            <a:pPr lvl="0">
              <a:lnSpc>
                <a:spcPct val="115000"/>
              </a:lnSpc>
            </a:pPr>
            <a:r>
              <a:rPr lang="en-US" sz="1200" b="1" dirty="0">
                <a:solidFill>
                  <a:schemeClr val="dk1"/>
                </a:solidFill>
                <a:latin typeface="Titillium Web" panose="020B0604020202020204" charset="0"/>
                <a:ea typeface="Titillium Web"/>
                <a:cs typeface="Titillium Web"/>
                <a:sym typeface="Titillium Web"/>
              </a:rPr>
              <a:t>CSR: </a:t>
            </a:r>
            <a:r>
              <a:rPr lang="en-US" sz="1200" dirty="0">
                <a:solidFill>
                  <a:schemeClr val="dk1"/>
                </a:solidFill>
                <a:latin typeface="Titillium Web" panose="020B0604020202020204" charset="0"/>
                <a:ea typeface="Titillium Web"/>
                <a:cs typeface="Titillium Web"/>
                <a:sym typeface="Titillium Web"/>
              </a:rPr>
              <a:t>Demonstrate corporate social responsibility through community engagement and philanthropy.</a:t>
            </a:r>
          </a:p>
          <a:p>
            <a:pPr lvl="0">
              <a:lnSpc>
                <a:spcPct val="115000"/>
              </a:lnSpc>
            </a:pPr>
            <a:r>
              <a:rPr lang="en-US" sz="1200" b="1" dirty="0">
                <a:solidFill>
                  <a:schemeClr val="dk1"/>
                </a:solidFill>
                <a:latin typeface="Titillium Web" panose="020B0604020202020204" charset="0"/>
                <a:ea typeface="Titillium Web"/>
                <a:cs typeface="Titillium Web"/>
                <a:sym typeface="Titillium Web"/>
              </a:rPr>
              <a:t>Subscription Offers: </a:t>
            </a:r>
            <a:r>
              <a:rPr lang="en-US" sz="1200" dirty="0">
                <a:solidFill>
                  <a:schemeClr val="dk1"/>
                </a:solidFill>
                <a:latin typeface="Titillium Web" panose="020B0604020202020204" charset="0"/>
                <a:ea typeface="Titillium Web"/>
                <a:cs typeface="Titillium Web"/>
                <a:sym typeface="Titillium Web"/>
              </a:rPr>
              <a:t>Attract new users and encourage existing users to upgrade with attractive subscription options, free month subscription, promo codes.. Etc. </a:t>
            </a:r>
            <a:endParaRPr sz="1200" dirty="0">
              <a:solidFill>
                <a:schemeClr val="dk1"/>
              </a:solidFill>
              <a:latin typeface="Titillium Web" panose="020B0604020202020204" charset="0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Action Plan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459440" y="1823019"/>
            <a:ext cx="7791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Zilla Slab" panose="020B0604020202020204" charset="0"/>
              <a:ea typeface="Zilla Slab" panose="020B0604020202020204" charset="0"/>
            </a:endParaRPr>
          </a:p>
          <a:p>
            <a:endParaRPr lang="en-US" sz="1800" dirty="0">
              <a:solidFill>
                <a:schemeClr val="tx2">
                  <a:lumMod val="50000"/>
                </a:schemeClr>
              </a:solidFill>
              <a:latin typeface="Zilla Slab" panose="020B0604020202020204" charset="0"/>
              <a:ea typeface="Zilla Slab" panose="020B060402020202020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431817"/>
              </p:ext>
            </p:extLst>
          </p:nvPr>
        </p:nvGraphicFramePr>
        <p:xfrm>
          <a:off x="666750" y="1194875"/>
          <a:ext cx="8017810" cy="342477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675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04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7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1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Task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Assigned Person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Duration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136">
                <a:tc>
                  <a:txBody>
                    <a:bodyPr/>
                    <a:lstStyle/>
                    <a:p>
                      <a:pPr marL="53975" indent="0" algn="l" fontAlgn="ctr"/>
                      <a:r>
                        <a:rPr lang="en-US" sz="1100" u="none" strike="noStrike" dirty="0">
                          <a:effectLst/>
                        </a:rPr>
                        <a:t>Create a  content calendar for social media posts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Mohamed Alaa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200 USD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Monthly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136">
                <a:tc>
                  <a:txBody>
                    <a:bodyPr/>
                    <a:lstStyle/>
                    <a:p>
                      <a:pPr marL="53975" indent="0" algn="l" fontAlgn="ctr"/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Design and develop a user-friendly website and mobile app</a:t>
                      </a: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Web Development Company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2000 USD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4672" marR="4672" marT="467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yearly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787">
                <a:tc>
                  <a:txBody>
                    <a:bodyPr/>
                    <a:lstStyle/>
                    <a:p>
                      <a:pPr marL="53975" indent="0" algn="l" fontAlgn="ctr"/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Launch a targeted email marketing campaign to attract initial users</a:t>
                      </a: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Shaimaa Magdy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200 USD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Monthly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136">
                <a:tc>
                  <a:txBody>
                    <a:bodyPr/>
                    <a:lstStyle/>
                    <a:p>
                      <a:pPr marL="53975" indent="0" algn="l" fontAlgn="ctr"/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Partner with government agencies and industry associations</a:t>
                      </a: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Marym</a:t>
                      </a:r>
                      <a:r>
                        <a:rPr lang="en-US" sz="1100" u="none" strike="noStrike" dirty="0">
                          <a:effectLst/>
                        </a:rPr>
                        <a:t> Gamal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1000 USD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Yearly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787">
                <a:tc>
                  <a:txBody>
                    <a:bodyPr/>
                    <a:lstStyle/>
                    <a:p>
                      <a:pPr marL="53975" indent="0" algn="l" fontAlgn="ctr"/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Create a social media marketing strategy and execute campaigns</a:t>
                      </a: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Shaimaa Magdy &amp; Mohamed Alaa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$200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Monthly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7170">
                <a:tc>
                  <a:txBody>
                    <a:bodyPr/>
                    <a:lstStyle/>
                    <a:p>
                      <a:pPr marL="53975" indent="0" algn="l" fontAlgn="ctr"/>
                      <a:r>
                        <a:rPr lang="en-US" sz="11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Implement a customer relationship management (CRM) system to track leads and conversions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Marym Gamal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$100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monthly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4787">
                <a:tc>
                  <a:txBody>
                    <a:bodyPr/>
                    <a:lstStyle/>
                    <a:p>
                      <a:pPr marL="53975" indent="0" algn="l" fontAlgn="ctr"/>
                      <a:r>
                        <a:rPr lang="en-US" sz="11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Conduct market research to identify key target markets and industries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Ebtsam Sabri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$200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monthly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7033">
                <a:tc>
                  <a:txBody>
                    <a:bodyPr/>
                    <a:lstStyle/>
                    <a:p>
                      <a:pPr marL="53975" indent="0" algn="l" fontAlgn="ctr"/>
                      <a:r>
                        <a:rPr lang="en-US" sz="11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Track key performance indicators (KPIs) and analyze marketing effectiveness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Ebtsam Sabri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$200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every 3 Months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4672" marR="4672" marT="9344" marB="93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3250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20BFBFB4-E000-4982-9B3E-B22A2ABF0F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2698763"/>
              </p:ext>
            </p:extLst>
          </p:nvPr>
        </p:nvGraphicFramePr>
        <p:xfrm>
          <a:off x="323850" y="292100"/>
          <a:ext cx="8515350" cy="4641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13402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999151" y="1547182"/>
            <a:ext cx="3342167" cy="36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endParaRPr lang="en-US" sz="1100" dirty="0">
              <a:solidFill>
                <a:srgbClr val="52504F"/>
              </a:solidFill>
              <a:latin typeface="Assistant Regular"/>
              <a:ea typeface="Assistant Regular"/>
              <a:cs typeface="Assistant Regular"/>
              <a:sym typeface="Assistant Regular"/>
            </a:endParaRPr>
          </a:p>
          <a:p>
            <a:pPr>
              <a:lnSpc>
                <a:spcPts val="1540"/>
              </a:lnSpc>
            </a:pPr>
            <a:endParaRPr lang="en-US" sz="1100" dirty="0">
              <a:solidFill>
                <a:srgbClr val="52504F"/>
              </a:solidFill>
              <a:latin typeface="Assistant Regular"/>
              <a:ea typeface="Assistant Regular"/>
              <a:cs typeface="Assistant Regular"/>
              <a:sym typeface="Assistant Regular"/>
            </a:endParaRPr>
          </a:p>
        </p:txBody>
      </p:sp>
      <p:grpSp>
        <p:nvGrpSpPr>
          <p:cNvPr id="25" name="Google Shape;16411;p66">
            <a:extLst>
              <a:ext uri="{FF2B5EF4-FFF2-40B4-BE49-F238E27FC236}">
                <a16:creationId xmlns:a16="http://schemas.microsoft.com/office/drawing/2014/main" id="{CCBC2F3F-B953-48CB-A5E5-53039A432312}"/>
              </a:ext>
            </a:extLst>
          </p:cNvPr>
          <p:cNvGrpSpPr/>
          <p:nvPr/>
        </p:nvGrpSpPr>
        <p:grpSpPr>
          <a:xfrm>
            <a:off x="7071222" y="2703356"/>
            <a:ext cx="727936" cy="734088"/>
            <a:chOff x="5557286" y="3817357"/>
            <a:chExt cx="362947" cy="356576"/>
          </a:xfrm>
          <a:solidFill>
            <a:srgbClr val="FF0000"/>
          </a:solidFill>
          <a:effectLst>
            <a:glow rad="63500">
              <a:schemeClr val="accent4">
                <a:satMod val="175000"/>
                <a:alpha val="40000"/>
              </a:schemeClr>
            </a:glow>
          </a:effectLst>
        </p:grpSpPr>
        <p:grpSp>
          <p:nvGrpSpPr>
            <p:cNvPr id="26" name="Google Shape;16412;p66">
              <a:extLst>
                <a:ext uri="{FF2B5EF4-FFF2-40B4-BE49-F238E27FC236}">
                  <a16:creationId xmlns:a16="http://schemas.microsoft.com/office/drawing/2014/main" id="{A74C3F66-8F74-48C5-9C3D-466681E11610}"/>
                </a:ext>
              </a:extLst>
            </p:cNvPr>
            <p:cNvGrpSpPr/>
            <p:nvPr/>
          </p:nvGrpSpPr>
          <p:grpSpPr>
            <a:xfrm>
              <a:off x="5557286" y="3817357"/>
              <a:ext cx="362947" cy="356576"/>
              <a:chOff x="5557286" y="3817357"/>
              <a:chExt cx="362947" cy="356576"/>
            </a:xfrm>
            <a:grpFill/>
          </p:grpSpPr>
          <p:sp>
            <p:nvSpPr>
              <p:cNvPr id="28" name="Google Shape;16413;p66">
                <a:extLst>
                  <a:ext uri="{FF2B5EF4-FFF2-40B4-BE49-F238E27FC236}">
                    <a16:creationId xmlns:a16="http://schemas.microsoft.com/office/drawing/2014/main" id="{1B0F728A-3127-4945-A7FA-01B3085E3DC7}"/>
                  </a:ext>
                </a:extLst>
              </p:cNvPr>
              <p:cNvSpPr/>
              <p:nvPr/>
            </p:nvSpPr>
            <p:spPr>
              <a:xfrm>
                <a:off x="5557286" y="3817357"/>
                <a:ext cx="356891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4" h="13599" extrusionOk="0">
                    <a:moveTo>
                      <a:pt x="6800" y="0"/>
                    </a:moveTo>
                    <a:cubicBezTo>
                      <a:pt x="3047" y="0"/>
                      <a:pt x="1" y="3046"/>
                      <a:pt x="1" y="6799"/>
                    </a:cubicBezTo>
                    <a:cubicBezTo>
                      <a:pt x="1" y="10552"/>
                      <a:pt x="3047" y="13598"/>
                      <a:pt x="6800" y="13598"/>
                    </a:cubicBezTo>
                    <a:cubicBezTo>
                      <a:pt x="10568" y="13598"/>
                      <a:pt x="13613" y="10552"/>
                      <a:pt x="13613" y="6799"/>
                    </a:cubicBezTo>
                    <a:cubicBezTo>
                      <a:pt x="13613" y="3046"/>
                      <a:pt x="10568" y="0"/>
                      <a:pt x="6800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5">
                    <a:lumMod val="9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414;p66">
                <a:extLst>
                  <a:ext uri="{FF2B5EF4-FFF2-40B4-BE49-F238E27FC236}">
                    <a16:creationId xmlns:a16="http://schemas.microsoft.com/office/drawing/2014/main" id="{0CCA216D-D47A-401C-A69C-9626AF5163CF}"/>
                  </a:ext>
                </a:extLst>
              </p:cNvPr>
              <p:cNvSpPr/>
              <p:nvPr/>
            </p:nvSpPr>
            <p:spPr>
              <a:xfrm>
                <a:off x="5712453" y="3817357"/>
                <a:ext cx="207780" cy="356576"/>
              </a:xfrm>
              <a:custGeom>
                <a:avLst/>
                <a:gdLst/>
                <a:ahLst/>
                <a:cxnLst/>
                <a:rect l="l" t="t" r="r" b="b"/>
                <a:pathLst>
                  <a:path w="7926" h="13602" extrusionOk="0">
                    <a:moveTo>
                      <a:pt x="895" y="0"/>
                    </a:moveTo>
                    <a:cubicBezTo>
                      <a:pt x="592" y="0"/>
                      <a:pt x="289" y="15"/>
                      <a:pt x="0" y="58"/>
                    </a:cubicBezTo>
                    <a:cubicBezTo>
                      <a:pt x="3393" y="505"/>
                      <a:pt x="5919" y="3378"/>
                      <a:pt x="5919" y="6799"/>
                    </a:cubicBezTo>
                    <a:cubicBezTo>
                      <a:pt x="5919" y="10220"/>
                      <a:pt x="3393" y="13093"/>
                      <a:pt x="0" y="13541"/>
                    </a:cubicBezTo>
                    <a:cubicBezTo>
                      <a:pt x="306" y="13581"/>
                      <a:pt x="609" y="13601"/>
                      <a:pt x="909" y="13601"/>
                    </a:cubicBezTo>
                    <a:cubicBezTo>
                      <a:pt x="4430" y="13601"/>
                      <a:pt x="7441" y="10865"/>
                      <a:pt x="7680" y="7247"/>
                    </a:cubicBezTo>
                    <a:cubicBezTo>
                      <a:pt x="7925" y="3320"/>
                      <a:pt x="4822" y="0"/>
                      <a:pt x="895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5">
                    <a:lumMod val="9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415;p66">
                <a:extLst>
                  <a:ext uri="{FF2B5EF4-FFF2-40B4-BE49-F238E27FC236}">
                    <a16:creationId xmlns:a16="http://schemas.microsoft.com/office/drawing/2014/main" id="{A6785B56-8FE2-4CA8-9EC7-A299EC766FA1}"/>
                  </a:ext>
                </a:extLst>
              </p:cNvPr>
              <p:cNvSpPr/>
              <p:nvPr/>
            </p:nvSpPr>
            <p:spPr>
              <a:xfrm>
                <a:off x="5696567" y="3944343"/>
                <a:ext cx="98411" cy="102527"/>
              </a:xfrm>
              <a:custGeom>
                <a:avLst/>
                <a:gdLst/>
                <a:ahLst/>
                <a:cxnLst/>
                <a:rect l="l" t="t" r="r" b="b"/>
                <a:pathLst>
                  <a:path w="3754" h="3911" extrusionOk="0">
                    <a:moveTo>
                      <a:pt x="129" y="0"/>
                    </a:moveTo>
                    <a:cubicBezTo>
                      <a:pt x="58" y="0"/>
                      <a:pt x="0" y="60"/>
                      <a:pt x="0" y="136"/>
                    </a:cubicBezTo>
                    <a:lnTo>
                      <a:pt x="0" y="3774"/>
                    </a:lnTo>
                    <a:cubicBezTo>
                      <a:pt x="0" y="3850"/>
                      <a:pt x="58" y="3910"/>
                      <a:pt x="123" y="3910"/>
                    </a:cubicBezTo>
                    <a:cubicBezTo>
                      <a:pt x="144" y="3910"/>
                      <a:pt x="166" y="3904"/>
                      <a:pt x="188" y="3890"/>
                    </a:cubicBezTo>
                    <a:lnTo>
                      <a:pt x="3667" y="2071"/>
                    </a:lnTo>
                    <a:cubicBezTo>
                      <a:pt x="3753" y="2027"/>
                      <a:pt x="3753" y="1883"/>
                      <a:pt x="3667" y="1840"/>
                    </a:cubicBezTo>
                    <a:lnTo>
                      <a:pt x="202" y="21"/>
                    </a:lnTo>
                    <a:cubicBezTo>
                      <a:pt x="177" y="7"/>
                      <a:pt x="153" y="0"/>
                      <a:pt x="129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5">
                    <a:lumMod val="9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" name="Google Shape;16416;p66">
              <a:hlinkClick r:id="rId2"/>
              <a:extLst>
                <a:ext uri="{FF2B5EF4-FFF2-40B4-BE49-F238E27FC236}">
                  <a16:creationId xmlns:a16="http://schemas.microsoft.com/office/drawing/2014/main" id="{1E47EBBC-8F0A-40CC-9FAB-AE7E1752B506}"/>
                </a:ext>
              </a:extLst>
            </p:cNvPr>
            <p:cNvSpPr/>
            <p:nvPr/>
          </p:nvSpPr>
          <p:spPr>
            <a:xfrm>
              <a:off x="5621675" y="3914200"/>
              <a:ext cx="234165" cy="163176"/>
            </a:xfrm>
            <a:custGeom>
              <a:avLst/>
              <a:gdLst/>
              <a:ahLst/>
              <a:cxnLst/>
              <a:rect l="l" t="t" r="r" b="b"/>
              <a:pathLst>
                <a:path w="12544" h="8740" extrusionOk="0">
                  <a:moveTo>
                    <a:pt x="1469" y="8373"/>
                  </a:moveTo>
                  <a:cubicBezTo>
                    <a:pt x="1002" y="8240"/>
                    <a:pt x="701" y="7940"/>
                    <a:pt x="535" y="7473"/>
                  </a:cubicBezTo>
                  <a:cubicBezTo>
                    <a:pt x="134" y="6338"/>
                    <a:pt x="1" y="1702"/>
                    <a:pt x="768" y="768"/>
                  </a:cubicBezTo>
                  <a:cubicBezTo>
                    <a:pt x="1035" y="468"/>
                    <a:pt x="1402" y="267"/>
                    <a:pt x="1802" y="234"/>
                  </a:cubicBezTo>
                  <a:cubicBezTo>
                    <a:pt x="3904" y="1"/>
                    <a:pt x="10408" y="34"/>
                    <a:pt x="11175" y="301"/>
                  </a:cubicBezTo>
                  <a:cubicBezTo>
                    <a:pt x="11609" y="468"/>
                    <a:pt x="11909" y="734"/>
                    <a:pt x="12076" y="1168"/>
                  </a:cubicBezTo>
                  <a:cubicBezTo>
                    <a:pt x="12510" y="2336"/>
                    <a:pt x="12543" y="6539"/>
                    <a:pt x="12009" y="7639"/>
                  </a:cubicBezTo>
                  <a:cubicBezTo>
                    <a:pt x="11876" y="7940"/>
                    <a:pt x="11643" y="8140"/>
                    <a:pt x="11376" y="8306"/>
                  </a:cubicBezTo>
                  <a:cubicBezTo>
                    <a:pt x="10575" y="8740"/>
                    <a:pt x="2503" y="8707"/>
                    <a:pt x="1469" y="8373"/>
                  </a:cubicBezTo>
                  <a:close/>
                  <a:moveTo>
                    <a:pt x="4804" y="6205"/>
                  </a:moveTo>
                  <a:cubicBezTo>
                    <a:pt x="6072" y="5538"/>
                    <a:pt x="7339" y="4871"/>
                    <a:pt x="8607" y="4237"/>
                  </a:cubicBezTo>
                  <a:cubicBezTo>
                    <a:pt x="7339" y="3570"/>
                    <a:pt x="6072" y="2903"/>
                    <a:pt x="4804" y="2235"/>
                  </a:cubicBezTo>
                  <a:close/>
                </a:path>
              </a:pathLst>
            </a:custGeom>
            <a:grpFill/>
            <a:ln>
              <a:solidFill>
                <a:schemeClr val="accent5">
                  <a:lumMod val="9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16424;p66">
            <a:extLst>
              <a:ext uri="{FF2B5EF4-FFF2-40B4-BE49-F238E27FC236}">
                <a16:creationId xmlns:a16="http://schemas.microsoft.com/office/drawing/2014/main" id="{83405BE9-CD5A-495D-B09D-EB1AC9A63606}"/>
              </a:ext>
            </a:extLst>
          </p:cNvPr>
          <p:cNvGrpSpPr/>
          <p:nvPr/>
        </p:nvGrpSpPr>
        <p:grpSpPr>
          <a:xfrm>
            <a:off x="7411462" y="3614791"/>
            <a:ext cx="741161" cy="779539"/>
            <a:chOff x="1190200" y="238125"/>
            <a:chExt cx="5306767" cy="5212083"/>
          </a:xfrm>
          <a:solidFill>
            <a:schemeClr val="tx2">
              <a:lumMod val="50000"/>
            </a:schemeClr>
          </a:solidFill>
          <a:effectLst>
            <a:glow rad="63500">
              <a:schemeClr val="accent4">
                <a:satMod val="175000"/>
                <a:alpha val="40000"/>
              </a:schemeClr>
            </a:glow>
          </a:effectLst>
        </p:grpSpPr>
        <p:grpSp>
          <p:nvGrpSpPr>
            <p:cNvPr id="39" name="Google Shape;16425;p66">
              <a:extLst>
                <a:ext uri="{FF2B5EF4-FFF2-40B4-BE49-F238E27FC236}">
                  <a16:creationId xmlns:a16="http://schemas.microsoft.com/office/drawing/2014/main" id="{6801AF46-60F6-4938-BC79-6CF73DF2F053}"/>
                </a:ext>
              </a:extLst>
            </p:cNvPr>
            <p:cNvGrpSpPr/>
            <p:nvPr/>
          </p:nvGrpSpPr>
          <p:grpSpPr>
            <a:xfrm>
              <a:off x="1190200" y="238125"/>
              <a:ext cx="5212075" cy="5212075"/>
              <a:chOff x="1190200" y="238125"/>
              <a:chExt cx="5212075" cy="5212075"/>
            </a:xfrm>
            <a:grpFill/>
          </p:grpSpPr>
          <p:sp>
            <p:nvSpPr>
              <p:cNvPr id="41" name="Google Shape;16426;p66">
                <a:extLst>
                  <a:ext uri="{FF2B5EF4-FFF2-40B4-BE49-F238E27FC236}">
                    <a16:creationId xmlns:a16="http://schemas.microsoft.com/office/drawing/2014/main" id="{34FB0588-A737-4CE1-A277-84A11B21B0B7}"/>
                  </a:ext>
                </a:extLst>
              </p:cNvPr>
              <p:cNvSpPr/>
              <p:nvPr/>
            </p:nvSpPr>
            <p:spPr>
              <a:xfrm>
                <a:off x="1190200" y="238125"/>
                <a:ext cx="5212075" cy="5212075"/>
              </a:xfrm>
              <a:custGeom>
                <a:avLst/>
                <a:gdLst/>
                <a:ahLst/>
                <a:cxnLst/>
                <a:rect l="l" t="t" r="r" b="b"/>
                <a:pathLst>
                  <a:path w="208483" h="208483" extrusionOk="0">
                    <a:moveTo>
                      <a:pt x="104241" y="0"/>
                    </a:moveTo>
                    <a:cubicBezTo>
                      <a:pt x="46667" y="0"/>
                      <a:pt x="0" y="46667"/>
                      <a:pt x="0" y="104241"/>
                    </a:cubicBezTo>
                    <a:cubicBezTo>
                      <a:pt x="0" y="161816"/>
                      <a:pt x="46667" y="208483"/>
                      <a:pt x="104241" y="208483"/>
                    </a:cubicBezTo>
                    <a:cubicBezTo>
                      <a:pt x="161816" y="208483"/>
                      <a:pt x="208482" y="161816"/>
                      <a:pt x="208482" y="104241"/>
                    </a:cubicBezTo>
                    <a:cubicBezTo>
                      <a:pt x="208482" y="46667"/>
                      <a:pt x="161816" y="0"/>
                      <a:pt x="104241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5">
                    <a:lumMod val="9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6427;p66">
                <a:hlinkClick r:id="rId3"/>
                <a:extLst>
                  <a:ext uri="{FF2B5EF4-FFF2-40B4-BE49-F238E27FC236}">
                    <a16:creationId xmlns:a16="http://schemas.microsoft.com/office/drawing/2014/main" id="{537EDC02-0BAD-4CD4-9127-A80EBE3C8A5C}"/>
                  </a:ext>
                </a:extLst>
              </p:cNvPr>
              <p:cNvSpPr/>
              <p:nvPr/>
            </p:nvSpPr>
            <p:spPr>
              <a:xfrm>
                <a:off x="2368338" y="1220419"/>
                <a:ext cx="2856522" cy="3247339"/>
              </a:xfrm>
              <a:custGeom>
                <a:avLst/>
                <a:gdLst/>
                <a:ahLst/>
                <a:cxnLst/>
                <a:rect l="l" t="t" r="r" b="b"/>
                <a:pathLst>
                  <a:path w="130928" h="148841" extrusionOk="0">
                    <a:moveTo>
                      <a:pt x="70184" y="0"/>
                    </a:moveTo>
                    <a:cubicBezTo>
                      <a:pt x="67749" y="0"/>
                      <a:pt x="65781" y="1968"/>
                      <a:pt x="65781" y="4370"/>
                    </a:cubicBezTo>
                    <a:lnTo>
                      <a:pt x="65781" y="100105"/>
                    </a:lnTo>
                    <a:cubicBezTo>
                      <a:pt x="65781" y="106844"/>
                      <a:pt x="61744" y="112915"/>
                      <a:pt x="55507" y="115483"/>
                    </a:cubicBezTo>
                    <a:cubicBezTo>
                      <a:pt x="53445" y="116348"/>
                      <a:pt x="51279" y="116767"/>
                      <a:pt x="49132" y="116767"/>
                    </a:cubicBezTo>
                    <a:cubicBezTo>
                      <a:pt x="44819" y="116767"/>
                      <a:pt x="40578" y="115076"/>
                      <a:pt x="37394" y="111914"/>
                    </a:cubicBezTo>
                    <a:cubicBezTo>
                      <a:pt x="32624" y="107177"/>
                      <a:pt x="31156" y="100039"/>
                      <a:pt x="33691" y="93801"/>
                    </a:cubicBezTo>
                    <a:cubicBezTo>
                      <a:pt x="36260" y="87563"/>
                      <a:pt x="42297" y="83493"/>
                      <a:pt x="49035" y="83460"/>
                    </a:cubicBezTo>
                    <a:cubicBezTo>
                      <a:pt x="51437" y="83460"/>
                      <a:pt x="53405" y="81492"/>
                      <a:pt x="53405" y="79090"/>
                    </a:cubicBezTo>
                    <a:lnTo>
                      <a:pt x="53405" y="55740"/>
                    </a:lnTo>
                    <a:cubicBezTo>
                      <a:pt x="53405" y="53305"/>
                      <a:pt x="51437" y="51370"/>
                      <a:pt x="49035" y="51370"/>
                    </a:cubicBezTo>
                    <a:cubicBezTo>
                      <a:pt x="21983" y="51370"/>
                      <a:pt x="0" y="73253"/>
                      <a:pt x="0" y="100105"/>
                    </a:cubicBezTo>
                    <a:cubicBezTo>
                      <a:pt x="0" y="126991"/>
                      <a:pt x="21949" y="148840"/>
                      <a:pt x="49002" y="148840"/>
                    </a:cubicBezTo>
                    <a:cubicBezTo>
                      <a:pt x="76021" y="148840"/>
                      <a:pt x="98037" y="126991"/>
                      <a:pt x="98037" y="100105"/>
                    </a:cubicBezTo>
                    <a:lnTo>
                      <a:pt x="98037" y="57742"/>
                    </a:lnTo>
                    <a:cubicBezTo>
                      <a:pt x="106751" y="62347"/>
                      <a:pt x="116484" y="64780"/>
                      <a:pt x="126356" y="64780"/>
                    </a:cubicBezTo>
                    <a:cubicBezTo>
                      <a:pt x="126423" y="64780"/>
                      <a:pt x="126490" y="64780"/>
                      <a:pt x="126557" y="64780"/>
                    </a:cubicBezTo>
                    <a:cubicBezTo>
                      <a:pt x="128959" y="64780"/>
                      <a:pt x="130927" y="62812"/>
                      <a:pt x="130927" y="60410"/>
                    </a:cubicBezTo>
                    <a:lnTo>
                      <a:pt x="130927" y="37094"/>
                    </a:lnTo>
                    <a:cubicBezTo>
                      <a:pt x="130927" y="34658"/>
                      <a:pt x="128959" y="32724"/>
                      <a:pt x="126557" y="32724"/>
                    </a:cubicBezTo>
                    <a:cubicBezTo>
                      <a:pt x="110813" y="32724"/>
                      <a:pt x="98037" y="19981"/>
                      <a:pt x="98037" y="4370"/>
                    </a:cubicBezTo>
                    <a:cubicBezTo>
                      <a:pt x="98037" y="1968"/>
                      <a:pt x="96069" y="0"/>
                      <a:pt x="93667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5">
                    <a:lumMod val="9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16428;p66">
              <a:extLst>
                <a:ext uri="{FF2B5EF4-FFF2-40B4-BE49-F238E27FC236}">
                  <a16:creationId xmlns:a16="http://schemas.microsoft.com/office/drawing/2014/main" id="{62577203-75D7-46AD-8C48-B099157258A7}"/>
                </a:ext>
              </a:extLst>
            </p:cNvPr>
            <p:cNvSpPr/>
            <p:nvPr/>
          </p:nvSpPr>
          <p:spPr>
            <a:xfrm>
              <a:off x="3459822" y="238126"/>
              <a:ext cx="3037144" cy="5212082"/>
            </a:xfrm>
            <a:custGeom>
              <a:avLst/>
              <a:gdLst/>
              <a:ahLst/>
              <a:cxnLst/>
              <a:rect l="l" t="t" r="r" b="b"/>
              <a:pathLst>
                <a:path w="7926" h="13602" extrusionOk="0">
                  <a:moveTo>
                    <a:pt x="881" y="0"/>
                  </a:moveTo>
                  <a:cubicBezTo>
                    <a:pt x="593" y="0"/>
                    <a:pt x="290" y="15"/>
                    <a:pt x="1" y="58"/>
                  </a:cubicBezTo>
                  <a:cubicBezTo>
                    <a:pt x="3379" y="505"/>
                    <a:pt x="5919" y="3378"/>
                    <a:pt x="5919" y="6799"/>
                  </a:cubicBezTo>
                  <a:cubicBezTo>
                    <a:pt x="5919" y="10220"/>
                    <a:pt x="3379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0" y="10865"/>
                    <a:pt x="7666" y="7247"/>
                  </a:cubicBezTo>
                  <a:cubicBezTo>
                    <a:pt x="7926" y="3320"/>
                    <a:pt x="4822" y="0"/>
                    <a:pt x="881" y="0"/>
                  </a:cubicBezTo>
                  <a:close/>
                </a:path>
              </a:pathLst>
            </a:custGeom>
            <a:grpFill/>
            <a:ln>
              <a:solidFill>
                <a:schemeClr val="accent5">
                  <a:lumMod val="9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16446;p66">
            <a:extLst>
              <a:ext uri="{FF2B5EF4-FFF2-40B4-BE49-F238E27FC236}">
                <a16:creationId xmlns:a16="http://schemas.microsoft.com/office/drawing/2014/main" id="{BD1F1E98-ADC7-426E-8F83-4E1DA8282D15}"/>
              </a:ext>
            </a:extLst>
          </p:cNvPr>
          <p:cNvGrpSpPr/>
          <p:nvPr/>
        </p:nvGrpSpPr>
        <p:grpSpPr>
          <a:xfrm>
            <a:off x="5317756" y="1663546"/>
            <a:ext cx="857349" cy="931448"/>
            <a:chOff x="2866317" y="3817357"/>
            <a:chExt cx="362920" cy="356865"/>
          </a:xfrm>
          <a:solidFill>
            <a:srgbClr val="0070C0"/>
          </a:solidFill>
          <a:effectLst>
            <a:glow rad="635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57" name="Google Shape;16447;p66">
              <a:extLst>
                <a:ext uri="{FF2B5EF4-FFF2-40B4-BE49-F238E27FC236}">
                  <a16:creationId xmlns:a16="http://schemas.microsoft.com/office/drawing/2014/main" id="{CBEFC067-2DCA-43A1-AF0A-5F09F45738DF}"/>
                </a:ext>
              </a:extLst>
            </p:cNvPr>
            <p:cNvSpPr/>
            <p:nvPr/>
          </p:nvSpPr>
          <p:spPr>
            <a:xfrm>
              <a:off x="2866317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799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799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799" y="0"/>
                  </a:cubicBezTo>
                  <a:close/>
                </a:path>
              </a:pathLst>
            </a:custGeom>
            <a:grpFill/>
            <a:ln>
              <a:solidFill>
                <a:schemeClr val="accent5">
                  <a:lumMod val="9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6448;p66">
              <a:extLst>
                <a:ext uri="{FF2B5EF4-FFF2-40B4-BE49-F238E27FC236}">
                  <a16:creationId xmlns:a16="http://schemas.microsoft.com/office/drawing/2014/main" id="{A0CFA4A7-8DAF-4630-9A98-3D1CE77490CB}"/>
                </a:ext>
              </a:extLst>
            </p:cNvPr>
            <p:cNvSpPr/>
            <p:nvPr/>
          </p:nvSpPr>
          <p:spPr>
            <a:xfrm>
              <a:off x="3021457" y="3817357"/>
              <a:ext cx="207780" cy="356576"/>
            </a:xfrm>
            <a:custGeom>
              <a:avLst/>
              <a:gdLst/>
              <a:ahLst/>
              <a:cxnLst/>
              <a:rect l="l" t="t" r="r" b="b"/>
              <a:pathLst>
                <a:path w="7926" h="13602" extrusionOk="0">
                  <a:moveTo>
                    <a:pt x="881" y="0"/>
                  </a:moveTo>
                  <a:cubicBezTo>
                    <a:pt x="593" y="0"/>
                    <a:pt x="290" y="15"/>
                    <a:pt x="1" y="58"/>
                  </a:cubicBezTo>
                  <a:cubicBezTo>
                    <a:pt x="3379" y="505"/>
                    <a:pt x="5919" y="3378"/>
                    <a:pt x="5919" y="6799"/>
                  </a:cubicBezTo>
                  <a:cubicBezTo>
                    <a:pt x="5919" y="10220"/>
                    <a:pt x="3379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0" y="10865"/>
                    <a:pt x="7666" y="7247"/>
                  </a:cubicBezTo>
                  <a:cubicBezTo>
                    <a:pt x="7926" y="3320"/>
                    <a:pt x="4822" y="0"/>
                    <a:pt x="881" y="0"/>
                  </a:cubicBezTo>
                  <a:close/>
                </a:path>
              </a:pathLst>
            </a:custGeom>
            <a:grpFill/>
            <a:ln>
              <a:solidFill>
                <a:schemeClr val="accent5">
                  <a:lumMod val="9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6449;p66">
              <a:hlinkClick r:id="rId4"/>
              <a:extLst>
                <a:ext uri="{FF2B5EF4-FFF2-40B4-BE49-F238E27FC236}">
                  <a16:creationId xmlns:a16="http://schemas.microsoft.com/office/drawing/2014/main" id="{A8B7832A-A43E-466F-98CD-F6925AA911EC}"/>
                </a:ext>
              </a:extLst>
            </p:cNvPr>
            <p:cNvSpPr/>
            <p:nvPr/>
          </p:nvSpPr>
          <p:spPr>
            <a:xfrm>
              <a:off x="2928367" y="3894561"/>
              <a:ext cx="194175" cy="279662"/>
            </a:xfrm>
            <a:custGeom>
              <a:avLst/>
              <a:gdLst/>
              <a:ahLst/>
              <a:cxnLst/>
              <a:rect l="l" t="t" r="r" b="b"/>
              <a:pathLst>
                <a:path w="7407" h="10668" extrusionOk="0">
                  <a:moveTo>
                    <a:pt x="6208" y="0"/>
                  </a:moveTo>
                  <a:cubicBezTo>
                    <a:pt x="4086" y="14"/>
                    <a:pt x="2079" y="1732"/>
                    <a:pt x="2079" y="3854"/>
                  </a:cubicBezTo>
                  <a:lnTo>
                    <a:pt x="2079" y="4114"/>
                  </a:lnTo>
                  <a:cubicBezTo>
                    <a:pt x="2079" y="4129"/>
                    <a:pt x="2051" y="4157"/>
                    <a:pt x="2036" y="4157"/>
                  </a:cubicBezTo>
                  <a:lnTo>
                    <a:pt x="174" y="4157"/>
                  </a:lnTo>
                  <a:cubicBezTo>
                    <a:pt x="73" y="4157"/>
                    <a:pt x="1" y="4230"/>
                    <a:pt x="1" y="4331"/>
                  </a:cubicBezTo>
                  <a:lnTo>
                    <a:pt x="1" y="6048"/>
                  </a:lnTo>
                  <a:cubicBezTo>
                    <a:pt x="1" y="6149"/>
                    <a:pt x="73" y="6236"/>
                    <a:pt x="174" y="6236"/>
                  </a:cubicBezTo>
                  <a:lnTo>
                    <a:pt x="2036" y="6236"/>
                  </a:lnTo>
                  <a:cubicBezTo>
                    <a:pt x="2051" y="6236"/>
                    <a:pt x="2079" y="6251"/>
                    <a:pt x="2079" y="6279"/>
                  </a:cubicBezTo>
                  <a:lnTo>
                    <a:pt x="2079" y="10220"/>
                  </a:lnTo>
                  <a:cubicBezTo>
                    <a:pt x="2079" y="10235"/>
                    <a:pt x="2079" y="10249"/>
                    <a:pt x="2108" y="10264"/>
                  </a:cubicBezTo>
                  <a:cubicBezTo>
                    <a:pt x="2743" y="10495"/>
                    <a:pt x="3422" y="10624"/>
                    <a:pt x="4100" y="10668"/>
                  </a:cubicBezTo>
                  <a:cubicBezTo>
                    <a:pt x="4129" y="10668"/>
                    <a:pt x="4144" y="10639"/>
                    <a:pt x="4144" y="10624"/>
                  </a:cubicBezTo>
                  <a:lnTo>
                    <a:pt x="4144" y="6279"/>
                  </a:lnTo>
                  <a:cubicBezTo>
                    <a:pt x="4144" y="6251"/>
                    <a:pt x="4158" y="6236"/>
                    <a:pt x="4187" y="6236"/>
                  </a:cubicBezTo>
                  <a:lnTo>
                    <a:pt x="7218" y="6236"/>
                  </a:lnTo>
                  <a:cubicBezTo>
                    <a:pt x="7319" y="6236"/>
                    <a:pt x="7406" y="6149"/>
                    <a:pt x="7406" y="6048"/>
                  </a:cubicBezTo>
                  <a:lnTo>
                    <a:pt x="7406" y="4331"/>
                  </a:lnTo>
                  <a:cubicBezTo>
                    <a:pt x="7406" y="4230"/>
                    <a:pt x="7319" y="4143"/>
                    <a:pt x="7218" y="4143"/>
                  </a:cubicBezTo>
                  <a:lnTo>
                    <a:pt x="4187" y="4143"/>
                  </a:lnTo>
                  <a:cubicBezTo>
                    <a:pt x="4158" y="4143"/>
                    <a:pt x="4144" y="4129"/>
                    <a:pt x="4144" y="4100"/>
                  </a:cubicBezTo>
                  <a:lnTo>
                    <a:pt x="4144" y="3854"/>
                  </a:lnTo>
                  <a:cubicBezTo>
                    <a:pt x="4144" y="2714"/>
                    <a:pt x="5068" y="2079"/>
                    <a:pt x="6208" y="2079"/>
                  </a:cubicBezTo>
                  <a:lnTo>
                    <a:pt x="7218" y="2079"/>
                  </a:lnTo>
                  <a:cubicBezTo>
                    <a:pt x="7319" y="2079"/>
                    <a:pt x="7406" y="1992"/>
                    <a:pt x="7406" y="1891"/>
                  </a:cubicBezTo>
                  <a:lnTo>
                    <a:pt x="7406" y="173"/>
                  </a:lnTo>
                  <a:cubicBezTo>
                    <a:pt x="7406" y="72"/>
                    <a:pt x="7319" y="0"/>
                    <a:pt x="7218" y="0"/>
                  </a:cubicBezTo>
                  <a:close/>
                </a:path>
              </a:pathLst>
            </a:custGeom>
            <a:grpFill/>
            <a:ln>
              <a:solidFill>
                <a:schemeClr val="accent5">
                  <a:lumMod val="9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16397;p66">
            <a:hlinkClick r:id="rId5"/>
            <a:extLst>
              <a:ext uri="{FF2B5EF4-FFF2-40B4-BE49-F238E27FC236}">
                <a16:creationId xmlns:a16="http://schemas.microsoft.com/office/drawing/2014/main" id="{5D8B0E42-4082-4E66-B609-30DD2FABE2C6}"/>
              </a:ext>
            </a:extLst>
          </p:cNvPr>
          <p:cNvSpPr/>
          <p:nvPr/>
        </p:nvSpPr>
        <p:spPr>
          <a:xfrm>
            <a:off x="6527298" y="1817435"/>
            <a:ext cx="648280" cy="622711"/>
          </a:xfrm>
          <a:custGeom>
            <a:avLst/>
            <a:gdLst/>
            <a:ahLst/>
            <a:cxnLst/>
            <a:rect l="l" t="t" r="r" b="b"/>
            <a:pathLst>
              <a:path w="9081" h="8749" extrusionOk="0">
                <a:moveTo>
                  <a:pt x="4519" y="0"/>
                </a:moveTo>
                <a:cubicBezTo>
                  <a:pt x="4042" y="15"/>
                  <a:pt x="3580" y="159"/>
                  <a:pt x="3176" y="405"/>
                </a:cubicBezTo>
                <a:cubicBezTo>
                  <a:pt x="2570" y="780"/>
                  <a:pt x="2252" y="1372"/>
                  <a:pt x="2209" y="2166"/>
                </a:cubicBezTo>
                <a:lnTo>
                  <a:pt x="2209" y="3277"/>
                </a:lnTo>
                <a:cubicBezTo>
                  <a:pt x="2209" y="3422"/>
                  <a:pt x="2088" y="3536"/>
                  <a:pt x="1956" y="3536"/>
                </a:cubicBezTo>
                <a:cubicBezTo>
                  <a:pt x="1930" y="3536"/>
                  <a:pt x="1903" y="3532"/>
                  <a:pt x="1877" y="3523"/>
                </a:cubicBezTo>
                <a:lnTo>
                  <a:pt x="1502" y="3422"/>
                </a:lnTo>
                <a:cubicBezTo>
                  <a:pt x="1457" y="3408"/>
                  <a:pt x="1413" y="3402"/>
                  <a:pt x="1373" y="3402"/>
                </a:cubicBezTo>
                <a:cubicBezTo>
                  <a:pt x="982" y="3402"/>
                  <a:pt x="808" y="3976"/>
                  <a:pt x="1213" y="4172"/>
                </a:cubicBezTo>
                <a:lnTo>
                  <a:pt x="1819" y="4475"/>
                </a:lnTo>
                <a:cubicBezTo>
                  <a:pt x="2021" y="4576"/>
                  <a:pt x="2122" y="4822"/>
                  <a:pt x="2036" y="5053"/>
                </a:cubicBezTo>
                <a:cubicBezTo>
                  <a:pt x="1718" y="5803"/>
                  <a:pt x="1083" y="6381"/>
                  <a:pt x="304" y="6612"/>
                </a:cubicBezTo>
                <a:lnTo>
                  <a:pt x="73" y="6698"/>
                </a:lnTo>
                <a:cubicBezTo>
                  <a:pt x="15" y="6713"/>
                  <a:pt x="0" y="6785"/>
                  <a:pt x="44" y="6828"/>
                </a:cubicBezTo>
                <a:lnTo>
                  <a:pt x="203" y="7002"/>
                </a:lnTo>
                <a:cubicBezTo>
                  <a:pt x="347" y="7160"/>
                  <a:pt x="650" y="7348"/>
                  <a:pt x="1227" y="7348"/>
                </a:cubicBezTo>
                <a:lnTo>
                  <a:pt x="1256" y="7348"/>
                </a:lnTo>
                <a:cubicBezTo>
                  <a:pt x="1300" y="7507"/>
                  <a:pt x="1343" y="7666"/>
                  <a:pt x="1386" y="7795"/>
                </a:cubicBezTo>
                <a:lnTo>
                  <a:pt x="1430" y="7911"/>
                </a:lnTo>
                <a:cubicBezTo>
                  <a:pt x="1441" y="7947"/>
                  <a:pt x="1483" y="7972"/>
                  <a:pt x="1529" y="7972"/>
                </a:cubicBezTo>
                <a:cubicBezTo>
                  <a:pt x="1539" y="7972"/>
                  <a:pt x="1549" y="7971"/>
                  <a:pt x="1559" y="7969"/>
                </a:cubicBezTo>
                <a:lnTo>
                  <a:pt x="1675" y="7940"/>
                </a:lnTo>
                <a:cubicBezTo>
                  <a:pt x="1877" y="7882"/>
                  <a:pt x="2094" y="7868"/>
                  <a:pt x="2310" y="7853"/>
                </a:cubicBezTo>
                <a:cubicBezTo>
                  <a:pt x="2411" y="7853"/>
                  <a:pt x="2527" y="7868"/>
                  <a:pt x="2642" y="7882"/>
                </a:cubicBezTo>
                <a:cubicBezTo>
                  <a:pt x="3017" y="7969"/>
                  <a:pt x="3378" y="8156"/>
                  <a:pt x="3681" y="8416"/>
                </a:cubicBezTo>
                <a:cubicBezTo>
                  <a:pt x="3811" y="8546"/>
                  <a:pt x="3985" y="8647"/>
                  <a:pt x="4172" y="8705"/>
                </a:cubicBezTo>
                <a:cubicBezTo>
                  <a:pt x="4288" y="8734"/>
                  <a:pt x="4418" y="8748"/>
                  <a:pt x="4533" y="8748"/>
                </a:cubicBezTo>
                <a:cubicBezTo>
                  <a:pt x="4663" y="8748"/>
                  <a:pt x="4779" y="8734"/>
                  <a:pt x="4894" y="8690"/>
                </a:cubicBezTo>
                <a:cubicBezTo>
                  <a:pt x="5082" y="8647"/>
                  <a:pt x="5255" y="8546"/>
                  <a:pt x="5385" y="8416"/>
                </a:cubicBezTo>
                <a:cubicBezTo>
                  <a:pt x="5688" y="8156"/>
                  <a:pt x="6049" y="7969"/>
                  <a:pt x="6439" y="7882"/>
                </a:cubicBezTo>
                <a:cubicBezTo>
                  <a:pt x="6540" y="7868"/>
                  <a:pt x="6655" y="7853"/>
                  <a:pt x="6771" y="7853"/>
                </a:cubicBezTo>
                <a:cubicBezTo>
                  <a:pt x="6987" y="7853"/>
                  <a:pt x="7189" y="7882"/>
                  <a:pt x="7406" y="7940"/>
                </a:cubicBezTo>
                <a:lnTo>
                  <a:pt x="7521" y="7969"/>
                </a:lnTo>
                <a:cubicBezTo>
                  <a:pt x="7529" y="7971"/>
                  <a:pt x="7537" y="7972"/>
                  <a:pt x="7545" y="7972"/>
                </a:cubicBezTo>
                <a:cubicBezTo>
                  <a:pt x="7583" y="7972"/>
                  <a:pt x="7625" y="7944"/>
                  <a:pt x="7637" y="7897"/>
                </a:cubicBezTo>
                <a:lnTo>
                  <a:pt x="7680" y="7781"/>
                </a:lnTo>
                <a:cubicBezTo>
                  <a:pt x="7723" y="7666"/>
                  <a:pt x="7767" y="7492"/>
                  <a:pt x="7810" y="7348"/>
                </a:cubicBezTo>
                <a:lnTo>
                  <a:pt x="7839" y="7348"/>
                </a:lnTo>
                <a:cubicBezTo>
                  <a:pt x="8416" y="7348"/>
                  <a:pt x="8719" y="7160"/>
                  <a:pt x="8864" y="7002"/>
                </a:cubicBezTo>
                <a:lnTo>
                  <a:pt x="9037" y="6814"/>
                </a:lnTo>
                <a:cubicBezTo>
                  <a:pt x="9080" y="6785"/>
                  <a:pt x="9066" y="6713"/>
                  <a:pt x="9008" y="6698"/>
                </a:cubicBezTo>
                <a:lnTo>
                  <a:pt x="8777" y="6612"/>
                </a:lnTo>
                <a:cubicBezTo>
                  <a:pt x="7998" y="6381"/>
                  <a:pt x="7362" y="5803"/>
                  <a:pt x="7045" y="5038"/>
                </a:cubicBezTo>
                <a:cubicBezTo>
                  <a:pt x="6958" y="4822"/>
                  <a:pt x="7045" y="4576"/>
                  <a:pt x="7261" y="4461"/>
                </a:cubicBezTo>
                <a:lnTo>
                  <a:pt x="7853" y="4172"/>
                </a:lnTo>
                <a:cubicBezTo>
                  <a:pt x="7940" y="4129"/>
                  <a:pt x="8012" y="4071"/>
                  <a:pt x="8055" y="3999"/>
                </a:cubicBezTo>
                <a:cubicBezTo>
                  <a:pt x="8196" y="3718"/>
                  <a:pt x="7976" y="3404"/>
                  <a:pt x="7694" y="3404"/>
                </a:cubicBezTo>
                <a:cubicBezTo>
                  <a:pt x="7656" y="3404"/>
                  <a:pt x="7618" y="3410"/>
                  <a:pt x="7579" y="3422"/>
                </a:cubicBezTo>
                <a:lnTo>
                  <a:pt x="7204" y="3523"/>
                </a:lnTo>
                <a:cubicBezTo>
                  <a:pt x="7178" y="3532"/>
                  <a:pt x="7151" y="3536"/>
                  <a:pt x="7125" y="3536"/>
                </a:cubicBezTo>
                <a:cubicBezTo>
                  <a:pt x="6993" y="3536"/>
                  <a:pt x="6872" y="3422"/>
                  <a:pt x="6872" y="3277"/>
                </a:cubicBezTo>
                <a:lnTo>
                  <a:pt x="6872" y="2166"/>
                </a:lnTo>
                <a:cubicBezTo>
                  <a:pt x="6828" y="1372"/>
                  <a:pt x="6496" y="780"/>
                  <a:pt x="5905" y="405"/>
                </a:cubicBezTo>
                <a:cubicBezTo>
                  <a:pt x="5500" y="159"/>
                  <a:pt x="5038" y="15"/>
                  <a:pt x="4548" y="0"/>
                </a:cubicBezTo>
                <a:close/>
              </a:path>
            </a:pathLst>
          </a:custGeom>
          <a:solidFill>
            <a:srgbClr val="FFFF00"/>
          </a:solidFill>
          <a:ln>
            <a:solidFill>
              <a:schemeClr val="bg1">
                <a:lumMod val="1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" name="Picture 63">
            <a:hlinkClick r:id="rId6"/>
            <a:extLst>
              <a:ext uri="{FF2B5EF4-FFF2-40B4-BE49-F238E27FC236}">
                <a16:creationId xmlns:a16="http://schemas.microsoft.com/office/drawing/2014/main" id="{F9798D56-8E54-4C39-A0F4-06283D1CF23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548" t="7671" r="26643" b="3654"/>
          <a:stretch/>
        </p:blipFill>
        <p:spPr>
          <a:xfrm>
            <a:off x="5973688" y="2801351"/>
            <a:ext cx="679898" cy="656134"/>
          </a:xfrm>
          <a:prstGeom prst="rect">
            <a:avLst/>
          </a:prstGeom>
        </p:spPr>
      </p:pic>
      <p:pic>
        <p:nvPicPr>
          <p:cNvPr id="73" name="Picture 72">
            <a:hlinkClick r:id="rId8"/>
            <a:extLst>
              <a:ext uri="{FF2B5EF4-FFF2-40B4-BE49-F238E27FC236}">
                <a16:creationId xmlns:a16="http://schemas.microsoft.com/office/drawing/2014/main" id="{7C81E109-BAC7-4FE5-8AED-CBC996CEB0F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l="14734" t="18170" r="11286" b="12586"/>
          <a:stretch/>
        </p:blipFill>
        <p:spPr>
          <a:xfrm>
            <a:off x="6282459" y="3623858"/>
            <a:ext cx="901299" cy="84359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4" name="Google Shape;4149;p55">
            <a:extLst>
              <a:ext uri="{FF2B5EF4-FFF2-40B4-BE49-F238E27FC236}">
                <a16:creationId xmlns:a16="http://schemas.microsoft.com/office/drawing/2014/main" id="{904B186A-F252-4614-93C6-307E70D265D7}"/>
              </a:ext>
            </a:extLst>
          </p:cNvPr>
          <p:cNvGrpSpPr/>
          <p:nvPr/>
        </p:nvGrpSpPr>
        <p:grpSpPr>
          <a:xfrm>
            <a:off x="-1206062" y="904959"/>
            <a:ext cx="6716110" cy="3611810"/>
            <a:chOff x="238125" y="732525"/>
            <a:chExt cx="7130500" cy="4241425"/>
          </a:xfrm>
        </p:grpSpPr>
        <p:sp>
          <p:nvSpPr>
            <p:cNvPr id="75" name="Google Shape;4150;p55">
              <a:extLst>
                <a:ext uri="{FF2B5EF4-FFF2-40B4-BE49-F238E27FC236}">
                  <a16:creationId xmlns:a16="http://schemas.microsoft.com/office/drawing/2014/main" id="{5D6995D1-94CE-4AC8-9EE6-AF0A70BD6F2D}"/>
                </a:ext>
              </a:extLst>
            </p:cNvPr>
            <p:cNvSpPr/>
            <p:nvPr/>
          </p:nvSpPr>
          <p:spPr>
            <a:xfrm>
              <a:off x="3175800" y="1003350"/>
              <a:ext cx="3741725" cy="3331975"/>
            </a:xfrm>
            <a:custGeom>
              <a:avLst/>
              <a:gdLst/>
              <a:ahLst/>
              <a:cxnLst/>
              <a:rect l="l" t="t" r="r" b="b"/>
              <a:pathLst>
                <a:path w="149669" h="133279" extrusionOk="0">
                  <a:moveTo>
                    <a:pt x="81445" y="1"/>
                  </a:moveTo>
                  <a:lnTo>
                    <a:pt x="79450" y="1466"/>
                  </a:lnTo>
                  <a:lnTo>
                    <a:pt x="78288" y="3145"/>
                  </a:lnTo>
                  <a:lnTo>
                    <a:pt x="77341" y="834"/>
                  </a:lnTo>
                  <a:lnTo>
                    <a:pt x="75131" y="834"/>
                  </a:lnTo>
                  <a:lnTo>
                    <a:pt x="73868" y="2413"/>
                  </a:lnTo>
                  <a:lnTo>
                    <a:pt x="73161" y="4888"/>
                  </a:lnTo>
                  <a:lnTo>
                    <a:pt x="69891" y="7325"/>
                  </a:lnTo>
                  <a:lnTo>
                    <a:pt x="68313" y="10330"/>
                  </a:lnTo>
                  <a:lnTo>
                    <a:pt x="69474" y="11466"/>
                  </a:lnTo>
                  <a:lnTo>
                    <a:pt x="66318" y="13247"/>
                  </a:lnTo>
                  <a:lnTo>
                    <a:pt x="67782" y="14825"/>
                  </a:lnTo>
                  <a:lnTo>
                    <a:pt x="69790" y="15873"/>
                  </a:lnTo>
                  <a:lnTo>
                    <a:pt x="68729" y="16504"/>
                  </a:lnTo>
                  <a:lnTo>
                    <a:pt x="65888" y="14812"/>
                  </a:lnTo>
                  <a:lnTo>
                    <a:pt x="65257" y="16605"/>
                  </a:lnTo>
                  <a:lnTo>
                    <a:pt x="63994" y="17439"/>
                  </a:lnTo>
                  <a:lnTo>
                    <a:pt x="65358" y="21644"/>
                  </a:lnTo>
                  <a:lnTo>
                    <a:pt x="67050" y="21959"/>
                  </a:lnTo>
                  <a:lnTo>
                    <a:pt x="68199" y="22906"/>
                  </a:lnTo>
                  <a:cubicBezTo>
                    <a:pt x="67252" y="23336"/>
                    <a:pt x="65674" y="23651"/>
                    <a:pt x="65674" y="23651"/>
                  </a:cubicBezTo>
                  <a:lnTo>
                    <a:pt x="66419" y="25230"/>
                  </a:lnTo>
                  <a:lnTo>
                    <a:pt x="65358" y="26593"/>
                  </a:lnTo>
                  <a:lnTo>
                    <a:pt x="63577" y="25962"/>
                  </a:lnTo>
                  <a:lnTo>
                    <a:pt x="64625" y="23967"/>
                  </a:lnTo>
                  <a:lnTo>
                    <a:pt x="63262" y="20394"/>
                  </a:lnTo>
                  <a:lnTo>
                    <a:pt x="62214" y="17439"/>
                  </a:lnTo>
                  <a:lnTo>
                    <a:pt x="61368" y="15343"/>
                  </a:lnTo>
                  <a:lnTo>
                    <a:pt x="59688" y="14711"/>
                  </a:lnTo>
                  <a:lnTo>
                    <a:pt x="58842" y="18386"/>
                  </a:lnTo>
                  <a:lnTo>
                    <a:pt x="58792" y="21012"/>
                  </a:lnTo>
                  <a:lnTo>
                    <a:pt x="60951" y="22906"/>
                  </a:lnTo>
                  <a:lnTo>
                    <a:pt x="60951" y="24485"/>
                  </a:lnTo>
                  <a:lnTo>
                    <a:pt x="58009" y="23020"/>
                  </a:lnTo>
                  <a:lnTo>
                    <a:pt x="55319" y="22389"/>
                  </a:lnTo>
                  <a:lnTo>
                    <a:pt x="54978" y="23437"/>
                  </a:lnTo>
                  <a:lnTo>
                    <a:pt x="55547" y="24598"/>
                  </a:lnTo>
                  <a:lnTo>
                    <a:pt x="52516" y="25230"/>
                  </a:lnTo>
                  <a:lnTo>
                    <a:pt x="48526" y="27326"/>
                  </a:lnTo>
                  <a:lnTo>
                    <a:pt x="46632" y="29535"/>
                  </a:lnTo>
                  <a:lnTo>
                    <a:pt x="46114" y="26909"/>
                  </a:lnTo>
                  <a:lnTo>
                    <a:pt x="44852" y="26391"/>
                  </a:lnTo>
                  <a:lnTo>
                    <a:pt x="44536" y="29119"/>
                  </a:lnTo>
                  <a:lnTo>
                    <a:pt x="42326" y="30381"/>
                  </a:lnTo>
                  <a:lnTo>
                    <a:pt x="43488" y="32162"/>
                  </a:lnTo>
                  <a:lnTo>
                    <a:pt x="41379" y="32061"/>
                  </a:lnTo>
                  <a:lnTo>
                    <a:pt x="40647" y="33223"/>
                  </a:lnTo>
                  <a:lnTo>
                    <a:pt x="39169" y="30381"/>
                  </a:lnTo>
                  <a:lnTo>
                    <a:pt x="37490" y="29119"/>
                  </a:lnTo>
                  <a:lnTo>
                    <a:pt x="37490" y="29119"/>
                  </a:lnTo>
                  <a:lnTo>
                    <a:pt x="40748" y="29750"/>
                  </a:lnTo>
                  <a:lnTo>
                    <a:pt x="42225" y="28803"/>
                  </a:lnTo>
                  <a:lnTo>
                    <a:pt x="41379" y="26593"/>
                  </a:lnTo>
                  <a:lnTo>
                    <a:pt x="37806" y="24699"/>
                  </a:lnTo>
                  <a:lnTo>
                    <a:pt x="35078" y="23538"/>
                  </a:lnTo>
                  <a:lnTo>
                    <a:pt x="32654" y="22906"/>
                  </a:lnTo>
                  <a:lnTo>
                    <a:pt x="29181" y="24068"/>
                  </a:lnTo>
                  <a:lnTo>
                    <a:pt x="25292" y="28172"/>
                  </a:lnTo>
                  <a:lnTo>
                    <a:pt x="22767" y="31745"/>
                  </a:lnTo>
                  <a:lnTo>
                    <a:pt x="21403" y="34586"/>
                  </a:lnTo>
                  <a:lnTo>
                    <a:pt x="18878" y="37112"/>
                  </a:lnTo>
                  <a:lnTo>
                    <a:pt x="18082" y="38892"/>
                  </a:lnTo>
                  <a:lnTo>
                    <a:pt x="19130" y="42680"/>
                  </a:lnTo>
                  <a:lnTo>
                    <a:pt x="20923" y="42364"/>
                  </a:lnTo>
                  <a:lnTo>
                    <a:pt x="22186" y="40786"/>
                  </a:lnTo>
                  <a:lnTo>
                    <a:pt x="23651" y="43311"/>
                  </a:lnTo>
                  <a:lnTo>
                    <a:pt x="23449" y="44776"/>
                  </a:lnTo>
                  <a:lnTo>
                    <a:pt x="26441" y="45092"/>
                  </a:lnTo>
                  <a:cubicBezTo>
                    <a:pt x="26441" y="45092"/>
                    <a:pt x="28058" y="42882"/>
                    <a:pt x="28058" y="42566"/>
                  </a:cubicBezTo>
                  <a:cubicBezTo>
                    <a:pt x="28058" y="42251"/>
                    <a:pt x="28487" y="40256"/>
                    <a:pt x="28487" y="40256"/>
                  </a:cubicBezTo>
                  <a:lnTo>
                    <a:pt x="26909" y="37932"/>
                  </a:lnTo>
                  <a:lnTo>
                    <a:pt x="27111" y="35622"/>
                  </a:lnTo>
                  <a:lnTo>
                    <a:pt x="28904" y="34157"/>
                  </a:lnTo>
                  <a:lnTo>
                    <a:pt x="29535" y="32364"/>
                  </a:lnTo>
                  <a:lnTo>
                    <a:pt x="30899" y="31202"/>
                  </a:lnTo>
                  <a:lnTo>
                    <a:pt x="32376" y="32263"/>
                  </a:lnTo>
                  <a:lnTo>
                    <a:pt x="29535" y="35836"/>
                  </a:lnTo>
                  <a:lnTo>
                    <a:pt x="30684" y="39309"/>
                  </a:lnTo>
                  <a:lnTo>
                    <a:pt x="32477" y="39523"/>
                  </a:lnTo>
                  <a:lnTo>
                    <a:pt x="35002" y="38778"/>
                  </a:lnTo>
                  <a:lnTo>
                    <a:pt x="36467" y="39725"/>
                  </a:lnTo>
                  <a:lnTo>
                    <a:pt x="34257" y="41089"/>
                  </a:lnTo>
                  <a:lnTo>
                    <a:pt x="31416" y="41203"/>
                  </a:lnTo>
                  <a:lnTo>
                    <a:pt x="31101" y="42983"/>
                  </a:lnTo>
                  <a:lnTo>
                    <a:pt x="29952" y="44360"/>
                  </a:lnTo>
                  <a:lnTo>
                    <a:pt x="29219" y="46822"/>
                  </a:lnTo>
                  <a:lnTo>
                    <a:pt x="25532" y="47504"/>
                  </a:lnTo>
                  <a:lnTo>
                    <a:pt x="21555" y="47504"/>
                  </a:lnTo>
                  <a:lnTo>
                    <a:pt x="22287" y="45092"/>
                  </a:lnTo>
                  <a:lnTo>
                    <a:pt x="21239" y="43880"/>
                  </a:lnTo>
                  <a:lnTo>
                    <a:pt x="19976" y="45382"/>
                  </a:lnTo>
                  <a:lnTo>
                    <a:pt x="19762" y="48072"/>
                  </a:lnTo>
                  <a:lnTo>
                    <a:pt x="17022" y="49208"/>
                  </a:lnTo>
                  <a:lnTo>
                    <a:pt x="16075" y="52618"/>
                  </a:lnTo>
                  <a:lnTo>
                    <a:pt x="14294" y="54448"/>
                  </a:lnTo>
                  <a:lnTo>
                    <a:pt x="12716" y="54448"/>
                  </a:lnTo>
                  <a:lnTo>
                    <a:pt x="10822" y="54764"/>
                  </a:lnTo>
                  <a:lnTo>
                    <a:pt x="12501" y="55648"/>
                  </a:lnTo>
                  <a:lnTo>
                    <a:pt x="13448" y="57681"/>
                  </a:lnTo>
                  <a:lnTo>
                    <a:pt x="11971" y="59209"/>
                  </a:lnTo>
                  <a:lnTo>
                    <a:pt x="8460" y="58780"/>
                  </a:lnTo>
                  <a:lnTo>
                    <a:pt x="6087" y="60017"/>
                  </a:lnTo>
                  <a:lnTo>
                    <a:pt x="6087" y="65484"/>
                  </a:lnTo>
                  <a:lnTo>
                    <a:pt x="8612" y="66217"/>
                  </a:lnTo>
                  <a:lnTo>
                    <a:pt x="9723" y="67164"/>
                  </a:lnTo>
                  <a:lnTo>
                    <a:pt x="11150" y="66318"/>
                  </a:lnTo>
                  <a:lnTo>
                    <a:pt x="13233" y="66431"/>
                  </a:lnTo>
                  <a:lnTo>
                    <a:pt x="15115" y="63691"/>
                  </a:lnTo>
                  <a:lnTo>
                    <a:pt x="16176" y="61797"/>
                  </a:lnTo>
                  <a:lnTo>
                    <a:pt x="17123" y="61381"/>
                  </a:lnTo>
                  <a:lnTo>
                    <a:pt x="17438" y="59600"/>
                  </a:lnTo>
                  <a:lnTo>
                    <a:pt x="19850" y="60232"/>
                  </a:lnTo>
                  <a:lnTo>
                    <a:pt x="21226" y="59487"/>
                  </a:lnTo>
                  <a:lnTo>
                    <a:pt x="22805" y="59487"/>
                  </a:lnTo>
                  <a:lnTo>
                    <a:pt x="24699" y="61595"/>
                  </a:lnTo>
                  <a:lnTo>
                    <a:pt x="26113" y="62909"/>
                  </a:lnTo>
                  <a:lnTo>
                    <a:pt x="26896" y="64222"/>
                  </a:lnTo>
                  <a:lnTo>
                    <a:pt x="26896" y="65484"/>
                  </a:lnTo>
                  <a:lnTo>
                    <a:pt x="28159" y="64752"/>
                  </a:lnTo>
                  <a:lnTo>
                    <a:pt x="28159" y="62959"/>
                  </a:lnTo>
                  <a:lnTo>
                    <a:pt x="29421" y="63376"/>
                  </a:lnTo>
                  <a:lnTo>
                    <a:pt x="29787" y="62542"/>
                  </a:lnTo>
                  <a:lnTo>
                    <a:pt x="27035" y="60964"/>
                  </a:lnTo>
                  <a:lnTo>
                    <a:pt x="24661" y="58653"/>
                  </a:lnTo>
                  <a:lnTo>
                    <a:pt x="25103" y="57075"/>
                  </a:lnTo>
                  <a:lnTo>
                    <a:pt x="27527" y="58754"/>
                  </a:lnTo>
                  <a:lnTo>
                    <a:pt x="30368" y="61595"/>
                  </a:lnTo>
                  <a:lnTo>
                    <a:pt x="31846" y="65383"/>
                  </a:lnTo>
                  <a:lnTo>
                    <a:pt x="33525" y="66671"/>
                  </a:lnTo>
                  <a:lnTo>
                    <a:pt x="34889" y="65383"/>
                  </a:lnTo>
                  <a:lnTo>
                    <a:pt x="33740" y="64020"/>
                  </a:lnTo>
                  <a:lnTo>
                    <a:pt x="35002" y="62643"/>
                  </a:lnTo>
                  <a:lnTo>
                    <a:pt x="36366" y="62441"/>
                  </a:lnTo>
                  <a:lnTo>
                    <a:pt x="37945" y="62126"/>
                  </a:lnTo>
                  <a:lnTo>
                    <a:pt x="37831" y="59701"/>
                  </a:lnTo>
                  <a:lnTo>
                    <a:pt x="39409" y="56343"/>
                  </a:lnTo>
                  <a:lnTo>
                    <a:pt x="41101" y="55913"/>
                  </a:lnTo>
                  <a:lnTo>
                    <a:pt x="41733" y="58237"/>
                  </a:lnTo>
                  <a:lnTo>
                    <a:pt x="43627" y="58237"/>
                  </a:lnTo>
                  <a:lnTo>
                    <a:pt x="43513" y="56759"/>
                  </a:lnTo>
                  <a:lnTo>
                    <a:pt x="45407" y="55547"/>
                  </a:lnTo>
                  <a:lnTo>
                    <a:pt x="44776" y="57466"/>
                  </a:lnTo>
                  <a:lnTo>
                    <a:pt x="47402" y="60168"/>
                  </a:lnTo>
                  <a:lnTo>
                    <a:pt x="49195" y="61507"/>
                  </a:lnTo>
                  <a:lnTo>
                    <a:pt x="45306" y="62340"/>
                  </a:lnTo>
                  <a:lnTo>
                    <a:pt x="42149" y="61494"/>
                  </a:lnTo>
                  <a:lnTo>
                    <a:pt x="39624" y="62126"/>
                  </a:lnTo>
                  <a:lnTo>
                    <a:pt x="38147" y="62972"/>
                  </a:lnTo>
                  <a:lnTo>
                    <a:pt x="37099" y="65497"/>
                  </a:lnTo>
                  <a:lnTo>
                    <a:pt x="38892" y="66671"/>
                  </a:lnTo>
                  <a:lnTo>
                    <a:pt x="41619" y="67366"/>
                  </a:lnTo>
                  <a:lnTo>
                    <a:pt x="44031" y="66002"/>
                  </a:lnTo>
                  <a:lnTo>
                    <a:pt x="44978" y="67366"/>
                  </a:lnTo>
                  <a:lnTo>
                    <a:pt x="44144" y="70523"/>
                  </a:lnTo>
                  <a:lnTo>
                    <a:pt x="41404" y="71785"/>
                  </a:lnTo>
                  <a:lnTo>
                    <a:pt x="38046" y="72316"/>
                  </a:lnTo>
                  <a:lnTo>
                    <a:pt x="32578" y="70737"/>
                  </a:lnTo>
                  <a:lnTo>
                    <a:pt x="30684" y="71053"/>
                  </a:lnTo>
                  <a:lnTo>
                    <a:pt x="29005" y="72518"/>
                  </a:lnTo>
                  <a:lnTo>
                    <a:pt x="26441" y="70422"/>
                  </a:lnTo>
                  <a:lnTo>
                    <a:pt x="23966" y="69891"/>
                  </a:lnTo>
                  <a:lnTo>
                    <a:pt x="23600" y="67139"/>
                  </a:lnTo>
                  <a:lnTo>
                    <a:pt x="22186" y="66823"/>
                  </a:lnTo>
                  <a:lnTo>
                    <a:pt x="20077" y="67164"/>
                  </a:lnTo>
                  <a:lnTo>
                    <a:pt x="15948" y="67139"/>
                  </a:lnTo>
                  <a:lnTo>
                    <a:pt x="11554" y="68742"/>
                  </a:lnTo>
                  <a:lnTo>
                    <a:pt x="10291" y="68111"/>
                  </a:lnTo>
                  <a:lnTo>
                    <a:pt x="8511" y="69891"/>
                  </a:lnTo>
                  <a:lnTo>
                    <a:pt x="6718" y="71785"/>
                  </a:lnTo>
                  <a:lnTo>
                    <a:pt x="6087" y="73793"/>
                  </a:lnTo>
                  <a:lnTo>
                    <a:pt x="3460" y="75687"/>
                  </a:lnTo>
                  <a:lnTo>
                    <a:pt x="1048" y="79564"/>
                  </a:lnTo>
                  <a:lnTo>
                    <a:pt x="0" y="82089"/>
                  </a:lnTo>
                  <a:lnTo>
                    <a:pt x="518" y="84501"/>
                  </a:lnTo>
                  <a:lnTo>
                    <a:pt x="0" y="87342"/>
                  </a:lnTo>
                  <a:lnTo>
                    <a:pt x="834" y="90814"/>
                  </a:lnTo>
                  <a:lnTo>
                    <a:pt x="3258" y="93340"/>
                  </a:lnTo>
                  <a:lnTo>
                    <a:pt x="5038" y="95234"/>
                  </a:lnTo>
                  <a:lnTo>
                    <a:pt x="8094" y="97027"/>
                  </a:lnTo>
                  <a:lnTo>
                    <a:pt x="10822" y="96711"/>
                  </a:lnTo>
                  <a:lnTo>
                    <a:pt x="13347" y="96711"/>
                  </a:lnTo>
                  <a:lnTo>
                    <a:pt x="16075" y="95335"/>
                  </a:lnTo>
                  <a:lnTo>
                    <a:pt x="18398" y="95600"/>
                  </a:lnTo>
                  <a:lnTo>
                    <a:pt x="19345" y="97203"/>
                  </a:lnTo>
                  <a:lnTo>
                    <a:pt x="22186" y="97052"/>
                  </a:lnTo>
                  <a:lnTo>
                    <a:pt x="23335" y="98921"/>
                  </a:lnTo>
                  <a:lnTo>
                    <a:pt x="22918" y="103012"/>
                  </a:lnTo>
                  <a:lnTo>
                    <a:pt x="25040" y="106169"/>
                  </a:lnTo>
                  <a:lnTo>
                    <a:pt x="25646" y="109325"/>
                  </a:lnTo>
                  <a:lnTo>
                    <a:pt x="25646" y="112166"/>
                  </a:lnTo>
                  <a:lnTo>
                    <a:pt x="23752" y="114793"/>
                  </a:lnTo>
                  <a:lnTo>
                    <a:pt x="23752" y="117205"/>
                  </a:lnTo>
                  <a:lnTo>
                    <a:pt x="25646" y="119945"/>
                  </a:lnTo>
                  <a:lnTo>
                    <a:pt x="25646" y="123505"/>
                  </a:lnTo>
                  <a:lnTo>
                    <a:pt x="27641" y="126132"/>
                  </a:lnTo>
                  <a:lnTo>
                    <a:pt x="28752" y="128228"/>
                  </a:lnTo>
                  <a:lnTo>
                    <a:pt x="29143" y="130539"/>
                  </a:lnTo>
                  <a:lnTo>
                    <a:pt x="30899" y="133279"/>
                  </a:lnTo>
                  <a:lnTo>
                    <a:pt x="35419" y="133279"/>
                  </a:lnTo>
                  <a:lnTo>
                    <a:pt x="37945" y="131385"/>
                  </a:lnTo>
                  <a:lnTo>
                    <a:pt x="39624" y="129541"/>
                  </a:lnTo>
                  <a:lnTo>
                    <a:pt x="42149" y="126675"/>
                  </a:lnTo>
                  <a:lnTo>
                    <a:pt x="42781" y="123808"/>
                  </a:lnTo>
                  <a:lnTo>
                    <a:pt x="44258" y="123808"/>
                  </a:lnTo>
                  <a:lnTo>
                    <a:pt x="44574" y="119705"/>
                  </a:lnTo>
                  <a:lnTo>
                    <a:pt x="44574" y="118442"/>
                  </a:lnTo>
                  <a:lnTo>
                    <a:pt x="48678" y="115285"/>
                  </a:lnTo>
                  <a:lnTo>
                    <a:pt x="50256" y="112874"/>
                  </a:lnTo>
                  <a:lnTo>
                    <a:pt x="50256" y="110260"/>
                  </a:lnTo>
                  <a:lnTo>
                    <a:pt x="49410" y="108265"/>
                  </a:lnTo>
                  <a:lnTo>
                    <a:pt x="49460" y="105954"/>
                  </a:lnTo>
                  <a:lnTo>
                    <a:pt x="48905" y="104477"/>
                  </a:lnTo>
                  <a:lnTo>
                    <a:pt x="51683" y="101951"/>
                  </a:lnTo>
                  <a:lnTo>
                    <a:pt x="54334" y="99009"/>
                  </a:lnTo>
                  <a:lnTo>
                    <a:pt x="57592" y="97014"/>
                  </a:lnTo>
                  <a:cubicBezTo>
                    <a:pt x="57592" y="97014"/>
                    <a:pt x="59070" y="94388"/>
                    <a:pt x="59070" y="93958"/>
                  </a:cubicBezTo>
                  <a:cubicBezTo>
                    <a:pt x="59070" y="93542"/>
                    <a:pt x="59916" y="91433"/>
                    <a:pt x="59916" y="91433"/>
                  </a:cubicBezTo>
                  <a:lnTo>
                    <a:pt x="59398" y="89754"/>
                  </a:lnTo>
                  <a:lnTo>
                    <a:pt x="57921" y="90498"/>
                  </a:lnTo>
                  <a:lnTo>
                    <a:pt x="54132" y="91016"/>
                  </a:lnTo>
                  <a:lnTo>
                    <a:pt x="52870" y="91648"/>
                  </a:lnTo>
                  <a:lnTo>
                    <a:pt x="52238" y="89754"/>
                  </a:lnTo>
                  <a:lnTo>
                    <a:pt x="51721" y="88604"/>
                  </a:lnTo>
                  <a:lnTo>
                    <a:pt x="49612" y="86597"/>
                  </a:lnTo>
                  <a:lnTo>
                    <a:pt x="48248" y="85650"/>
                  </a:lnTo>
                  <a:lnTo>
                    <a:pt x="46139" y="80826"/>
                  </a:lnTo>
                  <a:lnTo>
                    <a:pt x="45306" y="79665"/>
                  </a:lnTo>
                  <a:lnTo>
                    <a:pt x="44258" y="76823"/>
                  </a:lnTo>
                  <a:lnTo>
                    <a:pt x="43513" y="75561"/>
                  </a:lnTo>
                  <a:lnTo>
                    <a:pt x="44675" y="75144"/>
                  </a:lnTo>
                  <a:lnTo>
                    <a:pt x="47200" y="78617"/>
                  </a:lnTo>
                  <a:lnTo>
                    <a:pt x="48665" y="80927"/>
                  </a:lnTo>
                  <a:lnTo>
                    <a:pt x="49511" y="83339"/>
                  </a:lnTo>
                  <a:lnTo>
                    <a:pt x="51506" y="84917"/>
                  </a:lnTo>
                  <a:lnTo>
                    <a:pt x="52769" y="87973"/>
                  </a:lnTo>
                  <a:lnTo>
                    <a:pt x="53299" y="89438"/>
                  </a:lnTo>
                  <a:lnTo>
                    <a:pt x="56771" y="87859"/>
                  </a:lnTo>
                  <a:lnTo>
                    <a:pt x="60560" y="87026"/>
                  </a:lnTo>
                  <a:lnTo>
                    <a:pt x="64449" y="85018"/>
                  </a:lnTo>
                  <a:lnTo>
                    <a:pt x="65585" y="82922"/>
                  </a:lnTo>
                  <a:lnTo>
                    <a:pt x="66431" y="80814"/>
                  </a:lnTo>
                  <a:lnTo>
                    <a:pt x="64853" y="79235"/>
                  </a:lnTo>
                  <a:lnTo>
                    <a:pt x="63476" y="77771"/>
                  </a:lnTo>
                  <a:lnTo>
                    <a:pt x="61065" y="78503"/>
                  </a:lnTo>
                  <a:lnTo>
                    <a:pt x="58956" y="78604"/>
                  </a:lnTo>
                  <a:lnTo>
                    <a:pt x="57693" y="76293"/>
                  </a:lnTo>
                  <a:lnTo>
                    <a:pt x="55799" y="74740"/>
                  </a:lnTo>
                  <a:lnTo>
                    <a:pt x="56746" y="73149"/>
                  </a:lnTo>
                  <a:lnTo>
                    <a:pt x="59587" y="75460"/>
                  </a:lnTo>
                  <a:lnTo>
                    <a:pt x="61696" y="76609"/>
                  </a:lnTo>
                  <a:lnTo>
                    <a:pt x="63476" y="76722"/>
                  </a:lnTo>
                  <a:lnTo>
                    <a:pt x="65269" y="77669"/>
                  </a:lnTo>
                  <a:lnTo>
                    <a:pt x="67997" y="78086"/>
                  </a:lnTo>
                  <a:lnTo>
                    <a:pt x="71368" y="77669"/>
                  </a:lnTo>
                  <a:lnTo>
                    <a:pt x="73995" y="79564"/>
                  </a:lnTo>
                  <a:lnTo>
                    <a:pt x="75358" y="81874"/>
                  </a:lnTo>
                  <a:lnTo>
                    <a:pt x="76621" y="82076"/>
                  </a:lnTo>
                  <a:lnTo>
                    <a:pt x="77884" y="80612"/>
                  </a:lnTo>
                  <a:lnTo>
                    <a:pt x="78515" y="83137"/>
                  </a:lnTo>
                  <a:lnTo>
                    <a:pt x="79147" y="85864"/>
                  </a:lnTo>
                  <a:lnTo>
                    <a:pt x="80510" y="88806"/>
                  </a:lnTo>
                  <a:lnTo>
                    <a:pt x="81988" y="92178"/>
                  </a:lnTo>
                  <a:lnTo>
                    <a:pt x="82505" y="94072"/>
                  </a:lnTo>
                  <a:lnTo>
                    <a:pt x="84298" y="91231"/>
                  </a:lnTo>
                  <a:lnTo>
                    <a:pt x="84298" y="88188"/>
                  </a:lnTo>
                  <a:lnTo>
                    <a:pt x="85245" y="86609"/>
                  </a:lnTo>
                  <a:lnTo>
                    <a:pt x="87291" y="84816"/>
                  </a:lnTo>
                  <a:lnTo>
                    <a:pt x="90322" y="82089"/>
                  </a:lnTo>
                  <a:lnTo>
                    <a:pt x="91622" y="80296"/>
                  </a:lnTo>
                  <a:lnTo>
                    <a:pt x="94375" y="79665"/>
                  </a:lnTo>
                  <a:lnTo>
                    <a:pt x="95120" y="82720"/>
                  </a:lnTo>
                  <a:lnTo>
                    <a:pt x="96913" y="83554"/>
                  </a:lnTo>
                  <a:lnTo>
                    <a:pt x="96913" y="86925"/>
                  </a:lnTo>
                  <a:lnTo>
                    <a:pt x="98857" y="85763"/>
                  </a:lnTo>
                  <a:lnTo>
                    <a:pt x="100701" y="89652"/>
                  </a:lnTo>
                  <a:lnTo>
                    <a:pt x="100701" y="93857"/>
                  </a:lnTo>
                  <a:lnTo>
                    <a:pt x="102696" y="94905"/>
                  </a:lnTo>
                  <a:lnTo>
                    <a:pt x="103694" y="97014"/>
                  </a:lnTo>
                  <a:lnTo>
                    <a:pt x="105133" y="98908"/>
                  </a:lnTo>
                  <a:lnTo>
                    <a:pt x="107179" y="99741"/>
                  </a:lnTo>
                  <a:lnTo>
                    <a:pt x="107179" y="99741"/>
                  </a:lnTo>
                  <a:lnTo>
                    <a:pt x="106560" y="97746"/>
                  </a:lnTo>
                  <a:lnTo>
                    <a:pt x="106257" y="96067"/>
                  </a:lnTo>
                  <a:lnTo>
                    <a:pt x="104577" y="94804"/>
                  </a:lnTo>
                  <a:lnTo>
                    <a:pt x="103428" y="93226"/>
                  </a:lnTo>
                  <a:lnTo>
                    <a:pt x="102797" y="91761"/>
                  </a:lnTo>
                  <a:lnTo>
                    <a:pt x="103113" y="89551"/>
                  </a:lnTo>
                  <a:lnTo>
                    <a:pt x="103845" y="88604"/>
                  </a:lnTo>
                  <a:lnTo>
                    <a:pt x="105537" y="90183"/>
                  </a:lnTo>
                  <a:lnTo>
                    <a:pt x="107217" y="91963"/>
                  </a:lnTo>
                  <a:lnTo>
                    <a:pt x="108050" y="92393"/>
                  </a:lnTo>
                  <a:cubicBezTo>
                    <a:pt x="108050" y="92393"/>
                    <a:pt x="110146" y="90814"/>
                    <a:pt x="110146" y="90498"/>
                  </a:cubicBezTo>
                  <a:lnTo>
                    <a:pt x="110146" y="86925"/>
                  </a:lnTo>
                  <a:lnTo>
                    <a:pt x="108252" y="85132"/>
                  </a:lnTo>
                  <a:lnTo>
                    <a:pt x="107469" y="83554"/>
                  </a:lnTo>
                  <a:cubicBezTo>
                    <a:pt x="107469" y="83554"/>
                    <a:pt x="107747" y="81975"/>
                    <a:pt x="108063" y="81773"/>
                  </a:cubicBezTo>
                  <a:cubicBezTo>
                    <a:pt x="108378" y="81559"/>
                    <a:pt x="110209" y="80927"/>
                    <a:pt x="110209" y="80927"/>
                  </a:cubicBezTo>
                  <a:lnTo>
                    <a:pt x="110752" y="82190"/>
                  </a:lnTo>
                  <a:lnTo>
                    <a:pt x="112646" y="80826"/>
                  </a:lnTo>
                  <a:lnTo>
                    <a:pt x="116434" y="78932"/>
                  </a:lnTo>
                  <a:lnTo>
                    <a:pt x="118177" y="75775"/>
                  </a:lnTo>
                  <a:lnTo>
                    <a:pt x="118960" y="73566"/>
                  </a:lnTo>
                  <a:lnTo>
                    <a:pt x="118960" y="69891"/>
                  </a:lnTo>
                  <a:lnTo>
                    <a:pt x="117520" y="66949"/>
                  </a:lnTo>
                  <a:lnTo>
                    <a:pt x="116093" y="65169"/>
                  </a:lnTo>
                  <a:lnTo>
                    <a:pt x="118278" y="63691"/>
                  </a:lnTo>
                  <a:lnTo>
                    <a:pt x="118947" y="63174"/>
                  </a:lnTo>
                  <a:lnTo>
                    <a:pt x="117280" y="62643"/>
                  </a:lnTo>
                  <a:lnTo>
                    <a:pt x="115816" y="63174"/>
                  </a:lnTo>
                  <a:lnTo>
                    <a:pt x="114868" y="62113"/>
                  </a:lnTo>
                  <a:lnTo>
                    <a:pt x="114237" y="61280"/>
                  </a:lnTo>
                  <a:lnTo>
                    <a:pt x="116030" y="60219"/>
                  </a:lnTo>
                  <a:lnTo>
                    <a:pt x="116876" y="58540"/>
                  </a:lnTo>
                  <a:lnTo>
                    <a:pt x="117924" y="59070"/>
                  </a:lnTo>
                  <a:lnTo>
                    <a:pt x="117394" y="60964"/>
                  </a:lnTo>
                  <a:lnTo>
                    <a:pt x="117394" y="60964"/>
                  </a:lnTo>
                  <a:lnTo>
                    <a:pt x="119086" y="60118"/>
                  </a:lnTo>
                  <a:lnTo>
                    <a:pt x="120235" y="61065"/>
                  </a:lnTo>
                  <a:lnTo>
                    <a:pt x="121182" y="62744"/>
                  </a:lnTo>
                  <a:lnTo>
                    <a:pt x="122129" y="63906"/>
                  </a:lnTo>
                  <a:lnTo>
                    <a:pt x="122129" y="65484"/>
                  </a:lnTo>
                  <a:lnTo>
                    <a:pt x="122975" y="66318"/>
                  </a:lnTo>
                  <a:lnTo>
                    <a:pt x="124806" y="64853"/>
                  </a:lnTo>
                  <a:lnTo>
                    <a:pt x="124263" y="62542"/>
                  </a:lnTo>
                  <a:lnTo>
                    <a:pt x="122621" y="60850"/>
                  </a:lnTo>
                  <a:lnTo>
                    <a:pt x="122116" y="59802"/>
                  </a:lnTo>
                  <a:lnTo>
                    <a:pt x="123594" y="58540"/>
                  </a:lnTo>
                  <a:lnTo>
                    <a:pt x="123707" y="55699"/>
                  </a:lnTo>
                  <a:lnTo>
                    <a:pt x="124970" y="54651"/>
                  </a:lnTo>
                  <a:lnTo>
                    <a:pt x="126233" y="55383"/>
                  </a:lnTo>
                  <a:lnTo>
                    <a:pt x="128127" y="52125"/>
                  </a:lnTo>
                  <a:lnTo>
                    <a:pt x="129705" y="47289"/>
                  </a:lnTo>
                  <a:lnTo>
                    <a:pt x="128544" y="44031"/>
                  </a:lnTo>
                  <a:lnTo>
                    <a:pt x="127811" y="41102"/>
                  </a:lnTo>
                  <a:lnTo>
                    <a:pt x="126132" y="39523"/>
                  </a:lnTo>
                  <a:lnTo>
                    <a:pt x="123922" y="38892"/>
                  </a:lnTo>
                  <a:lnTo>
                    <a:pt x="122558" y="38362"/>
                  </a:lnTo>
                  <a:lnTo>
                    <a:pt x="121498" y="37516"/>
                  </a:lnTo>
                  <a:lnTo>
                    <a:pt x="123606" y="33311"/>
                  </a:lnTo>
                  <a:lnTo>
                    <a:pt x="124440" y="30533"/>
                  </a:lnTo>
                  <a:lnTo>
                    <a:pt x="126650" y="29220"/>
                  </a:lnTo>
                  <a:lnTo>
                    <a:pt x="130021" y="29220"/>
                  </a:lnTo>
                  <a:lnTo>
                    <a:pt x="132332" y="28588"/>
                  </a:lnTo>
                  <a:lnTo>
                    <a:pt x="132231" y="28588"/>
                  </a:lnTo>
                  <a:lnTo>
                    <a:pt x="132231" y="23222"/>
                  </a:lnTo>
                  <a:lnTo>
                    <a:pt x="135072" y="21959"/>
                  </a:lnTo>
                  <a:lnTo>
                    <a:pt x="135804" y="23853"/>
                  </a:lnTo>
                  <a:lnTo>
                    <a:pt x="136650" y="21959"/>
                  </a:lnTo>
                  <a:lnTo>
                    <a:pt x="136650" y="20065"/>
                  </a:lnTo>
                  <a:lnTo>
                    <a:pt x="138115" y="20899"/>
                  </a:lnTo>
                  <a:lnTo>
                    <a:pt x="137433" y="24788"/>
                  </a:lnTo>
                  <a:lnTo>
                    <a:pt x="136006" y="30571"/>
                  </a:lnTo>
                  <a:lnTo>
                    <a:pt x="136006" y="33942"/>
                  </a:lnTo>
                  <a:lnTo>
                    <a:pt x="139428" y="38677"/>
                  </a:lnTo>
                  <a:lnTo>
                    <a:pt x="140426" y="42049"/>
                  </a:lnTo>
                  <a:lnTo>
                    <a:pt x="140426" y="43412"/>
                  </a:lnTo>
                  <a:lnTo>
                    <a:pt x="141688" y="42364"/>
                  </a:lnTo>
                  <a:lnTo>
                    <a:pt x="141688" y="38993"/>
                  </a:lnTo>
                  <a:lnTo>
                    <a:pt x="143166" y="35622"/>
                  </a:lnTo>
                  <a:lnTo>
                    <a:pt x="142370" y="32894"/>
                  </a:lnTo>
                  <a:lnTo>
                    <a:pt x="142244" y="31316"/>
                  </a:lnTo>
                  <a:lnTo>
                    <a:pt x="141966" y="29220"/>
                  </a:lnTo>
                  <a:lnTo>
                    <a:pt x="140085" y="27742"/>
                  </a:lnTo>
                  <a:lnTo>
                    <a:pt x="139782" y="24800"/>
                  </a:lnTo>
                  <a:lnTo>
                    <a:pt x="142522" y="23020"/>
                  </a:lnTo>
                  <a:lnTo>
                    <a:pt x="144832" y="23336"/>
                  </a:lnTo>
                  <a:lnTo>
                    <a:pt x="144832" y="20697"/>
                  </a:lnTo>
                  <a:lnTo>
                    <a:pt x="145881" y="18967"/>
                  </a:lnTo>
                  <a:lnTo>
                    <a:pt x="148090" y="17855"/>
                  </a:lnTo>
                  <a:lnTo>
                    <a:pt x="148936" y="17855"/>
                  </a:lnTo>
                  <a:lnTo>
                    <a:pt x="147573" y="14067"/>
                  </a:lnTo>
                  <a:lnTo>
                    <a:pt x="144315" y="12868"/>
                  </a:lnTo>
                  <a:lnTo>
                    <a:pt x="144832" y="10784"/>
                  </a:lnTo>
                  <a:lnTo>
                    <a:pt x="144517" y="8751"/>
                  </a:lnTo>
                  <a:lnTo>
                    <a:pt x="144315" y="7577"/>
                  </a:lnTo>
                  <a:lnTo>
                    <a:pt x="146310" y="8613"/>
                  </a:lnTo>
                  <a:lnTo>
                    <a:pt x="147674" y="7565"/>
                  </a:lnTo>
                  <a:lnTo>
                    <a:pt x="148936" y="8398"/>
                  </a:lnTo>
                  <a:lnTo>
                    <a:pt x="149669" y="6188"/>
                  </a:lnTo>
                  <a:lnTo>
                    <a:pt x="148406" y="4509"/>
                  </a:lnTo>
                  <a:lnTo>
                    <a:pt x="147775" y="2084"/>
                  </a:lnTo>
                  <a:lnTo>
                    <a:pt x="144201" y="1567"/>
                  </a:lnTo>
                  <a:lnTo>
                    <a:pt x="144201" y="3031"/>
                  </a:lnTo>
                  <a:lnTo>
                    <a:pt x="142623" y="2981"/>
                  </a:lnTo>
                  <a:lnTo>
                    <a:pt x="141890" y="2084"/>
                  </a:lnTo>
                  <a:lnTo>
                    <a:pt x="134440" y="2084"/>
                  </a:lnTo>
                  <a:lnTo>
                    <a:pt x="131069" y="2400"/>
                  </a:lnTo>
                  <a:lnTo>
                    <a:pt x="133493" y="4774"/>
                  </a:lnTo>
                  <a:lnTo>
                    <a:pt x="130867" y="4799"/>
                  </a:lnTo>
                  <a:lnTo>
                    <a:pt x="130337" y="3499"/>
                  </a:lnTo>
                  <a:lnTo>
                    <a:pt x="127294" y="4837"/>
                  </a:lnTo>
                  <a:lnTo>
                    <a:pt x="124654" y="6504"/>
                  </a:lnTo>
                  <a:lnTo>
                    <a:pt x="123076" y="6504"/>
                  </a:lnTo>
                  <a:lnTo>
                    <a:pt x="122028" y="4294"/>
                  </a:lnTo>
                  <a:lnTo>
                    <a:pt x="119503" y="3928"/>
                  </a:lnTo>
                  <a:lnTo>
                    <a:pt x="117407" y="5115"/>
                  </a:lnTo>
                  <a:lnTo>
                    <a:pt x="114149" y="4016"/>
                  </a:lnTo>
                  <a:lnTo>
                    <a:pt x="112040" y="3158"/>
                  </a:lnTo>
                  <a:lnTo>
                    <a:pt x="107835" y="3461"/>
                  </a:lnTo>
                  <a:lnTo>
                    <a:pt x="106055" y="4610"/>
                  </a:lnTo>
                  <a:lnTo>
                    <a:pt x="107204" y="7767"/>
                  </a:lnTo>
                  <a:lnTo>
                    <a:pt x="104792" y="7767"/>
                  </a:lnTo>
                  <a:lnTo>
                    <a:pt x="103529" y="7653"/>
                  </a:lnTo>
                  <a:lnTo>
                    <a:pt x="101951" y="8448"/>
                  </a:lnTo>
                  <a:lnTo>
                    <a:pt x="102898" y="10153"/>
                  </a:lnTo>
                  <a:lnTo>
                    <a:pt x="100587" y="9484"/>
                  </a:lnTo>
                  <a:lnTo>
                    <a:pt x="99741" y="6529"/>
                  </a:lnTo>
                  <a:lnTo>
                    <a:pt x="97115" y="4319"/>
                  </a:lnTo>
                  <a:lnTo>
                    <a:pt x="93327" y="4837"/>
                  </a:lnTo>
                  <a:lnTo>
                    <a:pt x="94173" y="7577"/>
                  </a:lnTo>
                  <a:lnTo>
                    <a:pt x="91016" y="7463"/>
                  </a:lnTo>
                  <a:lnTo>
                    <a:pt x="89968" y="6100"/>
                  </a:lnTo>
                  <a:lnTo>
                    <a:pt x="87758" y="7249"/>
                  </a:lnTo>
                  <a:lnTo>
                    <a:pt x="86066" y="7779"/>
                  </a:lnTo>
                  <a:lnTo>
                    <a:pt x="83541" y="10822"/>
                  </a:lnTo>
                  <a:lnTo>
                    <a:pt x="83023" y="8827"/>
                  </a:lnTo>
                  <a:lnTo>
                    <a:pt x="85233" y="5468"/>
                  </a:lnTo>
                  <a:lnTo>
                    <a:pt x="84601" y="2312"/>
                  </a:lnTo>
                  <a:lnTo>
                    <a:pt x="81445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151;p55">
              <a:extLst>
                <a:ext uri="{FF2B5EF4-FFF2-40B4-BE49-F238E27FC236}">
                  <a16:creationId xmlns:a16="http://schemas.microsoft.com/office/drawing/2014/main" id="{6B9DA706-A85A-43A8-B373-BCCC4D64F3F0}"/>
                </a:ext>
              </a:extLst>
            </p:cNvPr>
            <p:cNvSpPr/>
            <p:nvPr/>
          </p:nvSpPr>
          <p:spPr>
            <a:xfrm>
              <a:off x="3167575" y="993250"/>
              <a:ext cx="3759100" cy="3349975"/>
            </a:xfrm>
            <a:custGeom>
              <a:avLst/>
              <a:gdLst/>
              <a:ahLst/>
              <a:cxnLst/>
              <a:rect l="l" t="t" r="r" b="b"/>
              <a:pathLst>
                <a:path w="150364" h="133999" extrusionOk="0">
                  <a:moveTo>
                    <a:pt x="81786" y="784"/>
                  </a:moveTo>
                  <a:lnTo>
                    <a:pt x="84653" y="2892"/>
                  </a:lnTo>
                  <a:lnTo>
                    <a:pt x="85234" y="5797"/>
                  </a:lnTo>
                  <a:lnTo>
                    <a:pt x="83024" y="9168"/>
                  </a:lnTo>
                  <a:lnTo>
                    <a:pt x="83731" y="11895"/>
                  </a:lnTo>
                  <a:lnTo>
                    <a:pt x="86597" y="8448"/>
                  </a:lnTo>
                  <a:lnTo>
                    <a:pt x="88239" y="7931"/>
                  </a:lnTo>
                  <a:lnTo>
                    <a:pt x="90209" y="6895"/>
                  </a:lnTo>
                  <a:lnTo>
                    <a:pt x="91193" y="8171"/>
                  </a:lnTo>
                  <a:lnTo>
                    <a:pt x="94931" y="8297"/>
                  </a:lnTo>
                  <a:lnTo>
                    <a:pt x="94931" y="8297"/>
                  </a:lnTo>
                  <a:lnTo>
                    <a:pt x="94072" y="5494"/>
                  </a:lnTo>
                  <a:lnTo>
                    <a:pt x="97355" y="5039"/>
                  </a:lnTo>
                  <a:lnTo>
                    <a:pt x="99805" y="7110"/>
                  </a:lnTo>
                  <a:lnTo>
                    <a:pt x="100664" y="10140"/>
                  </a:lnTo>
                  <a:lnTo>
                    <a:pt x="103871" y="11075"/>
                  </a:lnTo>
                  <a:lnTo>
                    <a:pt x="102722" y="8991"/>
                  </a:lnTo>
                  <a:lnTo>
                    <a:pt x="103922" y="8385"/>
                  </a:lnTo>
                  <a:lnTo>
                    <a:pt x="105121" y="8486"/>
                  </a:lnTo>
                  <a:lnTo>
                    <a:pt x="107987" y="8486"/>
                  </a:lnTo>
                  <a:lnTo>
                    <a:pt x="106763" y="5153"/>
                  </a:lnTo>
                  <a:lnTo>
                    <a:pt x="108265" y="4180"/>
                  </a:lnTo>
                  <a:lnTo>
                    <a:pt x="112319" y="3890"/>
                  </a:lnTo>
                  <a:lnTo>
                    <a:pt x="114377" y="4723"/>
                  </a:lnTo>
                  <a:lnTo>
                    <a:pt x="117761" y="5860"/>
                  </a:lnTo>
                  <a:lnTo>
                    <a:pt x="119895" y="4673"/>
                  </a:lnTo>
                  <a:lnTo>
                    <a:pt x="122142" y="5001"/>
                  </a:lnTo>
                  <a:lnTo>
                    <a:pt x="123216" y="7236"/>
                  </a:lnTo>
                  <a:lnTo>
                    <a:pt x="125084" y="7236"/>
                  </a:lnTo>
                  <a:lnTo>
                    <a:pt x="127749" y="5544"/>
                  </a:lnTo>
                  <a:lnTo>
                    <a:pt x="130489" y="4332"/>
                  </a:lnTo>
                  <a:lnTo>
                    <a:pt x="130981" y="5532"/>
                  </a:lnTo>
                  <a:lnTo>
                    <a:pt x="134580" y="5494"/>
                  </a:lnTo>
                  <a:lnTo>
                    <a:pt x="132105" y="3069"/>
                  </a:lnTo>
                  <a:lnTo>
                    <a:pt x="134769" y="2817"/>
                  </a:lnTo>
                  <a:lnTo>
                    <a:pt x="142080" y="2817"/>
                  </a:lnTo>
                  <a:lnTo>
                    <a:pt x="142813" y="3713"/>
                  </a:lnTo>
                  <a:lnTo>
                    <a:pt x="144858" y="3776"/>
                  </a:lnTo>
                  <a:lnTo>
                    <a:pt x="144858" y="2337"/>
                  </a:lnTo>
                  <a:lnTo>
                    <a:pt x="147864" y="2779"/>
                  </a:lnTo>
                  <a:lnTo>
                    <a:pt x="148432" y="4989"/>
                  </a:lnTo>
                  <a:lnTo>
                    <a:pt x="149657" y="6643"/>
                  </a:lnTo>
                  <a:lnTo>
                    <a:pt x="149101" y="8309"/>
                  </a:lnTo>
                  <a:lnTo>
                    <a:pt x="147990" y="7564"/>
                  </a:lnTo>
                  <a:lnTo>
                    <a:pt x="146601" y="8638"/>
                  </a:lnTo>
                  <a:lnTo>
                    <a:pt x="144214" y="7400"/>
                  </a:lnTo>
                  <a:lnTo>
                    <a:pt x="144846" y="11163"/>
                  </a:lnTo>
                  <a:lnTo>
                    <a:pt x="144278" y="13461"/>
                  </a:lnTo>
                  <a:lnTo>
                    <a:pt x="147662" y="14724"/>
                  </a:lnTo>
                  <a:lnTo>
                    <a:pt x="148823" y="17944"/>
                  </a:lnTo>
                  <a:lnTo>
                    <a:pt x="148356" y="17944"/>
                  </a:lnTo>
                  <a:lnTo>
                    <a:pt x="145995" y="19118"/>
                  </a:lnTo>
                  <a:lnTo>
                    <a:pt x="144846" y="21012"/>
                  </a:lnTo>
                  <a:lnTo>
                    <a:pt x="144846" y="23373"/>
                  </a:lnTo>
                  <a:lnTo>
                    <a:pt x="142775" y="23096"/>
                  </a:lnTo>
                  <a:lnTo>
                    <a:pt x="139770" y="25040"/>
                  </a:lnTo>
                  <a:lnTo>
                    <a:pt x="140111" y="28311"/>
                  </a:lnTo>
                  <a:lnTo>
                    <a:pt x="141992" y="29788"/>
                  </a:lnTo>
                  <a:lnTo>
                    <a:pt x="142257" y="31745"/>
                  </a:lnTo>
                  <a:lnTo>
                    <a:pt x="142396" y="33387"/>
                  </a:lnTo>
                  <a:lnTo>
                    <a:pt x="143154" y="36000"/>
                  </a:lnTo>
                  <a:lnTo>
                    <a:pt x="141727" y="39271"/>
                  </a:lnTo>
                  <a:lnTo>
                    <a:pt x="141702" y="42604"/>
                  </a:lnTo>
                  <a:lnTo>
                    <a:pt x="141070" y="43135"/>
                  </a:lnTo>
                  <a:lnTo>
                    <a:pt x="141070" y="42440"/>
                  </a:lnTo>
                  <a:lnTo>
                    <a:pt x="140060" y="38993"/>
                  </a:lnTo>
                  <a:lnTo>
                    <a:pt x="136651" y="34245"/>
                  </a:lnTo>
                  <a:lnTo>
                    <a:pt x="136651" y="31025"/>
                  </a:lnTo>
                  <a:lnTo>
                    <a:pt x="138078" y="25255"/>
                  </a:lnTo>
                  <a:lnTo>
                    <a:pt x="138797" y="21151"/>
                  </a:lnTo>
                  <a:lnTo>
                    <a:pt x="136663" y="19939"/>
                  </a:lnTo>
                  <a:lnTo>
                    <a:pt x="136663" y="22300"/>
                  </a:lnTo>
                  <a:lnTo>
                    <a:pt x="136158" y="23437"/>
                  </a:lnTo>
                  <a:lnTo>
                    <a:pt x="135578" y="21947"/>
                  </a:lnTo>
                  <a:lnTo>
                    <a:pt x="132244" y="23424"/>
                  </a:lnTo>
                  <a:lnTo>
                    <a:pt x="132244" y="28765"/>
                  </a:lnTo>
                  <a:lnTo>
                    <a:pt x="130312" y="29295"/>
                  </a:lnTo>
                  <a:lnTo>
                    <a:pt x="126890" y="29295"/>
                  </a:lnTo>
                  <a:lnTo>
                    <a:pt x="124504" y="30722"/>
                  </a:lnTo>
                  <a:lnTo>
                    <a:pt x="123645" y="33576"/>
                  </a:lnTo>
                  <a:lnTo>
                    <a:pt x="121435" y="38008"/>
                  </a:lnTo>
                  <a:lnTo>
                    <a:pt x="122685" y="39006"/>
                  </a:lnTo>
                  <a:lnTo>
                    <a:pt x="124163" y="39586"/>
                  </a:lnTo>
                  <a:lnTo>
                    <a:pt x="126297" y="40193"/>
                  </a:lnTo>
                  <a:lnTo>
                    <a:pt x="127862" y="41657"/>
                  </a:lnTo>
                  <a:lnTo>
                    <a:pt x="128582" y="44549"/>
                  </a:lnTo>
                  <a:lnTo>
                    <a:pt x="129706" y="47706"/>
                  </a:lnTo>
                  <a:lnTo>
                    <a:pt x="128178" y="52403"/>
                  </a:lnTo>
                  <a:lnTo>
                    <a:pt x="126461" y="55358"/>
                  </a:lnTo>
                  <a:lnTo>
                    <a:pt x="125274" y="54676"/>
                  </a:lnTo>
                  <a:lnTo>
                    <a:pt x="123733" y="55951"/>
                  </a:lnTo>
                  <a:lnTo>
                    <a:pt x="123620" y="58792"/>
                  </a:lnTo>
                  <a:lnTo>
                    <a:pt x="122067" y="60118"/>
                  </a:lnTo>
                  <a:lnTo>
                    <a:pt x="122673" y="61393"/>
                  </a:lnTo>
                  <a:lnTo>
                    <a:pt x="124314" y="63098"/>
                  </a:lnTo>
                  <a:lnTo>
                    <a:pt x="124807" y="65131"/>
                  </a:lnTo>
                  <a:lnTo>
                    <a:pt x="123342" y="66305"/>
                  </a:lnTo>
                  <a:lnTo>
                    <a:pt x="122786" y="65750"/>
                  </a:lnTo>
                  <a:lnTo>
                    <a:pt x="122786" y="64196"/>
                  </a:lnTo>
                  <a:lnTo>
                    <a:pt x="121801" y="62997"/>
                  </a:lnTo>
                  <a:lnTo>
                    <a:pt x="120854" y="61317"/>
                  </a:lnTo>
                  <a:lnTo>
                    <a:pt x="119465" y="60143"/>
                  </a:lnTo>
                  <a:lnTo>
                    <a:pt x="118241" y="60762"/>
                  </a:lnTo>
                  <a:lnTo>
                    <a:pt x="118241" y="60762"/>
                  </a:lnTo>
                  <a:lnTo>
                    <a:pt x="118645" y="59297"/>
                  </a:lnTo>
                  <a:lnTo>
                    <a:pt x="117079" y="58514"/>
                  </a:lnTo>
                  <a:lnTo>
                    <a:pt x="116132" y="60396"/>
                  </a:lnTo>
                  <a:lnTo>
                    <a:pt x="114112" y="61583"/>
                  </a:lnTo>
                  <a:lnTo>
                    <a:pt x="114970" y="62719"/>
                  </a:lnTo>
                  <a:lnTo>
                    <a:pt x="116056" y="63931"/>
                  </a:lnTo>
                  <a:lnTo>
                    <a:pt x="117622" y="63376"/>
                  </a:lnTo>
                  <a:lnTo>
                    <a:pt x="118607" y="63691"/>
                  </a:lnTo>
                  <a:lnTo>
                    <a:pt x="115968" y="65497"/>
                  </a:lnTo>
                  <a:lnTo>
                    <a:pt x="117597" y="67530"/>
                  </a:lnTo>
                  <a:lnTo>
                    <a:pt x="119011" y="70371"/>
                  </a:lnTo>
                  <a:lnTo>
                    <a:pt x="119011" y="73919"/>
                  </a:lnTo>
                  <a:lnTo>
                    <a:pt x="118266" y="76028"/>
                  </a:lnTo>
                  <a:lnTo>
                    <a:pt x="116574" y="79096"/>
                  </a:lnTo>
                  <a:lnTo>
                    <a:pt x="112824" y="80978"/>
                  </a:lnTo>
                  <a:lnTo>
                    <a:pt x="111245" y="82114"/>
                  </a:lnTo>
                  <a:lnTo>
                    <a:pt x="110740" y="80940"/>
                  </a:lnTo>
                  <a:lnTo>
                    <a:pt x="110462" y="81041"/>
                  </a:lnTo>
                  <a:cubicBezTo>
                    <a:pt x="110159" y="81142"/>
                    <a:pt x="108594" y="81697"/>
                    <a:pt x="108253" y="81912"/>
                  </a:cubicBezTo>
                  <a:cubicBezTo>
                    <a:pt x="107886" y="82165"/>
                    <a:pt x="107634" y="83276"/>
                    <a:pt x="107520" y="83907"/>
                  </a:cubicBezTo>
                  <a:lnTo>
                    <a:pt x="107495" y="84008"/>
                  </a:lnTo>
                  <a:lnTo>
                    <a:pt x="108341" y="85688"/>
                  </a:lnTo>
                  <a:lnTo>
                    <a:pt x="110197" y="87468"/>
                  </a:lnTo>
                  <a:lnTo>
                    <a:pt x="110197" y="90852"/>
                  </a:lnTo>
                  <a:cubicBezTo>
                    <a:pt x="110046" y="91092"/>
                    <a:pt x="109174" y="91824"/>
                    <a:pt x="108379" y="92430"/>
                  </a:cubicBezTo>
                  <a:lnTo>
                    <a:pt x="107760" y="92115"/>
                  </a:lnTo>
                  <a:lnTo>
                    <a:pt x="106093" y="90360"/>
                  </a:lnTo>
                  <a:lnTo>
                    <a:pt x="104161" y="88541"/>
                  </a:lnTo>
                  <a:lnTo>
                    <a:pt x="103164" y="89829"/>
                  </a:lnTo>
                  <a:lnTo>
                    <a:pt x="102823" y="92203"/>
                  </a:lnTo>
                  <a:lnTo>
                    <a:pt x="103492" y="93756"/>
                  </a:lnTo>
                  <a:lnTo>
                    <a:pt x="104679" y="95398"/>
                  </a:lnTo>
                  <a:lnTo>
                    <a:pt x="106321" y="96648"/>
                  </a:lnTo>
                  <a:lnTo>
                    <a:pt x="106611" y="98239"/>
                  </a:lnTo>
                  <a:lnTo>
                    <a:pt x="107028" y="99602"/>
                  </a:lnTo>
                  <a:lnTo>
                    <a:pt x="105689" y="99047"/>
                  </a:lnTo>
                  <a:lnTo>
                    <a:pt x="104313" y="97254"/>
                  </a:lnTo>
                  <a:lnTo>
                    <a:pt x="103290" y="95082"/>
                  </a:lnTo>
                  <a:lnTo>
                    <a:pt x="101371" y="94072"/>
                  </a:lnTo>
                  <a:lnTo>
                    <a:pt x="101371" y="90056"/>
                  </a:lnTo>
                  <a:lnTo>
                    <a:pt x="99351" y="85725"/>
                  </a:lnTo>
                  <a:lnTo>
                    <a:pt x="97583" y="86773"/>
                  </a:lnTo>
                  <a:lnTo>
                    <a:pt x="97583" y="83756"/>
                  </a:lnTo>
                  <a:lnTo>
                    <a:pt x="95739" y="82897"/>
                  </a:lnTo>
                  <a:lnTo>
                    <a:pt x="94944" y="79690"/>
                  </a:lnTo>
                  <a:lnTo>
                    <a:pt x="91774" y="80422"/>
                  </a:lnTo>
                  <a:lnTo>
                    <a:pt x="90423" y="82278"/>
                  </a:lnTo>
                  <a:lnTo>
                    <a:pt x="87431" y="84980"/>
                  </a:lnTo>
                  <a:lnTo>
                    <a:pt x="85372" y="86773"/>
                  </a:lnTo>
                  <a:lnTo>
                    <a:pt x="84324" y="88503"/>
                  </a:lnTo>
                  <a:lnTo>
                    <a:pt x="84324" y="91546"/>
                  </a:lnTo>
                  <a:lnTo>
                    <a:pt x="82961" y="93706"/>
                  </a:lnTo>
                  <a:lnTo>
                    <a:pt x="82620" y="92456"/>
                  </a:lnTo>
                  <a:lnTo>
                    <a:pt x="81142" y="89084"/>
                  </a:lnTo>
                  <a:lnTo>
                    <a:pt x="79791" y="86180"/>
                  </a:lnTo>
                  <a:lnTo>
                    <a:pt x="79160" y="83465"/>
                  </a:lnTo>
                  <a:lnTo>
                    <a:pt x="78377" y="80359"/>
                  </a:lnTo>
                  <a:lnTo>
                    <a:pt x="76837" y="82152"/>
                  </a:lnTo>
                  <a:lnTo>
                    <a:pt x="75890" y="82000"/>
                  </a:lnTo>
                  <a:lnTo>
                    <a:pt x="74602" y="79803"/>
                  </a:lnTo>
                  <a:lnTo>
                    <a:pt x="71773" y="77745"/>
                  </a:lnTo>
                  <a:lnTo>
                    <a:pt x="68326" y="78175"/>
                  </a:lnTo>
                  <a:lnTo>
                    <a:pt x="65687" y="77770"/>
                  </a:lnTo>
                  <a:lnTo>
                    <a:pt x="63957" y="76849"/>
                  </a:lnTo>
                  <a:lnTo>
                    <a:pt x="62113" y="76710"/>
                  </a:lnTo>
                  <a:lnTo>
                    <a:pt x="60118" y="75624"/>
                  </a:lnTo>
                  <a:lnTo>
                    <a:pt x="56999" y="73086"/>
                  </a:lnTo>
                  <a:lnTo>
                    <a:pt x="55737" y="75232"/>
                  </a:lnTo>
                  <a:lnTo>
                    <a:pt x="57782" y="76912"/>
                  </a:lnTo>
                  <a:lnTo>
                    <a:pt x="59108" y="79349"/>
                  </a:lnTo>
                  <a:lnTo>
                    <a:pt x="61419" y="79235"/>
                  </a:lnTo>
                  <a:lnTo>
                    <a:pt x="63717" y="78541"/>
                  </a:lnTo>
                  <a:lnTo>
                    <a:pt x="64954" y="79879"/>
                  </a:lnTo>
                  <a:lnTo>
                    <a:pt x="66394" y="81306"/>
                  </a:lnTo>
                  <a:lnTo>
                    <a:pt x="65636" y="83187"/>
                  </a:lnTo>
                  <a:lnTo>
                    <a:pt x="64538" y="85208"/>
                  </a:lnTo>
                  <a:lnTo>
                    <a:pt x="60775" y="87140"/>
                  </a:lnTo>
                  <a:lnTo>
                    <a:pt x="57025" y="87973"/>
                  </a:lnTo>
                  <a:lnTo>
                    <a:pt x="53805" y="89425"/>
                  </a:lnTo>
                  <a:lnTo>
                    <a:pt x="53388" y="88263"/>
                  </a:lnTo>
                  <a:lnTo>
                    <a:pt x="52100" y="85132"/>
                  </a:lnTo>
                  <a:lnTo>
                    <a:pt x="50105" y="83554"/>
                  </a:lnTo>
                  <a:lnTo>
                    <a:pt x="49297" y="81230"/>
                  </a:lnTo>
                  <a:lnTo>
                    <a:pt x="47782" y="78831"/>
                  </a:lnTo>
                  <a:lnTo>
                    <a:pt x="45117" y="75169"/>
                  </a:lnTo>
                  <a:lnTo>
                    <a:pt x="43387" y="75801"/>
                  </a:lnTo>
                  <a:lnTo>
                    <a:pt x="44284" y="77341"/>
                  </a:lnTo>
                  <a:lnTo>
                    <a:pt x="45332" y="80182"/>
                  </a:lnTo>
                  <a:lnTo>
                    <a:pt x="46203" y="81382"/>
                  </a:lnTo>
                  <a:lnTo>
                    <a:pt x="48325" y="86281"/>
                  </a:lnTo>
                  <a:lnTo>
                    <a:pt x="49726" y="87241"/>
                  </a:lnTo>
                  <a:lnTo>
                    <a:pt x="51772" y="89198"/>
                  </a:lnTo>
                  <a:lnTo>
                    <a:pt x="52264" y="90271"/>
                  </a:lnTo>
                  <a:lnTo>
                    <a:pt x="53009" y="92506"/>
                  </a:lnTo>
                  <a:lnTo>
                    <a:pt x="54550" y="91736"/>
                  </a:lnTo>
                  <a:lnTo>
                    <a:pt x="58287" y="91218"/>
                  </a:lnTo>
                  <a:lnTo>
                    <a:pt x="59525" y="90612"/>
                  </a:lnTo>
                  <a:lnTo>
                    <a:pt x="59904" y="91837"/>
                  </a:lnTo>
                  <a:cubicBezTo>
                    <a:pt x="59664" y="92443"/>
                    <a:pt x="59070" y="93946"/>
                    <a:pt x="59070" y="94362"/>
                  </a:cubicBezTo>
                  <a:cubicBezTo>
                    <a:pt x="59045" y="94615"/>
                    <a:pt x="58338" y="96016"/>
                    <a:pt x="57681" y="97191"/>
                  </a:cubicBezTo>
                  <a:lnTo>
                    <a:pt x="54487" y="99148"/>
                  </a:lnTo>
                  <a:lnTo>
                    <a:pt x="51784" y="102128"/>
                  </a:lnTo>
                  <a:lnTo>
                    <a:pt x="48855" y="104792"/>
                  </a:lnTo>
                  <a:lnTo>
                    <a:pt x="49474" y="106408"/>
                  </a:lnTo>
                  <a:lnTo>
                    <a:pt x="49411" y="108719"/>
                  </a:lnTo>
                  <a:lnTo>
                    <a:pt x="50257" y="110727"/>
                  </a:lnTo>
                  <a:lnTo>
                    <a:pt x="50257" y="113189"/>
                  </a:lnTo>
                  <a:lnTo>
                    <a:pt x="48767" y="115487"/>
                  </a:lnTo>
                  <a:lnTo>
                    <a:pt x="44587" y="118694"/>
                  </a:lnTo>
                  <a:lnTo>
                    <a:pt x="44587" y="120096"/>
                  </a:lnTo>
                  <a:lnTo>
                    <a:pt x="44297" y="123897"/>
                  </a:lnTo>
                  <a:lnTo>
                    <a:pt x="42845" y="123897"/>
                  </a:lnTo>
                  <a:lnTo>
                    <a:pt x="42175" y="126927"/>
                  </a:lnTo>
                  <a:lnTo>
                    <a:pt x="39713" y="129730"/>
                  </a:lnTo>
                  <a:lnTo>
                    <a:pt x="38084" y="131536"/>
                  </a:lnTo>
                  <a:lnTo>
                    <a:pt x="35647" y="133367"/>
                  </a:lnTo>
                  <a:lnTo>
                    <a:pt x="31404" y="133367"/>
                  </a:lnTo>
                  <a:lnTo>
                    <a:pt x="29776" y="130842"/>
                  </a:lnTo>
                  <a:lnTo>
                    <a:pt x="29371" y="128581"/>
                  </a:lnTo>
                  <a:lnTo>
                    <a:pt x="28210" y="126334"/>
                  </a:lnTo>
                  <a:lnTo>
                    <a:pt x="26278" y="123796"/>
                  </a:lnTo>
                  <a:lnTo>
                    <a:pt x="26278" y="120222"/>
                  </a:lnTo>
                  <a:lnTo>
                    <a:pt x="24384" y="117495"/>
                  </a:lnTo>
                  <a:lnTo>
                    <a:pt x="24384" y="115285"/>
                  </a:lnTo>
                  <a:lnTo>
                    <a:pt x="26278" y="112659"/>
                  </a:lnTo>
                  <a:lnTo>
                    <a:pt x="26278" y="109654"/>
                  </a:lnTo>
                  <a:lnTo>
                    <a:pt x="25672" y="106509"/>
                  </a:lnTo>
                  <a:lnTo>
                    <a:pt x="23563" y="103340"/>
                  </a:lnTo>
                  <a:lnTo>
                    <a:pt x="23992" y="99262"/>
                  </a:lnTo>
                  <a:lnTo>
                    <a:pt x="22679" y="97140"/>
                  </a:lnTo>
                  <a:lnTo>
                    <a:pt x="19838" y="97279"/>
                  </a:lnTo>
                  <a:lnTo>
                    <a:pt x="18916" y="95701"/>
                  </a:lnTo>
                  <a:lnTo>
                    <a:pt x="16353" y="95410"/>
                  </a:lnTo>
                  <a:lnTo>
                    <a:pt x="13600" y="96787"/>
                  </a:lnTo>
                  <a:lnTo>
                    <a:pt x="11113" y="96787"/>
                  </a:lnTo>
                  <a:lnTo>
                    <a:pt x="8486" y="97090"/>
                  </a:lnTo>
                  <a:lnTo>
                    <a:pt x="5570" y="95385"/>
                  </a:lnTo>
                  <a:lnTo>
                    <a:pt x="1453" y="91067"/>
                  </a:lnTo>
                  <a:lnTo>
                    <a:pt x="645" y="87746"/>
                  </a:lnTo>
                  <a:lnTo>
                    <a:pt x="1175" y="84905"/>
                  </a:lnTo>
                  <a:lnTo>
                    <a:pt x="658" y="82518"/>
                  </a:lnTo>
                  <a:lnTo>
                    <a:pt x="1642" y="80132"/>
                  </a:lnTo>
                  <a:lnTo>
                    <a:pt x="4029" y="76306"/>
                  </a:lnTo>
                  <a:lnTo>
                    <a:pt x="6681" y="74386"/>
                  </a:lnTo>
                  <a:lnTo>
                    <a:pt x="7325" y="72353"/>
                  </a:lnTo>
                  <a:lnTo>
                    <a:pt x="9055" y="70523"/>
                  </a:lnTo>
                  <a:lnTo>
                    <a:pt x="10683" y="68894"/>
                  </a:lnTo>
                  <a:lnTo>
                    <a:pt x="11870" y="69487"/>
                  </a:lnTo>
                  <a:lnTo>
                    <a:pt x="16328" y="67858"/>
                  </a:lnTo>
                  <a:lnTo>
                    <a:pt x="20457" y="67871"/>
                  </a:lnTo>
                  <a:lnTo>
                    <a:pt x="22490" y="67543"/>
                  </a:lnTo>
                  <a:lnTo>
                    <a:pt x="23639" y="67795"/>
                  </a:lnTo>
                  <a:lnTo>
                    <a:pt x="24005" y="70560"/>
                  </a:lnTo>
                  <a:lnTo>
                    <a:pt x="26619" y="71116"/>
                  </a:lnTo>
                  <a:lnTo>
                    <a:pt x="29334" y="73338"/>
                  </a:lnTo>
                  <a:lnTo>
                    <a:pt x="31152" y="71747"/>
                  </a:lnTo>
                  <a:lnTo>
                    <a:pt x="32894" y="71457"/>
                  </a:lnTo>
                  <a:lnTo>
                    <a:pt x="38349" y="73035"/>
                  </a:lnTo>
                  <a:lnTo>
                    <a:pt x="41784" y="72505"/>
                  </a:lnTo>
                  <a:lnTo>
                    <a:pt x="44739" y="71154"/>
                  </a:lnTo>
                  <a:lnTo>
                    <a:pt x="45648" y="67719"/>
                  </a:lnTo>
                  <a:lnTo>
                    <a:pt x="44461" y="65989"/>
                  </a:lnTo>
                  <a:lnTo>
                    <a:pt x="41910" y="67442"/>
                  </a:lnTo>
                  <a:lnTo>
                    <a:pt x="39347" y="66785"/>
                  </a:lnTo>
                  <a:lnTo>
                    <a:pt x="37819" y="65762"/>
                  </a:lnTo>
                  <a:lnTo>
                    <a:pt x="38715" y="63590"/>
                  </a:lnTo>
                  <a:lnTo>
                    <a:pt x="40067" y="62820"/>
                  </a:lnTo>
                  <a:lnTo>
                    <a:pt x="42466" y="62227"/>
                  </a:lnTo>
                  <a:lnTo>
                    <a:pt x="45610" y="63073"/>
                  </a:lnTo>
                  <a:lnTo>
                    <a:pt x="50244" y="62075"/>
                  </a:lnTo>
                  <a:lnTo>
                    <a:pt x="47946" y="60345"/>
                  </a:lnTo>
                  <a:lnTo>
                    <a:pt x="45458" y="57782"/>
                  </a:lnTo>
                  <a:lnTo>
                    <a:pt x="46304" y="55206"/>
                  </a:lnTo>
                  <a:lnTo>
                    <a:pt x="43501" y="56999"/>
                  </a:lnTo>
                  <a:lnTo>
                    <a:pt x="43602" y="58312"/>
                  </a:lnTo>
                  <a:lnTo>
                    <a:pt x="42289" y="58312"/>
                  </a:lnTo>
                  <a:lnTo>
                    <a:pt x="41632" y="55938"/>
                  </a:lnTo>
                  <a:lnTo>
                    <a:pt x="39511" y="56469"/>
                  </a:lnTo>
                  <a:lnTo>
                    <a:pt x="37832" y="60042"/>
                  </a:lnTo>
                  <a:lnTo>
                    <a:pt x="37933" y="62265"/>
                  </a:lnTo>
                  <a:lnTo>
                    <a:pt x="36632" y="62530"/>
                  </a:lnTo>
                  <a:lnTo>
                    <a:pt x="35167" y="62757"/>
                  </a:lnTo>
                  <a:lnTo>
                    <a:pt x="33639" y="64398"/>
                  </a:lnTo>
                  <a:lnTo>
                    <a:pt x="34776" y="65750"/>
                  </a:lnTo>
                  <a:lnTo>
                    <a:pt x="33829" y="66659"/>
                  </a:lnTo>
                  <a:lnTo>
                    <a:pt x="32427" y="65585"/>
                  </a:lnTo>
                  <a:lnTo>
                    <a:pt x="30988" y="61886"/>
                  </a:lnTo>
                  <a:lnTo>
                    <a:pt x="28033" y="58893"/>
                  </a:lnTo>
                  <a:lnTo>
                    <a:pt x="25242" y="56974"/>
                  </a:lnTo>
                  <a:lnTo>
                    <a:pt x="24636" y="59146"/>
                  </a:lnTo>
                  <a:lnTo>
                    <a:pt x="27136" y="61595"/>
                  </a:lnTo>
                  <a:lnTo>
                    <a:pt x="29712" y="63085"/>
                  </a:lnTo>
                  <a:lnTo>
                    <a:pt x="29574" y="63401"/>
                  </a:lnTo>
                  <a:lnTo>
                    <a:pt x="28172" y="62921"/>
                  </a:lnTo>
                  <a:lnTo>
                    <a:pt x="28172" y="64967"/>
                  </a:lnTo>
                  <a:lnTo>
                    <a:pt x="27541" y="65333"/>
                  </a:lnTo>
                  <a:lnTo>
                    <a:pt x="27541" y="64537"/>
                  </a:lnTo>
                  <a:lnTo>
                    <a:pt x="26720" y="63148"/>
                  </a:lnTo>
                  <a:lnTo>
                    <a:pt x="25255" y="61785"/>
                  </a:lnTo>
                  <a:lnTo>
                    <a:pt x="23273" y="59575"/>
                  </a:lnTo>
                  <a:lnTo>
                    <a:pt x="21467" y="59575"/>
                  </a:lnTo>
                  <a:lnTo>
                    <a:pt x="20141" y="60295"/>
                  </a:lnTo>
                  <a:lnTo>
                    <a:pt x="17515" y="59600"/>
                  </a:lnTo>
                  <a:lnTo>
                    <a:pt x="17174" y="61557"/>
                  </a:lnTo>
                  <a:lnTo>
                    <a:pt x="16277" y="61949"/>
                  </a:lnTo>
                  <a:lnTo>
                    <a:pt x="15179" y="63919"/>
                  </a:lnTo>
                  <a:lnTo>
                    <a:pt x="13386" y="66507"/>
                  </a:lnTo>
                  <a:lnTo>
                    <a:pt x="11391" y="66406"/>
                  </a:lnTo>
                  <a:lnTo>
                    <a:pt x="10065" y="67176"/>
                  </a:lnTo>
                  <a:lnTo>
                    <a:pt x="9143" y="66381"/>
                  </a:lnTo>
                  <a:lnTo>
                    <a:pt x="6719" y="65649"/>
                  </a:lnTo>
                  <a:lnTo>
                    <a:pt x="6719" y="60610"/>
                  </a:lnTo>
                  <a:lnTo>
                    <a:pt x="8827" y="59499"/>
                  </a:lnTo>
                  <a:lnTo>
                    <a:pt x="12413" y="59954"/>
                  </a:lnTo>
                  <a:lnTo>
                    <a:pt x="14156" y="58148"/>
                  </a:lnTo>
                  <a:lnTo>
                    <a:pt x="13070" y="55825"/>
                  </a:lnTo>
                  <a:lnTo>
                    <a:pt x="12110" y="55320"/>
                  </a:lnTo>
                  <a:lnTo>
                    <a:pt x="13045" y="55168"/>
                  </a:lnTo>
                  <a:lnTo>
                    <a:pt x="14749" y="55168"/>
                  </a:lnTo>
                  <a:lnTo>
                    <a:pt x="16694" y="53186"/>
                  </a:lnTo>
                  <a:lnTo>
                    <a:pt x="17616" y="49840"/>
                  </a:lnTo>
                  <a:lnTo>
                    <a:pt x="20381" y="48691"/>
                  </a:lnTo>
                  <a:lnTo>
                    <a:pt x="20608" y="45913"/>
                  </a:lnTo>
                  <a:lnTo>
                    <a:pt x="21568" y="44764"/>
                  </a:lnTo>
                  <a:lnTo>
                    <a:pt x="22250" y="45559"/>
                  </a:lnTo>
                  <a:lnTo>
                    <a:pt x="21442" y="48211"/>
                  </a:lnTo>
                  <a:lnTo>
                    <a:pt x="25924" y="48211"/>
                  </a:lnTo>
                  <a:lnTo>
                    <a:pt x="29788" y="47504"/>
                  </a:lnTo>
                  <a:lnTo>
                    <a:pt x="30558" y="44915"/>
                  </a:lnTo>
                  <a:lnTo>
                    <a:pt x="31733" y="43539"/>
                  </a:lnTo>
                  <a:lnTo>
                    <a:pt x="32023" y="41910"/>
                  </a:lnTo>
                  <a:lnTo>
                    <a:pt x="34687" y="41821"/>
                  </a:lnTo>
                  <a:lnTo>
                    <a:pt x="37390" y="40129"/>
                  </a:lnTo>
                  <a:lnTo>
                    <a:pt x="35369" y="38841"/>
                  </a:lnTo>
                  <a:lnTo>
                    <a:pt x="32768" y="39599"/>
                  </a:lnTo>
                  <a:lnTo>
                    <a:pt x="31253" y="39422"/>
                  </a:lnTo>
                  <a:lnTo>
                    <a:pt x="30205" y="36303"/>
                  </a:lnTo>
                  <a:lnTo>
                    <a:pt x="33147" y="32604"/>
                  </a:lnTo>
                  <a:lnTo>
                    <a:pt x="31202" y="31215"/>
                  </a:lnTo>
                  <a:lnTo>
                    <a:pt x="29586" y="32591"/>
                  </a:lnTo>
                  <a:lnTo>
                    <a:pt x="28955" y="34372"/>
                  </a:lnTo>
                  <a:lnTo>
                    <a:pt x="27136" y="35874"/>
                  </a:lnTo>
                  <a:lnTo>
                    <a:pt x="26897" y="38425"/>
                  </a:lnTo>
                  <a:lnTo>
                    <a:pt x="28462" y="40723"/>
                  </a:lnTo>
                  <a:cubicBezTo>
                    <a:pt x="28361" y="41241"/>
                    <a:pt x="28071" y="42667"/>
                    <a:pt x="28071" y="42933"/>
                  </a:cubicBezTo>
                  <a:cubicBezTo>
                    <a:pt x="28008" y="43147"/>
                    <a:pt x="27288" y="44233"/>
                    <a:pt x="26619" y="45155"/>
                  </a:cubicBezTo>
                  <a:lnTo>
                    <a:pt x="24131" y="44902"/>
                  </a:lnTo>
                  <a:lnTo>
                    <a:pt x="24308" y="43640"/>
                  </a:lnTo>
                  <a:lnTo>
                    <a:pt x="22553" y="40622"/>
                  </a:lnTo>
                  <a:lnTo>
                    <a:pt x="21076" y="42465"/>
                  </a:lnTo>
                  <a:lnTo>
                    <a:pt x="19687" y="42718"/>
                  </a:lnTo>
                  <a:lnTo>
                    <a:pt x="18740" y="39321"/>
                  </a:lnTo>
                  <a:lnTo>
                    <a:pt x="19510" y="37680"/>
                  </a:lnTo>
                  <a:lnTo>
                    <a:pt x="21985" y="35205"/>
                  </a:lnTo>
                  <a:lnTo>
                    <a:pt x="23386" y="32326"/>
                  </a:lnTo>
                  <a:lnTo>
                    <a:pt x="25874" y="28790"/>
                  </a:lnTo>
                  <a:lnTo>
                    <a:pt x="29712" y="24750"/>
                  </a:lnTo>
                  <a:lnTo>
                    <a:pt x="33021" y="23639"/>
                  </a:lnTo>
                  <a:lnTo>
                    <a:pt x="35294" y="24232"/>
                  </a:lnTo>
                  <a:lnTo>
                    <a:pt x="38008" y="25381"/>
                  </a:lnTo>
                  <a:lnTo>
                    <a:pt x="41481" y="27212"/>
                  </a:lnTo>
                  <a:lnTo>
                    <a:pt x="42188" y="29068"/>
                  </a:lnTo>
                  <a:lnTo>
                    <a:pt x="41039" y="29813"/>
                  </a:lnTo>
                  <a:lnTo>
                    <a:pt x="36556" y="28942"/>
                  </a:lnTo>
                  <a:lnTo>
                    <a:pt x="39284" y="30975"/>
                  </a:lnTo>
                  <a:lnTo>
                    <a:pt x="40976" y="34245"/>
                  </a:lnTo>
                  <a:lnTo>
                    <a:pt x="41910" y="32781"/>
                  </a:lnTo>
                  <a:lnTo>
                    <a:pt x="44436" y="32907"/>
                  </a:lnTo>
                  <a:lnTo>
                    <a:pt x="43135" y="30886"/>
                  </a:lnTo>
                  <a:lnTo>
                    <a:pt x="45181" y="29712"/>
                  </a:lnTo>
                  <a:lnTo>
                    <a:pt x="45471" y="27237"/>
                  </a:lnTo>
                  <a:lnTo>
                    <a:pt x="46191" y="27528"/>
                  </a:lnTo>
                  <a:lnTo>
                    <a:pt x="46809" y="30634"/>
                  </a:lnTo>
                  <a:lnTo>
                    <a:pt x="49082" y="27982"/>
                  </a:lnTo>
                  <a:lnTo>
                    <a:pt x="52971" y="25924"/>
                  </a:lnTo>
                  <a:lnTo>
                    <a:pt x="56330" y="25217"/>
                  </a:lnTo>
                  <a:lnTo>
                    <a:pt x="55648" y="23815"/>
                  </a:lnTo>
                  <a:lnTo>
                    <a:pt x="55863" y="23159"/>
                  </a:lnTo>
                  <a:lnTo>
                    <a:pt x="58224" y="23714"/>
                  </a:lnTo>
                  <a:lnTo>
                    <a:pt x="61596" y="25406"/>
                  </a:lnTo>
                  <a:lnTo>
                    <a:pt x="61596" y="23171"/>
                  </a:lnTo>
                  <a:lnTo>
                    <a:pt x="59449" y="21277"/>
                  </a:lnTo>
                  <a:lnTo>
                    <a:pt x="59500" y="18828"/>
                  </a:lnTo>
                  <a:lnTo>
                    <a:pt x="60245" y="15532"/>
                  </a:lnTo>
                  <a:lnTo>
                    <a:pt x="61457" y="15987"/>
                  </a:lnTo>
                  <a:lnTo>
                    <a:pt x="62252" y="17944"/>
                  </a:lnTo>
                  <a:lnTo>
                    <a:pt x="63300" y="20899"/>
                  </a:lnTo>
                  <a:lnTo>
                    <a:pt x="64614" y="24333"/>
                  </a:lnTo>
                  <a:lnTo>
                    <a:pt x="63464" y="26530"/>
                  </a:lnTo>
                  <a:lnTo>
                    <a:pt x="65813" y="27364"/>
                  </a:lnTo>
                  <a:lnTo>
                    <a:pt x="67114" y="25659"/>
                  </a:lnTo>
                  <a:lnTo>
                    <a:pt x="66470" y="24270"/>
                  </a:lnTo>
                  <a:cubicBezTo>
                    <a:pt x="67215" y="24106"/>
                    <a:pt x="67947" y="23879"/>
                    <a:pt x="68667" y="23601"/>
                  </a:cubicBezTo>
                  <a:lnTo>
                    <a:pt x="69134" y="23386"/>
                  </a:lnTo>
                  <a:lnTo>
                    <a:pt x="67530" y="22060"/>
                  </a:lnTo>
                  <a:lnTo>
                    <a:pt x="65952" y="21770"/>
                  </a:lnTo>
                  <a:lnTo>
                    <a:pt x="64715" y="17982"/>
                  </a:lnTo>
                  <a:lnTo>
                    <a:pt x="65864" y="17211"/>
                  </a:lnTo>
                  <a:lnTo>
                    <a:pt x="66407" y="15696"/>
                  </a:lnTo>
                  <a:lnTo>
                    <a:pt x="69071" y="17275"/>
                  </a:lnTo>
                  <a:lnTo>
                    <a:pt x="70750" y="16252"/>
                  </a:lnTo>
                  <a:lnTo>
                    <a:pt x="68313" y="14964"/>
                  </a:lnTo>
                  <a:lnTo>
                    <a:pt x="67152" y="13726"/>
                  </a:lnTo>
                  <a:lnTo>
                    <a:pt x="70321" y="11946"/>
                  </a:lnTo>
                  <a:lnTo>
                    <a:pt x="69033" y="10683"/>
                  </a:lnTo>
                  <a:lnTo>
                    <a:pt x="70460" y="7943"/>
                  </a:lnTo>
                  <a:lnTo>
                    <a:pt x="73743" y="5481"/>
                  </a:lnTo>
                  <a:lnTo>
                    <a:pt x="74501" y="2968"/>
                  </a:lnTo>
                  <a:lnTo>
                    <a:pt x="75624" y="1554"/>
                  </a:lnTo>
                  <a:lnTo>
                    <a:pt x="77468" y="1554"/>
                  </a:lnTo>
                  <a:lnTo>
                    <a:pt x="78554" y="4206"/>
                  </a:lnTo>
                  <a:lnTo>
                    <a:pt x="80019" y="2097"/>
                  </a:lnTo>
                  <a:lnTo>
                    <a:pt x="81786" y="784"/>
                  </a:lnTo>
                  <a:close/>
                  <a:moveTo>
                    <a:pt x="81786" y="1"/>
                  </a:moveTo>
                  <a:lnTo>
                    <a:pt x="79614" y="1605"/>
                  </a:lnTo>
                  <a:lnTo>
                    <a:pt x="78705" y="2880"/>
                  </a:lnTo>
                  <a:lnTo>
                    <a:pt x="77910" y="910"/>
                  </a:lnTo>
                  <a:lnTo>
                    <a:pt x="75334" y="910"/>
                  </a:lnTo>
                  <a:lnTo>
                    <a:pt x="73983" y="2615"/>
                  </a:lnTo>
                  <a:lnTo>
                    <a:pt x="73213" y="5090"/>
                  </a:lnTo>
                  <a:lnTo>
                    <a:pt x="70043" y="7476"/>
                  </a:lnTo>
                  <a:lnTo>
                    <a:pt x="68263" y="10784"/>
                  </a:lnTo>
                  <a:lnTo>
                    <a:pt x="69286" y="11794"/>
                  </a:lnTo>
                  <a:lnTo>
                    <a:pt x="66154" y="13562"/>
                  </a:lnTo>
                  <a:lnTo>
                    <a:pt x="67897" y="15431"/>
                  </a:lnTo>
                  <a:lnTo>
                    <a:pt x="69475" y="16277"/>
                  </a:lnTo>
                  <a:lnTo>
                    <a:pt x="69071" y="16517"/>
                  </a:lnTo>
                  <a:lnTo>
                    <a:pt x="66066" y="14737"/>
                  </a:lnTo>
                  <a:lnTo>
                    <a:pt x="65346" y="16795"/>
                  </a:lnTo>
                  <a:lnTo>
                    <a:pt x="63970" y="17704"/>
                  </a:lnTo>
                  <a:lnTo>
                    <a:pt x="65472" y="22313"/>
                  </a:lnTo>
                  <a:lnTo>
                    <a:pt x="67253" y="22654"/>
                  </a:lnTo>
                  <a:lnTo>
                    <a:pt x="67934" y="23209"/>
                  </a:lnTo>
                  <a:cubicBezTo>
                    <a:pt x="67290" y="23411"/>
                    <a:pt x="66634" y="23588"/>
                    <a:pt x="65965" y="23727"/>
                  </a:cubicBezTo>
                  <a:lnTo>
                    <a:pt x="65573" y="23803"/>
                  </a:lnTo>
                  <a:lnTo>
                    <a:pt x="66394" y="25571"/>
                  </a:lnTo>
                  <a:lnTo>
                    <a:pt x="65611" y="26606"/>
                  </a:lnTo>
                  <a:lnTo>
                    <a:pt x="64386" y="26177"/>
                  </a:lnTo>
                  <a:lnTo>
                    <a:pt x="65333" y="24371"/>
                  </a:lnTo>
                  <a:lnTo>
                    <a:pt x="63906" y="20671"/>
                  </a:lnTo>
                  <a:lnTo>
                    <a:pt x="62858" y="17717"/>
                  </a:lnTo>
                  <a:lnTo>
                    <a:pt x="61962" y="15482"/>
                  </a:lnTo>
                  <a:lnTo>
                    <a:pt x="59815" y="14686"/>
                  </a:lnTo>
                  <a:lnTo>
                    <a:pt x="58894" y="18714"/>
                  </a:lnTo>
                  <a:lnTo>
                    <a:pt x="58830" y="21555"/>
                  </a:lnTo>
                  <a:lnTo>
                    <a:pt x="60990" y="23449"/>
                  </a:lnTo>
                  <a:lnTo>
                    <a:pt x="60990" y="24371"/>
                  </a:lnTo>
                  <a:lnTo>
                    <a:pt x="58502" y="23121"/>
                  </a:lnTo>
                  <a:lnTo>
                    <a:pt x="55459" y="22401"/>
                  </a:lnTo>
                  <a:lnTo>
                    <a:pt x="54992" y="23853"/>
                  </a:lnTo>
                  <a:lnTo>
                    <a:pt x="55434" y="24762"/>
                  </a:lnTo>
                  <a:lnTo>
                    <a:pt x="52807" y="25305"/>
                  </a:lnTo>
                  <a:lnTo>
                    <a:pt x="48729" y="27439"/>
                  </a:lnTo>
                  <a:lnTo>
                    <a:pt x="47176" y="29232"/>
                  </a:lnTo>
                  <a:lnTo>
                    <a:pt x="46746" y="27073"/>
                  </a:lnTo>
                  <a:lnTo>
                    <a:pt x="44941" y="26316"/>
                  </a:lnTo>
                  <a:lnTo>
                    <a:pt x="44600" y="29321"/>
                  </a:lnTo>
                  <a:lnTo>
                    <a:pt x="42238" y="30672"/>
                  </a:lnTo>
                  <a:lnTo>
                    <a:pt x="43249" y="32212"/>
                  </a:lnTo>
                  <a:lnTo>
                    <a:pt x="41582" y="32137"/>
                  </a:lnTo>
                  <a:lnTo>
                    <a:pt x="41039" y="32983"/>
                  </a:lnTo>
                  <a:lnTo>
                    <a:pt x="39814" y="30634"/>
                  </a:lnTo>
                  <a:lnTo>
                    <a:pt x="39145" y="30078"/>
                  </a:lnTo>
                  <a:lnTo>
                    <a:pt x="41178" y="30482"/>
                  </a:lnTo>
                  <a:lnTo>
                    <a:pt x="42971" y="29321"/>
                  </a:lnTo>
                  <a:lnTo>
                    <a:pt x="41999" y="26770"/>
                  </a:lnTo>
                  <a:lnTo>
                    <a:pt x="38299" y="24813"/>
                  </a:lnTo>
                  <a:lnTo>
                    <a:pt x="35496" y="23639"/>
                  </a:lnTo>
                  <a:lnTo>
                    <a:pt x="32983" y="22982"/>
                  </a:lnTo>
                  <a:lnTo>
                    <a:pt x="29359" y="24194"/>
                  </a:lnTo>
                  <a:lnTo>
                    <a:pt x="25381" y="28386"/>
                  </a:lnTo>
                  <a:lnTo>
                    <a:pt x="22831" y="32010"/>
                  </a:lnTo>
                  <a:lnTo>
                    <a:pt x="21492" y="34801"/>
                  </a:lnTo>
                  <a:lnTo>
                    <a:pt x="19005" y="37276"/>
                  </a:lnTo>
                  <a:lnTo>
                    <a:pt x="18058" y="39258"/>
                  </a:lnTo>
                  <a:lnTo>
                    <a:pt x="19219" y="43438"/>
                  </a:lnTo>
                  <a:lnTo>
                    <a:pt x="21404" y="43046"/>
                  </a:lnTo>
                  <a:lnTo>
                    <a:pt x="22452" y="41733"/>
                  </a:lnTo>
                  <a:lnTo>
                    <a:pt x="23639" y="43766"/>
                  </a:lnTo>
                  <a:lnTo>
                    <a:pt x="23399" y="45458"/>
                  </a:lnTo>
                  <a:lnTo>
                    <a:pt x="26909" y="45824"/>
                  </a:lnTo>
                  <a:lnTo>
                    <a:pt x="27010" y="45673"/>
                  </a:lnTo>
                  <a:cubicBezTo>
                    <a:pt x="28702" y="43387"/>
                    <a:pt x="28702" y="43072"/>
                    <a:pt x="28702" y="42970"/>
                  </a:cubicBezTo>
                  <a:cubicBezTo>
                    <a:pt x="28702" y="42794"/>
                    <a:pt x="28904" y="41683"/>
                    <a:pt x="29106" y="40723"/>
                  </a:cubicBezTo>
                  <a:lnTo>
                    <a:pt x="29144" y="40597"/>
                  </a:lnTo>
                  <a:lnTo>
                    <a:pt x="27566" y="38261"/>
                  </a:lnTo>
                  <a:lnTo>
                    <a:pt x="27743" y="36190"/>
                  </a:lnTo>
                  <a:lnTo>
                    <a:pt x="29498" y="34750"/>
                  </a:lnTo>
                  <a:lnTo>
                    <a:pt x="30129" y="32957"/>
                  </a:lnTo>
                  <a:lnTo>
                    <a:pt x="31240" y="32010"/>
                  </a:lnTo>
                  <a:lnTo>
                    <a:pt x="32238" y="32730"/>
                  </a:lnTo>
                  <a:lnTo>
                    <a:pt x="29510" y="36177"/>
                  </a:lnTo>
                  <a:lnTo>
                    <a:pt x="30773" y="39991"/>
                  </a:lnTo>
                  <a:lnTo>
                    <a:pt x="32831" y="40243"/>
                  </a:lnTo>
                  <a:lnTo>
                    <a:pt x="35281" y="39523"/>
                  </a:lnTo>
                  <a:lnTo>
                    <a:pt x="36203" y="40129"/>
                  </a:lnTo>
                  <a:lnTo>
                    <a:pt x="34498" y="41190"/>
                  </a:lnTo>
                  <a:lnTo>
                    <a:pt x="31493" y="41291"/>
                  </a:lnTo>
                  <a:lnTo>
                    <a:pt x="31139" y="43248"/>
                  </a:lnTo>
                  <a:lnTo>
                    <a:pt x="30041" y="44549"/>
                  </a:lnTo>
                  <a:lnTo>
                    <a:pt x="29296" y="46948"/>
                  </a:lnTo>
                  <a:lnTo>
                    <a:pt x="25861" y="47592"/>
                  </a:lnTo>
                  <a:lnTo>
                    <a:pt x="22288" y="47592"/>
                  </a:lnTo>
                  <a:lnTo>
                    <a:pt x="22957" y="45420"/>
                  </a:lnTo>
                  <a:lnTo>
                    <a:pt x="21543" y="43804"/>
                  </a:lnTo>
                  <a:lnTo>
                    <a:pt x="19990" y="45660"/>
                  </a:lnTo>
                  <a:lnTo>
                    <a:pt x="19775" y="48261"/>
                  </a:lnTo>
                  <a:lnTo>
                    <a:pt x="17085" y="49385"/>
                  </a:lnTo>
                  <a:lnTo>
                    <a:pt x="16113" y="52857"/>
                  </a:lnTo>
                  <a:lnTo>
                    <a:pt x="14484" y="54524"/>
                  </a:lnTo>
                  <a:lnTo>
                    <a:pt x="12982" y="54524"/>
                  </a:lnTo>
                  <a:lnTo>
                    <a:pt x="10178" y="55004"/>
                  </a:lnTo>
                  <a:lnTo>
                    <a:pt x="12590" y="56279"/>
                  </a:lnTo>
                  <a:lnTo>
                    <a:pt x="13398" y="58022"/>
                  </a:lnTo>
                  <a:lnTo>
                    <a:pt x="12186" y="59285"/>
                  </a:lnTo>
                  <a:lnTo>
                    <a:pt x="8714" y="58855"/>
                  </a:lnTo>
                  <a:lnTo>
                    <a:pt x="6100" y="60232"/>
                  </a:lnTo>
                  <a:lnTo>
                    <a:pt x="6100" y="66116"/>
                  </a:lnTo>
                  <a:lnTo>
                    <a:pt x="8777" y="66899"/>
                  </a:lnTo>
                  <a:lnTo>
                    <a:pt x="10002" y="67947"/>
                  </a:lnTo>
                  <a:lnTo>
                    <a:pt x="11555" y="67038"/>
                  </a:lnTo>
                  <a:lnTo>
                    <a:pt x="13714" y="67151"/>
                  </a:lnTo>
                  <a:lnTo>
                    <a:pt x="15709" y="64247"/>
                  </a:lnTo>
                  <a:lnTo>
                    <a:pt x="16719" y="62441"/>
                  </a:lnTo>
                  <a:lnTo>
                    <a:pt x="17729" y="61999"/>
                  </a:lnTo>
                  <a:lnTo>
                    <a:pt x="18020" y="60383"/>
                  </a:lnTo>
                  <a:lnTo>
                    <a:pt x="20229" y="60964"/>
                  </a:lnTo>
                  <a:lnTo>
                    <a:pt x="21631" y="60194"/>
                  </a:lnTo>
                  <a:lnTo>
                    <a:pt x="22982" y="60194"/>
                  </a:lnTo>
                  <a:lnTo>
                    <a:pt x="24800" y="62227"/>
                  </a:lnTo>
                  <a:lnTo>
                    <a:pt x="26202" y="63502"/>
                  </a:lnTo>
                  <a:lnTo>
                    <a:pt x="26909" y="64702"/>
                  </a:lnTo>
                  <a:lnTo>
                    <a:pt x="26909" y="66444"/>
                  </a:lnTo>
                  <a:lnTo>
                    <a:pt x="28803" y="65333"/>
                  </a:lnTo>
                  <a:lnTo>
                    <a:pt x="28803" y="63805"/>
                  </a:lnTo>
                  <a:lnTo>
                    <a:pt x="29927" y="64171"/>
                  </a:lnTo>
                  <a:lnTo>
                    <a:pt x="30521" y="62807"/>
                  </a:lnTo>
                  <a:lnTo>
                    <a:pt x="27553" y="61115"/>
                  </a:lnTo>
                  <a:lnTo>
                    <a:pt x="25343" y="58956"/>
                  </a:lnTo>
                  <a:lnTo>
                    <a:pt x="25609" y="57997"/>
                  </a:lnTo>
                  <a:lnTo>
                    <a:pt x="27629" y="59386"/>
                  </a:lnTo>
                  <a:lnTo>
                    <a:pt x="30432" y="62176"/>
                  </a:lnTo>
                  <a:lnTo>
                    <a:pt x="31910" y="65977"/>
                  </a:lnTo>
                  <a:lnTo>
                    <a:pt x="33879" y="67492"/>
                  </a:lnTo>
                  <a:lnTo>
                    <a:pt x="35660" y="65800"/>
                  </a:lnTo>
                  <a:lnTo>
                    <a:pt x="34498" y="64424"/>
                  </a:lnTo>
                  <a:lnTo>
                    <a:pt x="35496" y="63338"/>
                  </a:lnTo>
                  <a:lnTo>
                    <a:pt x="36758" y="63148"/>
                  </a:lnTo>
                  <a:lnTo>
                    <a:pt x="38602" y="62782"/>
                  </a:lnTo>
                  <a:lnTo>
                    <a:pt x="38488" y="60168"/>
                  </a:lnTo>
                  <a:lnTo>
                    <a:pt x="39966" y="57012"/>
                  </a:lnTo>
                  <a:lnTo>
                    <a:pt x="41203" y="56696"/>
                  </a:lnTo>
                  <a:lnTo>
                    <a:pt x="41809" y="58944"/>
                  </a:lnTo>
                  <a:lnTo>
                    <a:pt x="44284" y="58944"/>
                  </a:lnTo>
                  <a:lnTo>
                    <a:pt x="44158" y="57315"/>
                  </a:lnTo>
                  <a:lnTo>
                    <a:pt x="45155" y="56683"/>
                  </a:lnTo>
                  <a:lnTo>
                    <a:pt x="44739" y="57946"/>
                  </a:lnTo>
                  <a:lnTo>
                    <a:pt x="47529" y="60812"/>
                  </a:lnTo>
                  <a:lnTo>
                    <a:pt x="48767" y="61747"/>
                  </a:lnTo>
                  <a:lnTo>
                    <a:pt x="45635" y="62416"/>
                  </a:lnTo>
                  <a:lnTo>
                    <a:pt x="42478" y="61570"/>
                  </a:lnTo>
                  <a:lnTo>
                    <a:pt x="39877" y="62214"/>
                  </a:lnTo>
                  <a:lnTo>
                    <a:pt x="38223" y="63136"/>
                  </a:lnTo>
                  <a:lnTo>
                    <a:pt x="37036" y="66002"/>
                  </a:lnTo>
                  <a:lnTo>
                    <a:pt x="39044" y="67341"/>
                  </a:lnTo>
                  <a:lnTo>
                    <a:pt x="41999" y="68111"/>
                  </a:lnTo>
                  <a:lnTo>
                    <a:pt x="44284" y="66823"/>
                  </a:lnTo>
                  <a:lnTo>
                    <a:pt x="44979" y="67833"/>
                  </a:lnTo>
                  <a:lnTo>
                    <a:pt x="44208" y="70712"/>
                  </a:lnTo>
                  <a:lnTo>
                    <a:pt x="41658" y="71886"/>
                  </a:lnTo>
                  <a:lnTo>
                    <a:pt x="38400" y="72391"/>
                  </a:lnTo>
                  <a:lnTo>
                    <a:pt x="32932" y="70813"/>
                  </a:lnTo>
                  <a:lnTo>
                    <a:pt x="30887" y="71154"/>
                  </a:lnTo>
                  <a:lnTo>
                    <a:pt x="29334" y="72518"/>
                  </a:lnTo>
                  <a:lnTo>
                    <a:pt x="26922" y="70535"/>
                  </a:lnTo>
                  <a:lnTo>
                    <a:pt x="24586" y="70030"/>
                  </a:lnTo>
                  <a:lnTo>
                    <a:pt x="24207" y="67277"/>
                  </a:lnTo>
                  <a:lnTo>
                    <a:pt x="22515" y="66899"/>
                  </a:lnTo>
                  <a:lnTo>
                    <a:pt x="20406" y="67252"/>
                  </a:lnTo>
                  <a:lnTo>
                    <a:pt x="16227" y="67227"/>
                  </a:lnTo>
                  <a:lnTo>
                    <a:pt x="11908" y="68805"/>
                  </a:lnTo>
                  <a:lnTo>
                    <a:pt x="10570" y="68136"/>
                  </a:lnTo>
                  <a:lnTo>
                    <a:pt x="8613" y="70081"/>
                  </a:lnTo>
                  <a:lnTo>
                    <a:pt x="6782" y="72025"/>
                  </a:lnTo>
                  <a:lnTo>
                    <a:pt x="6163" y="73995"/>
                  </a:lnTo>
                  <a:lnTo>
                    <a:pt x="3612" y="75826"/>
                  </a:lnTo>
                  <a:lnTo>
                    <a:pt x="1087" y="79854"/>
                  </a:lnTo>
                  <a:lnTo>
                    <a:pt x="1" y="82468"/>
                  </a:lnTo>
                  <a:lnTo>
                    <a:pt x="531" y="84917"/>
                  </a:lnTo>
                  <a:lnTo>
                    <a:pt x="14" y="87758"/>
                  </a:lnTo>
                  <a:lnTo>
                    <a:pt x="885" y="91382"/>
                  </a:lnTo>
                  <a:lnTo>
                    <a:pt x="5140" y="95852"/>
                  </a:lnTo>
                  <a:lnTo>
                    <a:pt x="8347" y="97746"/>
                  </a:lnTo>
                  <a:lnTo>
                    <a:pt x="11151" y="97418"/>
                  </a:lnTo>
                  <a:lnTo>
                    <a:pt x="13752" y="97418"/>
                  </a:lnTo>
                  <a:lnTo>
                    <a:pt x="16467" y="96054"/>
                  </a:lnTo>
                  <a:lnTo>
                    <a:pt x="18525" y="96294"/>
                  </a:lnTo>
                  <a:lnTo>
                    <a:pt x="19497" y="97923"/>
                  </a:lnTo>
                  <a:lnTo>
                    <a:pt x="22338" y="97784"/>
                  </a:lnTo>
                  <a:lnTo>
                    <a:pt x="23336" y="99400"/>
                  </a:lnTo>
                  <a:lnTo>
                    <a:pt x="22906" y="103492"/>
                  </a:lnTo>
                  <a:lnTo>
                    <a:pt x="25066" y="106686"/>
                  </a:lnTo>
                  <a:lnTo>
                    <a:pt x="25659" y="109717"/>
                  </a:lnTo>
                  <a:lnTo>
                    <a:pt x="25659" y="112457"/>
                  </a:lnTo>
                  <a:lnTo>
                    <a:pt x="23765" y="115083"/>
                  </a:lnTo>
                  <a:lnTo>
                    <a:pt x="23765" y="117697"/>
                  </a:lnTo>
                  <a:lnTo>
                    <a:pt x="25659" y="120437"/>
                  </a:lnTo>
                  <a:lnTo>
                    <a:pt x="25659" y="124010"/>
                  </a:lnTo>
                  <a:lnTo>
                    <a:pt x="27692" y="126675"/>
                  </a:lnTo>
                  <a:lnTo>
                    <a:pt x="28778" y="128733"/>
                  </a:lnTo>
                  <a:lnTo>
                    <a:pt x="29157" y="130993"/>
                  </a:lnTo>
                  <a:lnTo>
                    <a:pt x="31051" y="133998"/>
                  </a:lnTo>
                  <a:lnTo>
                    <a:pt x="35849" y="133998"/>
                  </a:lnTo>
                  <a:lnTo>
                    <a:pt x="38501" y="132003"/>
                  </a:lnTo>
                  <a:lnTo>
                    <a:pt x="40193" y="130160"/>
                  </a:lnTo>
                  <a:lnTo>
                    <a:pt x="42769" y="127243"/>
                  </a:lnTo>
                  <a:lnTo>
                    <a:pt x="43362" y="124541"/>
                  </a:lnTo>
                  <a:lnTo>
                    <a:pt x="44865" y="124541"/>
                  </a:lnTo>
                  <a:lnTo>
                    <a:pt x="45206" y="120121"/>
                  </a:lnTo>
                  <a:lnTo>
                    <a:pt x="45206" y="119010"/>
                  </a:lnTo>
                  <a:lnTo>
                    <a:pt x="49183" y="115954"/>
                  </a:lnTo>
                  <a:lnTo>
                    <a:pt x="50888" y="113379"/>
                  </a:lnTo>
                  <a:lnTo>
                    <a:pt x="50888" y="110651"/>
                  </a:lnTo>
                  <a:lnTo>
                    <a:pt x="50042" y="108606"/>
                  </a:lnTo>
                  <a:lnTo>
                    <a:pt x="50092" y="106295"/>
                  </a:lnTo>
                  <a:lnTo>
                    <a:pt x="49600" y="104969"/>
                  </a:lnTo>
                  <a:lnTo>
                    <a:pt x="52239" y="102570"/>
                  </a:lnTo>
                  <a:lnTo>
                    <a:pt x="54853" y="99653"/>
                  </a:lnTo>
                  <a:lnTo>
                    <a:pt x="58149" y="97645"/>
                  </a:lnTo>
                  <a:lnTo>
                    <a:pt x="58186" y="97570"/>
                  </a:lnTo>
                  <a:cubicBezTo>
                    <a:pt x="58641" y="96761"/>
                    <a:pt x="59702" y="94817"/>
                    <a:pt x="59702" y="94362"/>
                  </a:cubicBezTo>
                  <a:cubicBezTo>
                    <a:pt x="59702" y="94148"/>
                    <a:pt x="60131" y="92948"/>
                    <a:pt x="60522" y="91963"/>
                  </a:cubicBezTo>
                  <a:lnTo>
                    <a:pt x="60573" y="91862"/>
                  </a:lnTo>
                  <a:lnTo>
                    <a:pt x="59904" y="89716"/>
                  </a:lnTo>
                  <a:lnTo>
                    <a:pt x="58149" y="90587"/>
                  </a:lnTo>
                  <a:lnTo>
                    <a:pt x="54411" y="91117"/>
                  </a:lnTo>
                  <a:lnTo>
                    <a:pt x="53375" y="91610"/>
                  </a:lnTo>
                  <a:lnTo>
                    <a:pt x="52858" y="90031"/>
                  </a:lnTo>
                  <a:lnTo>
                    <a:pt x="52327" y="88870"/>
                  </a:lnTo>
                  <a:lnTo>
                    <a:pt x="50118" y="86748"/>
                  </a:lnTo>
                  <a:lnTo>
                    <a:pt x="48830" y="85852"/>
                  </a:lnTo>
                  <a:lnTo>
                    <a:pt x="46772" y="81104"/>
                  </a:lnTo>
                  <a:lnTo>
                    <a:pt x="45913" y="79917"/>
                  </a:lnTo>
                  <a:lnTo>
                    <a:pt x="44852" y="77076"/>
                  </a:lnTo>
                  <a:lnTo>
                    <a:pt x="44309" y="76142"/>
                  </a:lnTo>
                  <a:lnTo>
                    <a:pt x="44890" y="75927"/>
                  </a:lnTo>
                  <a:lnTo>
                    <a:pt x="47264" y="79185"/>
                  </a:lnTo>
                  <a:lnTo>
                    <a:pt x="48716" y="81470"/>
                  </a:lnTo>
                  <a:lnTo>
                    <a:pt x="49562" y="83945"/>
                  </a:lnTo>
                  <a:lnTo>
                    <a:pt x="51570" y="85523"/>
                  </a:lnTo>
                  <a:lnTo>
                    <a:pt x="52795" y="88478"/>
                  </a:lnTo>
                  <a:lnTo>
                    <a:pt x="53439" y="90271"/>
                  </a:lnTo>
                  <a:lnTo>
                    <a:pt x="57189" y="88579"/>
                  </a:lnTo>
                  <a:lnTo>
                    <a:pt x="60939" y="87746"/>
                  </a:lnTo>
                  <a:lnTo>
                    <a:pt x="65005" y="85675"/>
                  </a:lnTo>
                  <a:lnTo>
                    <a:pt x="66230" y="83453"/>
                  </a:lnTo>
                  <a:lnTo>
                    <a:pt x="67139" y="81154"/>
                  </a:lnTo>
                  <a:lnTo>
                    <a:pt x="65422" y="79437"/>
                  </a:lnTo>
                  <a:lnTo>
                    <a:pt x="63932" y="77821"/>
                  </a:lnTo>
                  <a:lnTo>
                    <a:pt x="61356" y="78616"/>
                  </a:lnTo>
                  <a:lnTo>
                    <a:pt x="59487" y="78705"/>
                  </a:lnTo>
                  <a:lnTo>
                    <a:pt x="58325" y="76571"/>
                  </a:lnTo>
                  <a:lnTo>
                    <a:pt x="56570" y="75094"/>
                  </a:lnTo>
                  <a:lnTo>
                    <a:pt x="57189" y="74045"/>
                  </a:lnTo>
                  <a:lnTo>
                    <a:pt x="59790" y="76154"/>
                  </a:lnTo>
                  <a:lnTo>
                    <a:pt x="61886" y="77303"/>
                  </a:lnTo>
                  <a:lnTo>
                    <a:pt x="63742" y="77442"/>
                  </a:lnTo>
                  <a:lnTo>
                    <a:pt x="65472" y="78364"/>
                  </a:lnTo>
                  <a:lnTo>
                    <a:pt x="68351" y="78818"/>
                  </a:lnTo>
                  <a:lnTo>
                    <a:pt x="71634" y="78414"/>
                  </a:lnTo>
                  <a:lnTo>
                    <a:pt x="74109" y="80195"/>
                  </a:lnTo>
                  <a:lnTo>
                    <a:pt x="75511" y="82569"/>
                  </a:lnTo>
                  <a:lnTo>
                    <a:pt x="77089" y="82834"/>
                  </a:lnTo>
                  <a:lnTo>
                    <a:pt x="78074" y="81697"/>
                  </a:lnTo>
                  <a:lnTo>
                    <a:pt x="78541" y="83617"/>
                  </a:lnTo>
                  <a:lnTo>
                    <a:pt x="79173" y="86357"/>
                  </a:lnTo>
                  <a:lnTo>
                    <a:pt x="80562" y="89349"/>
                  </a:lnTo>
                  <a:lnTo>
                    <a:pt x="82014" y="92670"/>
                  </a:lnTo>
                  <a:lnTo>
                    <a:pt x="82721" y="95246"/>
                  </a:lnTo>
                  <a:lnTo>
                    <a:pt x="84930" y="91723"/>
                  </a:lnTo>
                  <a:lnTo>
                    <a:pt x="84930" y="88668"/>
                  </a:lnTo>
                  <a:lnTo>
                    <a:pt x="85802" y="87215"/>
                  </a:lnTo>
                  <a:lnTo>
                    <a:pt x="87822" y="85460"/>
                  </a:lnTo>
                  <a:lnTo>
                    <a:pt x="90840" y="82720"/>
                  </a:lnTo>
                  <a:lnTo>
                    <a:pt x="92115" y="80990"/>
                  </a:lnTo>
                  <a:lnTo>
                    <a:pt x="94451" y="80447"/>
                  </a:lnTo>
                  <a:lnTo>
                    <a:pt x="95158" y="83339"/>
                  </a:lnTo>
                  <a:lnTo>
                    <a:pt x="96914" y="84160"/>
                  </a:lnTo>
                  <a:lnTo>
                    <a:pt x="96914" y="87885"/>
                  </a:lnTo>
                  <a:lnTo>
                    <a:pt x="99035" y="86622"/>
                  </a:lnTo>
                  <a:lnTo>
                    <a:pt x="100702" y="90132"/>
                  </a:lnTo>
                  <a:lnTo>
                    <a:pt x="100702" y="94451"/>
                  </a:lnTo>
                  <a:lnTo>
                    <a:pt x="102772" y="95549"/>
                  </a:lnTo>
                  <a:lnTo>
                    <a:pt x="103720" y="97557"/>
                  </a:lnTo>
                  <a:lnTo>
                    <a:pt x="105247" y="99565"/>
                  </a:lnTo>
                  <a:lnTo>
                    <a:pt x="107975" y="100701"/>
                  </a:lnTo>
                  <a:lnTo>
                    <a:pt x="107192" y="98100"/>
                  </a:lnTo>
                  <a:lnTo>
                    <a:pt x="106864" y="96294"/>
                  </a:lnTo>
                  <a:lnTo>
                    <a:pt x="105121" y="94994"/>
                  </a:lnTo>
                  <a:lnTo>
                    <a:pt x="104023" y="93478"/>
                  </a:lnTo>
                  <a:lnTo>
                    <a:pt x="103442" y="92127"/>
                  </a:lnTo>
                  <a:lnTo>
                    <a:pt x="103732" y="90082"/>
                  </a:lnTo>
                  <a:lnTo>
                    <a:pt x="104212" y="89476"/>
                  </a:lnTo>
                  <a:lnTo>
                    <a:pt x="105626" y="90801"/>
                  </a:lnTo>
                  <a:lnTo>
                    <a:pt x="107306" y="92595"/>
                  </a:lnTo>
                  <a:lnTo>
                    <a:pt x="108417" y="93163"/>
                  </a:lnTo>
                  <a:lnTo>
                    <a:pt x="108568" y="93049"/>
                  </a:lnTo>
                  <a:cubicBezTo>
                    <a:pt x="110803" y="91382"/>
                    <a:pt x="110803" y="91041"/>
                    <a:pt x="110803" y="90902"/>
                  </a:cubicBezTo>
                  <a:lnTo>
                    <a:pt x="110803" y="87203"/>
                  </a:lnTo>
                  <a:lnTo>
                    <a:pt x="108846" y="85359"/>
                  </a:lnTo>
                  <a:lnTo>
                    <a:pt x="108139" y="83932"/>
                  </a:lnTo>
                  <a:cubicBezTo>
                    <a:pt x="108265" y="83238"/>
                    <a:pt x="108480" y="82556"/>
                    <a:pt x="108581" y="82455"/>
                  </a:cubicBezTo>
                  <a:cubicBezTo>
                    <a:pt x="108758" y="82341"/>
                    <a:pt x="109654" y="82000"/>
                    <a:pt x="110374" y="81748"/>
                  </a:cubicBezTo>
                  <a:lnTo>
                    <a:pt x="110967" y="83099"/>
                  </a:lnTo>
                  <a:lnTo>
                    <a:pt x="113139" y="81521"/>
                  </a:lnTo>
                  <a:lnTo>
                    <a:pt x="117016" y="79589"/>
                  </a:lnTo>
                  <a:lnTo>
                    <a:pt x="118821" y="76293"/>
                  </a:lnTo>
                  <a:lnTo>
                    <a:pt x="119604" y="74083"/>
                  </a:lnTo>
                  <a:lnTo>
                    <a:pt x="119630" y="70232"/>
                  </a:lnTo>
                  <a:lnTo>
                    <a:pt x="118140" y="67227"/>
                  </a:lnTo>
                  <a:lnTo>
                    <a:pt x="116890" y="65649"/>
                  </a:lnTo>
                  <a:lnTo>
                    <a:pt x="118809" y="64348"/>
                  </a:lnTo>
                  <a:lnTo>
                    <a:pt x="119958" y="63451"/>
                  </a:lnTo>
                  <a:lnTo>
                    <a:pt x="117622" y="62719"/>
                  </a:lnTo>
                  <a:lnTo>
                    <a:pt x="116258" y="63212"/>
                  </a:lnTo>
                  <a:lnTo>
                    <a:pt x="115475" y="62340"/>
                  </a:lnTo>
                  <a:lnTo>
                    <a:pt x="115059" y="61772"/>
                  </a:lnTo>
                  <a:lnTo>
                    <a:pt x="116624" y="60863"/>
                  </a:lnTo>
                  <a:lnTo>
                    <a:pt x="117369" y="59373"/>
                  </a:lnTo>
                  <a:lnTo>
                    <a:pt x="117900" y="59638"/>
                  </a:lnTo>
                  <a:lnTo>
                    <a:pt x="117256" y="61974"/>
                  </a:lnTo>
                  <a:lnTo>
                    <a:pt x="119390" y="60901"/>
                  </a:lnTo>
                  <a:lnTo>
                    <a:pt x="120337" y="61684"/>
                  </a:lnTo>
                  <a:lnTo>
                    <a:pt x="121284" y="63350"/>
                  </a:lnTo>
                  <a:lnTo>
                    <a:pt x="122168" y="64424"/>
                  </a:lnTo>
                  <a:lnTo>
                    <a:pt x="122168" y="66015"/>
                  </a:lnTo>
                  <a:lnTo>
                    <a:pt x="123291" y="67151"/>
                  </a:lnTo>
                  <a:lnTo>
                    <a:pt x="125501" y="65383"/>
                  </a:lnTo>
                  <a:lnTo>
                    <a:pt x="124882" y="62782"/>
                  </a:lnTo>
                  <a:lnTo>
                    <a:pt x="123216" y="61078"/>
                  </a:lnTo>
                  <a:lnTo>
                    <a:pt x="122837" y="60295"/>
                  </a:lnTo>
                  <a:lnTo>
                    <a:pt x="124238" y="59095"/>
                  </a:lnTo>
                  <a:lnTo>
                    <a:pt x="124352" y="56254"/>
                  </a:lnTo>
                  <a:lnTo>
                    <a:pt x="125337" y="55433"/>
                  </a:lnTo>
                  <a:lnTo>
                    <a:pt x="126688" y="56229"/>
                  </a:lnTo>
                  <a:lnTo>
                    <a:pt x="128734" y="52693"/>
                  </a:lnTo>
                  <a:lnTo>
                    <a:pt x="130363" y="47693"/>
                  </a:lnTo>
                  <a:lnTo>
                    <a:pt x="129176" y="44359"/>
                  </a:lnTo>
                  <a:lnTo>
                    <a:pt x="128418" y="41329"/>
                  </a:lnTo>
                  <a:lnTo>
                    <a:pt x="126625" y="39650"/>
                  </a:lnTo>
                  <a:lnTo>
                    <a:pt x="124365" y="39006"/>
                  </a:lnTo>
                  <a:lnTo>
                    <a:pt x="123039" y="38501"/>
                  </a:lnTo>
                  <a:lnTo>
                    <a:pt x="122231" y="37844"/>
                  </a:lnTo>
                  <a:lnTo>
                    <a:pt x="124238" y="33816"/>
                  </a:lnTo>
                  <a:lnTo>
                    <a:pt x="125047" y="31152"/>
                  </a:lnTo>
                  <a:lnTo>
                    <a:pt x="127067" y="29939"/>
                  </a:lnTo>
                  <a:lnTo>
                    <a:pt x="130350" y="29939"/>
                  </a:lnTo>
                  <a:lnTo>
                    <a:pt x="135009" y="28677"/>
                  </a:lnTo>
                  <a:lnTo>
                    <a:pt x="132875" y="28677"/>
                  </a:lnTo>
                  <a:lnTo>
                    <a:pt x="132875" y="23841"/>
                  </a:lnTo>
                  <a:lnTo>
                    <a:pt x="135224" y="22793"/>
                  </a:lnTo>
                  <a:lnTo>
                    <a:pt x="136108" y="25091"/>
                  </a:lnTo>
                  <a:lnTo>
                    <a:pt x="137257" y="22490"/>
                  </a:lnTo>
                  <a:lnTo>
                    <a:pt x="137282" y="21025"/>
                  </a:lnTo>
                  <a:lnTo>
                    <a:pt x="138090" y="21479"/>
                  </a:lnTo>
                  <a:lnTo>
                    <a:pt x="137446" y="25129"/>
                  </a:lnTo>
                  <a:lnTo>
                    <a:pt x="136032" y="30912"/>
                  </a:lnTo>
                  <a:lnTo>
                    <a:pt x="136019" y="34447"/>
                  </a:lnTo>
                  <a:lnTo>
                    <a:pt x="139467" y="39220"/>
                  </a:lnTo>
                  <a:lnTo>
                    <a:pt x="140452" y="42491"/>
                  </a:lnTo>
                  <a:lnTo>
                    <a:pt x="140452" y="44486"/>
                  </a:lnTo>
                  <a:lnTo>
                    <a:pt x="142346" y="42907"/>
                  </a:lnTo>
                  <a:lnTo>
                    <a:pt x="142346" y="39460"/>
                  </a:lnTo>
                  <a:lnTo>
                    <a:pt x="143836" y="36051"/>
                  </a:lnTo>
                  <a:lnTo>
                    <a:pt x="143028" y="33273"/>
                  </a:lnTo>
                  <a:lnTo>
                    <a:pt x="142901" y="31682"/>
                  </a:lnTo>
                  <a:lnTo>
                    <a:pt x="142598" y="29447"/>
                  </a:lnTo>
                  <a:lnTo>
                    <a:pt x="140742" y="27982"/>
                  </a:lnTo>
                  <a:lnTo>
                    <a:pt x="140464" y="25356"/>
                  </a:lnTo>
                  <a:lnTo>
                    <a:pt x="142939" y="23740"/>
                  </a:lnTo>
                  <a:lnTo>
                    <a:pt x="145502" y="24093"/>
                  </a:lnTo>
                  <a:lnTo>
                    <a:pt x="145502" y="21189"/>
                  </a:lnTo>
                  <a:lnTo>
                    <a:pt x="146462" y="19611"/>
                  </a:lnTo>
                  <a:lnTo>
                    <a:pt x="148508" y="18588"/>
                  </a:lnTo>
                  <a:lnTo>
                    <a:pt x="149732" y="18588"/>
                  </a:lnTo>
                  <a:lnTo>
                    <a:pt x="148141" y="14231"/>
                  </a:lnTo>
                  <a:lnTo>
                    <a:pt x="145010" y="13070"/>
                  </a:lnTo>
                  <a:lnTo>
                    <a:pt x="145490" y="11214"/>
                  </a:lnTo>
                  <a:lnTo>
                    <a:pt x="145161" y="9105"/>
                  </a:lnTo>
                  <a:lnTo>
                    <a:pt x="145060" y="8562"/>
                  </a:lnTo>
                  <a:lnTo>
                    <a:pt x="146664" y="9395"/>
                  </a:lnTo>
                  <a:lnTo>
                    <a:pt x="148015" y="8360"/>
                  </a:lnTo>
                  <a:lnTo>
                    <a:pt x="149442" y="9307"/>
                  </a:lnTo>
                  <a:lnTo>
                    <a:pt x="150364" y="6542"/>
                  </a:lnTo>
                  <a:lnTo>
                    <a:pt x="149038" y="4774"/>
                  </a:lnTo>
                  <a:lnTo>
                    <a:pt x="148369" y="2223"/>
                  </a:lnTo>
                  <a:lnTo>
                    <a:pt x="144227" y="1605"/>
                  </a:lnTo>
                  <a:lnTo>
                    <a:pt x="144227" y="3120"/>
                  </a:lnTo>
                  <a:lnTo>
                    <a:pt x="143116" y="3082"/>
                  </a:lnTo>
                  <a:lnTo>
                    <a:pt x="142384" y="2185"/>
                  </a:lnTo>
                  <a:lnTo>
                    <a:pt x="134744" y="2185"/>
                  </a:lnTo>
                  <a:lnTo>
                    <a:pt x="130704" y="2564"/>
                  </a:lnTo>
                  <a:lnTo>
                    <a:pt x="133065" y="4875"/>
                  </a:lnTo>
                  <a:lnTo>
                    <a:pt x="131411" y="4888"/>
                  </a:lnTo>
                  <a:lnTo>
                    <a:pt x="130842" y="3486"/>
                  </a:lnTo>
                  <a:lnTo>
                    <a:pt x="127458" y="4989"/>
                  </a:lnTo>
                  <a:lnTo>
                    <a:pt x="124908" y="6605"/>
                  </a:lnTo>
                  <a:lnTo>
                    <a:pt x="123620" y="6605"/>
                  </a:lnTo>
                  <a:lnTo>
                    <a:pt x="122584" y="4420"/>
                  </a:lnTo>
                  <a:lnTo>
                    <a:pt x="119781" y="4016"/>
                  </a:lnTo>
                  <a:lnTo>
                    <a:pt x="117710" y="5178"/>
                  </a:lnTo>
                  <a:lnTo>
                    <a:pt x="114604" y="4143"/>
                  </a:lnTo>
                  <a:lnTo>
                    <a:pt x="112432" y="3259"/>
                  </a:lnTo>
                  <a:lnTo>
                    <a:pt x="108076" y="3574"/>
                  </a:lnTo>
                  <a:lnTo>
                    <a:pt x="106005" y="4900"/>
                  </a:lnTo>
                  <a:lnTo>
                    <a:pt x="107091" y="7842"/>
                  </a:lnTo>
                  <a:lnTo>
                    <a:pt x="105146" y="7842"/>
                  </a:lnTo>
                  <a:lnTo>
                    <a:pt x="103795" y="7729"/>
                  </a:lnTo>
                  <a:lnTo>
                    <a:pt x="101851" y="8714"/>
                  </a:lnTo>
                  <a:lnTo>
                    <a:pt x="102583" y="10039"/>
                  </a:lnTo>
                  <a:lnTo>
                    <a:pt x="102583" y="10039"/>
                  </a:lnTo>
                  <a:lnTo>
                    <a:pt x="101169" y="9623"/>
                  </a:lnTo>
                  <a:lnTo>
                    <a:pt x="100348" y="6744"/>
                  </a:lnTo>
                  <a:lnTo>
                    <a:pt x="97545" y="4370"/>
                  </a:lnTo>
                  <a:lnTo>
                    <a:pt x="93252" y="4963"/>
                  </a:lnTo>
                  <a:lnTo>
                    <a:pt x="94072" y="7628"/>
                  </a:lnTo>
                  <a:lnTo>
                    <a:pt x="91509" y="7539"/>
                  </a:lnTo>
                  <a:lnTo>
                    <a:pt x="90385" y="6074"/>
                  </a:lnTo>
                  <a:lnTo>
                    <a:pt x="87999" y="7337"/>
                  </a:lnTo>
                  <a:lnTo>
                    <a:pt x="86231" y="7893"/>
                  </a:lnTo>
                  <a:lnTo>
                    <a:pt x="84034" y="10544"/>
                  </a:lnTo>
                  <a:lnTo>
                    <a:pt x="83706" y="9282"/>
                  </a:lnTo>
                  <a:lnTo>
                    <a:pt x="85915" y="5923"/>
                  </a:lnTo>
                  <a:lnTo>
                    <a:pt x="85234" y="2526"/>
                  </a:lnTo>
                  <a:lnTo>
                    <a:pt x="8178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152;p55">
              <a:extLst>
                <a:ext uri="{FF2B5EF4-FFF2-40B4-BE49-F238E27FC236}">
                  <a16:creationId xmlns:a16="http://schemas.microsoft.com/office/drawing/2014/main" id="{534F628A-1905-40F8-97AF-18D3D90AC012}"/>
                </a:ext>
              </a:extLst>
            </p:cNvPr>
            <p:cNvSpPr/>
            <p:nvPr/>
          </p:nvSpPr>
          <p:spPr>
            <a:xfrm>
              <a:off x="4467225" y="3815075"/>
              <a:ext cx="177425" cy="289800"/>
            </a:xfrm>
            <a:custGeom>
              <a:avLst/>
              <a:gdLst/>
              <a:ahLst/>
              <a:cxnLst/>
              <a:rect l="l" t="t" r="r" b="b"/>
              <a:pathLst>
                <a:path w="7097" h="11592" extrusionOk="0">
                  <a:moveTo>
                    <a:pt x="5683" y="0"/>
                  </a:moveTo>
                  <a:lnTo>
                    <a:pt x="4572" y="1339"/>
                  </a:lnTo>
                  <a:lnTo>
                    <a:pt x="2602" y="2513"/>
                  </a:lnTo>
                  <a:lnTo>
                    <a:pt x="1023" y="3271"/>
                  </a:lnTo>
                  <a:lnTo>
                    <a:pt x="1415" y="5809"/>
                  </a:lnTo>
                  <a:lnTo>
                    <a:pt x="1023" y="7362"/>
                  </a:lnTo>
                  <a:lnTo>
                    <a:pt x="1" y="8524"/>
                  </a:lnTo>
                  <a:lnTo>
                    <a:pt x="556" y="10809"/>
                  </a:lnTo>
                  <a:lnTo>
                    <a:pt x="2134" y="11592"/>
                  </a:lnTo>
                  <a:lnTo>
                    <a:pt x="3864" y="9849"/>
                  </a:lnTo>
                  <a:lnTo>
                    <a:pt x="5203" y="6541"/>
                  </a:lnTo>
                  <a:lnTo>
                    <a:pt x="6226" y="3384"/>
                  </a:lnTo>
                  <a:lnTo>
                    <a:pt x="7097" y="1655"/>
                  </a:lnTo>
                  <a:lnTo>
                    <a:pt x="6150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153;p55">
              <a:extLst>
                <a:ext uri="{FF2B5EF4-FFF2-40B4-BE49-F238E27FC236}">
                  <a16:creationId xmlns:a16="http://schemas.microsoft.com/office/drawing/2014/main" id="{8E7E3CEF-3A5A-4AE5-B36E-4114C1556630}"/>
                </a:ext>
              </a:extLst>
            </p:cNvPr>
            <p:cNvSpPr/>
            <p:nvPr/>
          </p:nvSpPr>
          <p:spPr>
            <a:xfrm>
              <a:off x="4458375" y="3806875"/>
              <a:ext cx="194800" cy="307475"/>
            </a:xfrm>
            <a:custGeom>
              <a:avLst/>
              <a:gdLst/>
              <a:ahLst/>
              <a:cxnLst/>
              <a:rect l="l" t="t" r="r" b="b"/>
              <a:pathLst>
                <a:path w="7792" h="12299" extrusionOk="0">
                  <a:moveTo>
                    <a:pt x="6327" y="644"/>
                  </a:moveTo>
                  <a:lnTo>
                    <a:pt x="7097" y="1995"/>
                  </a:lnTo>
                  <a:lnTo>
                    <a:pt x="6277" y="3611"/>
                  </a:lnTo>
                  <a:lnTo>
                    <a:pt x="5266" y="6756"/>
                  </a:lnTo>
                  <a:lnTo>
                    <a:pt x="3953" y="10001"/>
                  </a:lnTo>
                  <a:lnTo>
                    <a:pt x="2413" y="11529"/>
                  </a:lnTo>
                  <a:lnTo>
                    <a:pt x="1175" y="10910"/>
                  </a:lnTo>
                  <a:lnTo>
                    <a:pt x="695" y="8940"/>
                  </a:lnTo>
                  <a:lnTo>
                    <a:pt x="1668" y="7829"/>
                  </a:lnTo>
                  <a:lnTo>
                    <a:pt x="2097" y="6149"/>
                  </a:lnTo>
                  <a:lnTo>
                    <a:pt x="1731" y="3776"/>
                  </a:lnTo>
                  <a:lnTo>
                    <a:pt x="3120" y="3119"/>
                  </a:lnTo>
                  <a:lnTo>
                    <a:pt x="5090" y="1932"/>
                  </a:lnTo>
                  <a:lnTo>
                    <a:pt x="6176" y="644"/>
                  </a:lnTo>
                  <a:close/>
                  <a:moveTo>
                    <a:pt x="5873" y="0"/>
                  </a:moveTo>
                  <a:lnTo>
                    <a:pt x="4711" y="1427"/>
                  </a:lnTo>
                  <a:lnTo>
                    <a:pt x="2817" y="2563"/>
                  </a:lnTo>
                  <a:lnTo>
                    <a:pt x="1024" y="3409"/>
                  </a:lnTo>
                  <a:lnTo>
                    <a:pt x="1440" y="6124"/>
                  </a:lnTo>
                  <a:lnTo>
                    <a:pt x="1087" y="7538"/>
                  </a:lnTo>
                  <a:lnTo>
                    <a:pt x="1" y="8776"/>
                  </a:lnTo>
                  <a:lnTo>
                    <a:pt x="632" y="11352"/>
                  </a:lnTo>
                  <a:lnTo>
                    <a:pt x="2552" y="12299"/>
                  </a:lnTo>
                  <a:lnTo>
                    <a:pt x="4420" y="10405"/>
                  </a:lnTo>
                  <a:lnTo>
                    <a:pt x="5847" y="6958"/>
                  </a:lnTo>
                  <a:lnTo>
                    <a:pt x="6845" y="3851"/>
                  </a:lnTo>
                  <a:lnTo>
                    <a:pt x="7792" y="1970"/>
                  </a:lnTo>
                  <a:lnTo>
                    <a:pt x="6681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154;p55">
              <a:extLst>
                <a:ext uri="{FF2B5EF4-FFF2-40B4-BE49-F238E27FC236}">
                  <a16:creationId xmlns:a16="http://schemas.microsoft.com/office/drawing/2014/main" id="{A783BD04-8142-4E43-8DFC-6338927A6AED}"/>
                </a:ext>
              </a:extLst>
            </p:cNvPr>
            <p:cNvSpPr/>
            <p:nvPr/>
          </p:nvSpPr>
          <p:spPr>
            <a:xfrm>
              <a:off x="5304725" y="3312525"/>
              <a:ext cx="45475" cy="78625"/>
            </a:xfrm>
            <a:custGeom>
              <a:avLst/>
              <a:gdLst/>
              <a:ahLst/>
              <a:cxnLst/>
              <a:rect l="l" t="t" r="r" b="b"/>
              <a:pathLst>
                <a:path w="1819" h="3145" extrusionOk="0">
                  <a:moveTo>
                    <a:pt x="480" y="0"/>
                  </a:moveTo>
                  <a:lnTo>
                    <a:pt x="0" y="1654"/>
                  </a:lnTo>
                  <a:lnTo>
                    <a:pt x="480" y="3144"/>
                  </a:lnTo>
                  <a:lnTo>
                    <a:pt x="1503" y="2753"/>
                  </a:lnTo>
                  <a:lnTo>
                    <a:pt x="1818" y="1566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155;p55">
              <a:extLst>
                <a:ext uri="{FF2B5EF4-FFF2-40B4-BE49-F238E27FC236}">
                  <a16:creationId xmlns:a16="http://schemas.microsoft.com/office/drawing/2014/main" id="{56659F7D-A594-4808-800A-8294C99552FF}"/>
                </a:ext>
              </a:extLst>
            </p:cNvPr>
            <p:cNvSpPr/>
            <p:nvPr/>
          </p:nvSpPr>
          <p:spPr>
            <a:xfrm>
              <a:off x="5296500" y="3296100"/>
              <a:ext cx="62525" cy="105475"/>
            </a:xfrm>
            <a:custGeom>
              <a:avLst/>
              <a:gdLst/>
              <a:ahLst/>
              <a:cxnLst/>
              <a:rect l="l" t="t" r="r" b="b"/>
              <a:pathLst>
                <a:path w="2501" h="4219" extrusionOk="0">
                  <a:moveTo>
                    <a:pt x="948" y="1301"/>
                  </a:moveTo>
                  <a:lnTo>
                    <a:pt x="1806" y="2311"/>
                  </a:lnTo>
                  <a:lnTo>
                    <a:pt x="1567" y="3170"/>
                  </a:lnTo>
                  <a:lnTo>
                    <a:pt x="1011" y="3397"/>
                  </a:lnTo>
                  <a:lnTo>
                    <a:pt x="657" y="2299"/>
                  </a:lnTo>
                  <a:lnTo>
                    <a:pt x="948" y="1301"/>
                  </a:lnTo>
                  <a:close/>
                  <a:moveTo>
                    <a:pt x="670" y="1"/>
                  </a:moveTo>
                  <a:lnTo>
                    <a:pt x="1" y="2311"/>
                  </a:lnTo>
                  <a:lnTo>
                    <a:pt x="607" y="4218"/>
                  </a:lnTo>
                  <a:lnTo>
                    <a:pt x="2097" y="3650"/>
                  </a:lnTo>
                  <a:lnTo>
                    <a:pt x="2501" y="2147"/>
                  </a:lnTo>
                  <a:lnTo>
                    <a:pt x="670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156;p55">
              <a:extLst>
                <a:ext uri="{FF2B5EF4-FFF2-40B4-BE49-F238E27FC236}">
                  <a16:creationId xmlns:a16="http://schemas.microsoft.com/office/drawing/2014/main" id="{BCDB2C07-5A6A-4D31-B6CF-2FBAEFB14966}"/>
                </a:ext>
              </a:extLst>
            </p:cNvPr>
            <p:cNvSpPr/>
            <p:nvPr/>
          </p:nvSpPr>
          <p:spPr>
            <a:xfrm>
              <a:off x="5643750" y="3420800"/>
              <a:ext cx="232675" cy="252250"/>
            </a:xfrm>
            <a:custGeom>
              <a:avLst/>
              <a:gdLst/>
              <a:ahLst/>
              <a:cxnLst/>
              <a:rect l="l" t="t" r="r" b="b"/>
              <a:pathLst>
                <a:path w="9307" h="10090" extrusionOk="0">
                  <a:moveTo>
                    <a:pt x="1" y="0"/>
                  </a:moveTo>
                  <a:lnTo>
                    <a:pt x="948" y="1301"/>
                  </a:lnTo>
                  <a:lnTo>
                    <a:pt x="2337" y="1553"/>
                  </a:lnTo>
                  <a:cubicBezTo>
                    <a:pt x="2337" y="1553"/>
                    <a:pt x="3536" y="3852"/>
                    <a:pt x="3688" y="4091"/>
                  </a:cubicBezTo>
                  <a:cubicBezTo>
                    <a:pt x="3852" y="4331"/>
                    <a:pt x="5897" y="8233"/>
                    <a:pt x="5897" y="8233"/>
                  </a:cubicBezTo>
                  <a:lnTo>
                    <a:pt x="7804" y="10089"/>
                  </a:lnTo>
                  <a:lnTo>
                    <a:pt x="8587" y="10089"/>
                  </a:lnTo>
                  <a:lnTo>
                    <a:pt x="9307" y="8119"/>
                  </a:lnTo>
                  <a:lnTo>
                    <a:pt x="7880" y="5039"/>
                  </a:lnTo>
                  <a:lnTo>
                    <a:pt x="4647" y="1882"/>
                  </a:lnTo>
                  <a:lnTo>
                    <a:pt x="3473" y="1061"/>
                  </a:lnTo>
                  <a:lnTo>
                    <a:pt x="1970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157;p55">
              <a:extLst>
                <a:ext uri="{FF2B5EF4-FFF2-40B4-BE49-F238E27FC236}">
                  <a16:creationId xmlns:a16="http://schemas.microsoft.com/office/drawing/2014/main" id="{D1AA77C9-67D2-432C-A4C1-9326E41E5AAB}"/>
                </a:ext>
              </a:extLst>
            </p:cNvPr>
            <p:cNvSpPr/>
            <p:nvPr/>
          </p:nvSpPr>
          <p:spPr>
            <a:xfrm>
              <a:off x="5628275" y="3412900"/>
              <a:ext cx="256350" cy="268025"/>
            </a:xfrm>
            <a:custGeom>
              <a:avLst/>
              <a:gdLst/>
              <a:ahLst/>
              <a:cxnLst/>
              <a:rect l="l" t="t" r="r" b="b"/>
              <a:pathLst>
                <a:path w="10254" h="10721" extrusionOk="0">
                  <a:moveTo>
                    <a:pt x="2488" y="632"/>
                  </a:moveTo>
                  <a:lnTo>
                    <a:pt x="5052" y="2438"/>
                  </a:lnTo>
                  <a:lnTo>
                    <a:pt x="8246" y="5544"/>
                  </a:lnTo>
                  <a:lnTo>
                    <a:pt x="9585" y="8448"/>
                  </a:lnTo>
                  <a:lnTo>
                    <a:pt x="9004" y="10090"/>
                  </a:lnTo>
                  <a:lnTo>
                    <a:pt x="8562" y="10090"/>
                  </a:lnTo>
                  <a:lnTo>
                    <a:pt x="6782" y="8360"/>
                  </a:lnTo>
                  <a:cubicBezTo>
                    <a:pt x="6478" y="7792"/>
                    <a:pt x="4723" y="4471"/>
                    <a:pt x="4572" y="4231"/>
                  </a:cubicBezTo>
                  <a:cubicBezTo>
                    <a:pt x="4458" y="4067"/>
                    <a:pt x="3688" y="2614"/>
                    <a:pt x="3233" y="1731"/>
                  </a:cubicBezTo>
                  <a:lnTo>
                    <a:pt x="3158" y="1592"/>
                  </a:lnTo>
                  <a:lnTo>
                    <a:pt x="1743" y="1327"/>
                  </a:lnTo>
                  <a:lnTo>
                    <a:pt x="1238" y="632"/>
                  </a:lnTo>
                  <a:close/>
                  <a:moveTo>
                    <a:pt x="1" y="1"/>
                  </a:moveTo>
                  <a:lnTo>
                    <a:pt x="1390" y="1907"/>
                  </a:lnTo>
                  <a:lnTo>
                    <a:pt x="2741" y="2160"/>
                  </a:lnTo>
                  <a:cubicBezTo>
                    <a:pt x="3019" y="2690"/>
                    <a:pt x="3903" y="4370"/>
                    <a:pt x="4041" y="4584"/>
                  </a:cubicBezTo>
                  <a:cubicBezTo>
                    <a:pt x="4155" y="4748"/>
                    <a:pt x="5430" y="7135"/>
                    <a:pt x="6251" y="8701"/>
                  </a:cubicBezTo>
                  <a:lnTo>
                    <a:pt x="8297" y="10721"/>
                  </a:lnTo>
                  <a:lnTo>
                    <a:pt x="9433" y="10721"/>
                  </a:lnTo>
                  <a:lnTo>
                    <a:pt x="10254" y="8423"/>
                  </a:lnTo>
                  <a:lnTo>
                    <a:pt x="8789" y="5228"/>
                  </a:lnTo>
                  <a:lnTo>
                    <a:pt x="5443" y="1945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158;p55">
              <a:extLst>
                <a:ext uri="{FF2B5EF4-FFF2-40B4-BE49-F238E27FC236}">
                  <a16:creationId xmlns:a16="http://schemas.microsoft.com/office/drawing/2014/main" id="{F3A9A303-AD18-4B22-9090-695A765C6637}"/>
                </a:ext>
              </a:extLst>
            </p:cNvPr>
            <p:cNvSpPr/>
            <p:nvPr/>
          </p:nvSpPr>
          <p:spPr>
            <a:xfrm>
              <a:off x="5873550" y="3662925"/>
              <a:ext cx="284775" cy="73250"/>
            </a:xfrm>
            <a:custGeom>
              <a:avLst/>
              <a:gdLst/>
              <a:ahLst/>
              <a:cxnLst/>
              <a:rect l="l" t="t" r="r" b="b"/>
              <a:pathLst>
                <a:path w="11391" h="2930" extrusionOk="0">
                  <a:moveTo>
                    <a:pt x="1150" y="0"/>
                  </a:moveTo>
                  <a:lnTo>
                    <a:pt x="1" y="998"/>
                  </a:lnTo>
                  <a:lnTo>
                    <a:pt x="2324" y="2058"/>
                  </a:lnTo>
                  <a:lnTo>
                    <a:pt x="5696" y="2930"/>
                  </a:lnTo>
                  <a:lnTo>
                    <a:pt x="11391" y="2930"/>
                  </a:lnTo>
                  <a:lnTo>
                    <a:pt x="8082" y="1667"/>
                  </a:lnTo>
                  <a:lnTo>
                    <a:pt x="5708" y="1667"/>
                  </a:lnTo>
                  <a:lnTo>
                    <a:pt x="1150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159;p55">
              <a:extLst>
                <a:ext uri="{FF2B5EF4-FFF2-40B4-BE49-F238E27FC236}">
                  <a16:creationId xmlns:a16="http://schemas.microsoft.com/office/drawing/2014/main" id="{1213D602-5AE6-4AA6-ABF2-84C25A6DE579}"/>
                </a:ext>
              </a:extLst>
            </p:cNvPr>
            <p:cNvSpPr/>
            <p:nvPr/>
          </p:nvSpPr>
          <p:spPr>
            <a:xfrm>
              <a:off x="5859050" y="3654075"/>
              <a:ext cx="342200" cy="90000"/>
            </a:xfrm>
            <a:custGeom>
              <a:avLst/>
              <a:gdLst/>
              <a:ahLst/>
              <a:cxnLst/>
              <a:rect l="l" t="t" r="r" b="b"/>
              <a:pathLst>
                <a:path w="13688" h="3600" extrusionOk="0">
                  <a:moveTo>
                    <a:pt x="1806" y="720"/>
                  </a:moveTo>
                  <a:lnTo>
                    <a:pt x="6187" y="2311"/>
                  </a:lnTo>
                  <a:lnTo>
                    <a:pt x="8599" y="2337"/>
                  </a:lnTo>
                  <a:lnTo>
                    <a:pt x="10266" y="2968"/>
                  </a:lnTo>
                  <a:lnTo>
                    <a:pt x="6314" y="2968"/>
                  </a:lnTo>
                  <a:lnTo>
                    <a:pt x="3043" y="2122"/>
                  </a:lnTo>
                  <a:lnTo>
                    <a:pt x="1174" y="1263"/>
                  </a:lnTo>
                  <a:lnTo>
                    <a:pt x="1806" y="720"/>
                  </a:lnTo>
                  <a:close/>
                  <a:moveTo>
                    <a:pt x="1667" y="1"/>
                  </a:moveTo>
                  <a:lnTo>
                    <a:pt x="0" y="1428"/>
                  </a:lnTo>
                  <a:lnTo>
                    <a:pt x="2829" y="2715"/>
                  </a:lnTo>
                  <a:lnTo>
                    <a:pt x="6200" y="3587"/>
                  </a:lnTo>
                  <a:lnTo>
                    <a:pt x="13688" y="3599"/>
                  </a:lnTo>
                  <a:lnTo>
                    <a:pt x="8763" y="1731"/>
                  </a:lnTo>
                  <a:lnTo>
                    <a:pt x="6352" y="1705"/>
                  </a:lnTo>
                  <a:lnTo>
                    <a:pt x="166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160;p55">
              <a:extLst>
                <a:ext uri="{FF2B5EF4-FFF2-40B4-BE49-F238E27FC236}">
                  <a16:creationId xmlns:a16="http://schemas.microsoft.com/office/drawing/2014/main" id="{DA7E6E79-41F4-4466-98D0-3532217FE989}"/>
                </a:ext>
              </a:extLst>
            </p:cNvPr>
            <p:cNvSpPr/>
            <p:nvPr/>
          </p:nvSpPr>
          <p:spPr>
            <a:xfrm>
              <a:off x="6185775" y="3706475"/>
              <a:ext cx="137975" cy="31600"/>
            </a:xfrm>
            <a:custGeom>
              <a:avLst/>
              <a:gdLst/>
              <a:ahLst/>
              <a:cxnLst/>
              <a:rect l="l" t="t" r="r" b="b"/>
              <a:pathLst>
                <a:path w="5519" h="1264" extrusionOk="0">
                  <a:moveTo>
                    <a:pt x="3397" y="1"/>
                  </a:moveTo>
                  <a:lnTo>
                    <a:pt x="0" y="556"/>
                  </a:lnTo>
                  <a:lnTo>
                    <a:pt x="1818" y="1263"/>
                  </a:lnTo>
                  <a:lnTo>
                    <a:pt x="5518" y="556"/>
                  </a:lnTo>
                  <a:lnTo>
                    <a:pt x="3397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161;p55">
              <a:extLst>
                <a:ext uri="{FF2B5EF4-FFF2-40B4-BE49-F238E27FC236}">
                  <a16:creationId xmlns:a16="http://schemas.microsoft.com/office/drawing/2014/main" id="{2F194C1D-2C1D-498D-B03F-726EDCD19DB6}"/>
                </a:ext>
              </a:extLst>
            </p:cNvPr>
            <p:cNvSpPr/>
            <p:nvPr/>
          </p:nvSpPr>
          <p:spPr>
            <a:xfrm>
              <a:off x="6156100" y="3698600"/>
              <a:ext cx="203625" cy="47675"/>
            </a:xfrm>
            <a:custGeom>
              <a:avLst/>
              <a:gdLst/>
              <a:ahLst/>
              <a:cxnLst/>
              <a:rect l="l" t="t" r="r" b="b"/>
              <a:pathLst>
                <a:path w="8145" h="1907" extrusionOk="0">
                  <a:moveTo>
                    <a:pt x="4571" y="644"/>
                  </a:moveTo>
                  <a:lnTo>
                    <a:pt x="5278" y="821"/>
                  </a:lnTo>
                  <a:lnTo>
                    <a:pt x="3031" y="1250"/>
                  </a:lnTo>
                  <a:lnTo>
                    <a:pt x="2374" y="998"/>
                  </a:lnTo>
                  <a:lnTo>
                    <a:pt x="4571" y="644"/>
                  </a:lnTo>
                  <a:close/>
                  <a:moveTo>
                    <a:pt x="4596" y="0"/>
                  </a:moveTo>
                  <a:lnTo>
                    <a:pt x="0" y="745"/>
                  </a:lnTo>
                  <a:lnTo>
                    <a:pt x="2968" y="1907"/>
                  </a:lnTo>
                  <a:lnTo>
                    <a:pt x="8145" y="922"/>
                  </a:lnTo>
                  <a:lnTo>
                    <a:pt x="4596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162;p55">
              <a:extLst>
                <a:ext uri="{FF2B5EF4-FFF2-40B4-BE49-F238E27FC236}">
                  <a16:creationId xmlns:a16="http://schemas.microsoft.com/office/drawing/2014/main" id="{9D4490DD-C791-4F91-BC02-D756253D39A9}"/>
                </a:ext>
              </a:extLst>
            </p:cNvPr>
            <p:cNvSpPr/>
            <p:nvPr/>
          </p:nvSpPr>
          <p:spPr>
            <a:xfrm>
              <a:off x="6158300" y="3493725"/>
              <a:ext cx="139875" cy="161950"/>
            </a:xfrm>
            <a:custGeom>
              <a:avLst/>
              <a:gdLst/>
              <a:ahLst/>
              <a:cxnLst/>
              <a:rect l="l" t="t" r="r" b="b"/>
              <a:pathLst>
                <a:path w="5595" h="6478" extrusionOk="0">
                  <a:moveTo>
                    <a:pt x="3864" y="0"/>
                  </a:moveTo>
                  <a:lnTo>
                    <a:pt x="632" y="1579"/>
                  </a:lnTo>
                  <a:lnTo>
                    <a:pt x="1" y="4925"/>
                  </a:lnTo>
                  <a:lnTo>
                    <a:pt x="1099" y="6478"/>
                  </a:lnTo>
                  <a:lnTo>
                    <a:pt x="1730" y="4420"/>
                  </a:lnTo>
                  <a:lnTo>
                    <a:pt x="3473" y="6225"/>
                  </a:lnTo>
                  <a:lnTo>
                    <a:pt x="3473" y="4331"/>
                  </a:lnTo>
                  <a:lnTo>
                    <a:pt x="2678" y="3510"/>
                  </a:lnTo>
                  <a:lnTo>
                    <a:pt x="4104" y="2765"/>
                  </a:lnTo>
                  <a:lnTo>
                    <a:pt x="1895" y="2765"/>
                  </a:lnTo>
                  <a:lnTo>
                    <a:pt x="5594" y="1023"/>
                  </a:lnTo>
                  <a:lnTo>
                    <a:pt x="3864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163;p55">
              <a:extLst>
                <a:ext uri="{FF2B5EF4-FFF2-40B4-BE49-F238E27FC236}">
                  <a16:creationId xmlns:a16="http://schemas.microsoft.com/office/drawing/2014/main" id="{917632C2-6FF0-4D5A-8DFA-3FA9A7F6AA91}"/>
                </a:ext>
              </a:extLst>
            </p:cNvPr>
            <p:cNvSpPr/>
            <p:nvPr/>
          </p:nvSpPr>
          <p:spPr>
            <a:xfrm>
              <a:off x="6149775" y="3484875"/>
              <a:ext cx="165125" cy="188175"/>
            </a:xfrm>
            <a:custGeom>
              <a:avLst/>
              <a:gdLst/>
              <a:ahLst/>
              <a:cxnLst/>
              <a:rect l="l" t="t" r="r" b="b"/>
              <a:pathLst>
                <a:path w="6605" h="7527" extrusionOk="0">
                  <a:moveTo>
                    <a:pt x="4193" y="708"/>
                  </a:moveTo>
                  <a:lnTo>
                    <a:pt x="5266" y="1339"/>
                  </a:lnTo>
                  <a:lnTo>
                    <a:pt x="1023" y="3334"/>
                  </a:lnTo>
                  <a:lnTo>
                    <a:pt x="1023" y="3334"/>
                  </a:lnTo>
                  <a:lnTo>
                    <a:pt x="1251" y="2147"/>
                  </a:lnTo>
                  <a:lnTo>
                    <a:pt x="4193" y="708"/>
                  </a:lnTo>
                  <a:close/>
                  <a:moveTo>
                    <a:pt x="3157" y="3423"/>
                  </a:moveTo>
                  <a:lnTo>
                    <a:pt x="2501" y="3776"/>
                  </a:lnTo>
                  <a:lnTo>
                    <a:pt x="3486" y="4812"/>
                  </a:lnTo>
                  <a:lnTo>
                    <a:pt x="3486" y="5796"/>
                  </a:lnTo>
                  <a:lnTo>
                    <a:pt x="1933" y="4168"/>
                  </a:lnTo>
                  <a:lnTo>
                    <a:pt x="1326" y="6125"/>
                  </a:lnTo>
                  <a:lnTo>
                    <a:pt x="670" y="5203"/>
                  </a:lnTo>
                  <a:lnTo>
                    <a:pt x="1011" y="3423"/>
                  </a:lnTo>
                  <a:close/>
                  <a:moveTo>
                    <a:pt x="4218" y="1"/>
                  </a:moveTo>
                  <a:lnTo>
                    <a:pt x="683" y="1718"/>
                  </a:lnTo>
                  <a:lnTo>
                    <a:pt x="1" y="5354"/>
                  </a:lnTo>
                  <a:lnTo>
                    <a:pt x="1554" y="7526"/>
                  </a:lnTo>
                  <a:lnTo>
                    <a:pt x="2210" y="5392"/>
                  </a:lnTo>
                  <a:lnTo>
                    <a:pt x="4117" y="7375"/>
                  </a:lnTo>
                  <a:lnTo>
                    <a:pt x="4117" y="4572"/>
                  </a:lnTo>
                  <a:lnTo>
                    <a:pt x="3536" y="3953"/>
                  </a:lnTo>
                  <a:lnTo>
                    <a:pt x="5708" y="2804"/>
                  </a:lnTo>
                  <a:lnTo>
                    <a:pt x="3650" y="2804"/>
                  </a:lnTo>
                  <a:lnTo>
                    <a:pt x="6605" y="1415"/>
                  </a:lnTo>
                  <a:lnTo>
                    <a:pt x="4218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164;p55">
              <a:extLst>
                <a:ext uri="{FF2B5EF4-FFF2-40B4-BE49-F238E27FC236}">
                  <a16:creationId xmlns:a16="http://schemas.microsoft.com/office/drawing/2014/main" id="{5EC21FAA-3CCB-4862-9430-3D48513162BE}"/>
                </a:ext>
              </a:extLst>
            </p:cNvPr>
            <p:cNvSpPr/>
            <p:nvPr/>
          </p:nvSpPr>
          <p:spPr>
            <a:xfrm>
              <a:off x="5945525" y="3367450"/>
              <a:ext cx="213125" cy="254775"/>
            </a:xfrm>
            <a:custGeom>
              <a:avLst/>
              <a:gdLst/>
              <a:ahLst/>
              <a:cxnLst/>
              <a:rect l="l" t="t" r="r" b="b"/>
              <a:pathLst>
                <a:path w="8525" h="10191" extrusionOk="0">
                  <a:moveTo>
                    <a:pt x="6542" y="0"/>
                  </a:moveTo>
                  <a:lnTo>
                    <a:pt x="3941" y="3119"/>
                  </a:lnTo>
                  <a:lnTo>
                    <a:pt x="2817" y="5291"/>
                  </a:lnTo>
                  <a:lnTo>
                    <a:pt x="935" y="5291"/>
                  </a:lnTo>
                  <a:lnTo>
                    <a:pt x="1" y="6869"/>
                  </a:lnTo>
                  <a:lnTo>
                    <a:pt x="1491" y="9067"/>
                  </a:lnTo>
                  <a:lnTo>
                    <a:pt x="2817" y="9546"/>
                  </a:lnTo>
                  <a:lnTo>
                    <a:pt x="4686" y="9344"/>
                  </a:lnTo>
                  <a:lnTo>
                    <a:pt x="6049" y="10190"/>
                  </a:lnTo>
                  <a:lnTo>
                    <a:pt x="7363" y="6516"/>
                  </a:lnTo>
                  <a:lnTo>
                    <a:pt x="8524" y="4874"/>
                  </a:lnTo>
                  <a:lnTo>
                    <a:pt x="7653" y="3384"/>
                  </a:lnTo>
                  <a:lnTo>
                    <a:pt x="8512" y="2134"/>
                  </a:lnTo>
                  <a:lnTo>
                    <a:pt x="6542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165;p55">
              <a:extLst>
                <a:ext uri="{FF2B5EF4-FFF2-40B4-BE49-F238E27FC236}">
                  <a16:creationId xmlns:a16="http://schemas.microsoft.com/office/drawing/2014/main" id="{F1107D68-7DD6-48DD-B266-6D2256981B8C}"/>
                </a:ext>
              </a:extLst>
            </p:cNvPr>
            <p:cNvSpPr/>
            <p:nvPr/>
          </p:nvSpPr>
          <p:spPr>
            <a:xfrm>
              <a:off x="5936075" y="3355775"/>
              <a:ext cx="232350" cy="278450"/>
            </a:xfrm>
            <a:custGeom>
              <a:avLst/>
              <a:gdLst/>
              <a:ahLst/>
              <a:cxnLst/>
              <a:rect l="l" t="t" r="r" b="b"/>
              <a:pathLst>
                <a:path w="9294" h="11138" extrusionOk="0">
                  <a:moveTo>
                    <a:pt x="6932" y="947"/>
                  </a:moveTo>
                  <a:lnTo>
                    <a:pt x="8486" y="2627"/>
                  </a:lnTo>
                  <a:lnTo>
                    <a:pt x="7652" y="3839"/>
                  </a:lnTo>
                  <a:lnTo>
                    <a:pt x="8523" y="5329"/>
                  </a:lnTo>
                  <a:lnTo>
                    <a:pt x="7475" y="6806"/>
                  </a:lnTo>
                  <a:lnTo>
                    <a:pt x="6263" y="10190"/>
                  </a:lnTo>
                  <a:lnTo>
                    <a:pt x="5139" y="9496"/>
                  </a:lnTo>
                  <a:lnTo>
                    <a:pt x="3220" y="9685"/>
                  </a:lnTo>
                  <a:lnTo>
                    <a:pt x="2071" y="9281"/>
                  </a:lnTo>
                  <a:lnTo>
                    <a:pt x="745" y="7324"/>
                  </a:lnTo>
                  <a:lnTo>
                    <a:pt x="1490" y="6074"/>
                  </a:lnTo>
                  <a:lnTo>
                    <a:pt x="3384" y="6074"/>
                  </a:lnTo>
                  <a:lnTo>
                    <a:pt x="4584" y="3763"/>
                  </a:lnTo>
                  <a:lnTo>
                    <a:pt x="6932" y="947"/>
                  </a:lnTo>
                  <a:close/>
                  <a:moveTo>
                    <a:pt x="6907" y="0"/>
                  </a:moveTo>
                  <a:lnTo>
                    <a:pt x="4079" y="3397"/>
                  </a:lnTo>
                  <a:lnTo>
                    <a:pt x="3005" y="5442"/>
                  </a:lnTo>
                  <a:lnTo>
                    <a:pt x="1137" y="5442"/>
                  </a:lnTo>
                  <a:lnTo>
                    <a:pt x="0" y="7336"/>
                  </a:lnTo>
                  <a:lnTo>
                    <a:pt x="1667" y="9799"/>
                  </a:lnTo>
                  <a:lnTo>
                    <a:pt x="3157" y="10329"/>
                  </a:lnTo>
                  <a:lnTo>
                    <a:pt x="4988" y="10140"/>
                  </a:lnTo>
                  <a:lnTo>
                    <a:pt x="6591" y="11137"/>
                  </a:lnTo>
                  <a:lnTo>
                    <a:pt x="8018" y="7147"/>
                  </a:lnTo>
                  <a:lnTo>
                    <a:pt x="9281" y="5379"/>
                  </a:lnTo>
                  <a:lnTo>
                    <a:pt x="8397" y="3877"/>
                  </a:lnTo>
                  <a:lnTo>
                    <a:pt x="9294" y="2576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166;p55">
              <a:extLst>
                <a:ext uri="{FF2B5EF4-FFF2-40B4-BE49-F238E27FC236}">
                  <a16:creationId xmlns:a16="http://schemas.microsoft.com/office/drawing/2014/main" id="{B4903F60-4B75-4A5F-991D-F5A1D8E9D35C}"/>
                </a:ext>
              </a:extLst>
            </p:cNvPr>
            <p:cNvSpPr/>
            <p:nvPr/>
          </p:nvSpPr>
          <p:spPr>
            <a:xfrm>
              <a:off x="6429775" y="3529075"/>
              <a:ext cx="453650" cy="254450"/>
            </a:xfrm>
            <a:custGeom>
              <a:avLst/>
              <a:gdLst/>
              <a:ahLst/>
              <a:cxnLst/>
              <a:rect l="l" t="t" r="r" b="b"/>
              <a:pathLst>
                <a:path w="18146" h="10178" extrusionOk="0">
                  <a:moveTo>
                    <a:pt x="1794" y="0"/>
                  </a:moveTo>
                  <a:lnTo>
                    <a:pt x="1" y="745"/>
                  </a:lnTo>
                  <a:lnTo>
                    <a:pt x="1705" y="2576"/>
                  </a:lnTo>
                  <a:lnTo>
                    <a:pt x="2223" y="4496"/>
                  </a:lnTo>
                  <a:lnTo>
                    <a:pt x="4281" y="4496"/>
                  </a:lnTo>
                  <a:lnTo>
                    <a:pt x="5847" y="5039"/>
                  </a:lnTo>
                  <a:lnTo>
                    <a:pt x="5847" y="6705"/>
                  </a:lnTo>
                  <a:lnTo>
                    <a:pt x="8764" y="8915"/>
                  </a:lnTo>
                  <a:lnTo>
                    <a:pt x="11214" y="8915"/>
                  </a:lnTo>
                  <a:lnTo>
                    <a:pt x="12236" y="7412"/>
                  </a:lnTo>
                  <a:lnTo>
                    <a:pt x="14055" y="8120"/>
                  </a:lnTo>
                  <a:lnTo>
                    <a:pt x="15633" y="10178"/>
                  </a:lnTo>
                  <a:lnTo>
                    <a:pt x="18146" y="10178"/>
                  </a:lnTo>
                  <a:lnTo>
                    <a:pt x="14522" y="5443"/>
                  </a:lnTo>
                  <a:lnTo>
                    <a:pt x="10431" y="3157"/>
                  </a:lnTo>
                  <a:lnTo>
                    <a:pt x="5531" y="1819"/>
                  </a:lnTo>
                  <a:lnTo>
                    <a:pt x="3650" y="2652"/>
                  </a:lnTo>
                  <a:lnTo>
                    <a:pt x="3094" y="733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167;p55">
              <a:extLst>
                <a:ext uri="{FF2B5EF4-FFF2-40B4-BE49-F238E27FC236}">
                  <a16:creationId xmlns:a16="http://schemas.microsoft.com/office/drawing/2014/main" id="{C757A7A7-54A7-4F9E-9D4C-61367A98211F}"/>
                </a:ext>
              </a:extLst>
            </p:cNvPr>
            <p:cNvSpPr/>
            <p:nvPr/>
          </p:nvSpPr>
          <p:spPr>
            <a:xfrm>
              <a:off x="6416200" y="3519925"/>
              <a:ext cx="483325" cy="271500"/>
            </a:xfrm>
            <a:custGeom>
              <a:avLst/>
              <a:gdLst/>
              <a:ahLst/>
              <a:cxnLst/>
              <a:rect l="l" t="t" r="r" b="b"/>
              <a:pathLst>
                <a:path w="19333" h="10860" extrusionOk="0">
                  <a:moveTo>
                    <a:pt x="2312" y="707"/>
                  </a:moveTo>
                  <a:lnTo>
                    <a:pt x="3372" y="1313"/>
                  </a:lnTo>
                  <a:lnTo>
                    <a:pt x="3991" y="3447"/>
                  </a:lnTo>
                  <a:lnTo>
                    <a:pt x="6112" y="2513"/>
                  </a:lnTo>
                  <a:lnTo>
                    <a:pt x="10860" y="3814"/>
                  </a:lnTo>
                  <a:lnTo>
                    <a:pt x="14863" y="6061"/>
                  </a:lnTo>
                  <a:lnTo>
                    <a:pt x="18058" y="10228"/>
                  </a:lnTo>
                  <a:lnTo>
                    <a:pt x="16328" y="10228"/>
                  </a:lnTo>
                  <a:lnTo>
                    <a:pt x="14787" y="8233"/>
                  </a:lnTo>
                  <a:lnTo>
                    <a:pt x="12653" y="7400"/>
                  </a:lnTo>
                  <a:lnTo>
                    <a:pt x="11580" y="8965"/>
                  </a:lnTo>
                  <a:lnTo>
                    <a:pt x="9408" y="8965"/>
                  </a:lnTo>
                  <a:lnTo>
                    <a:pt x="6706" y="6920"/>
                  </a:lnTo>
                  <a:lnTo>
                    <a:pt x="6706" y="5177"/>
                  </a:lnTo>
                  <a:lnTo>
                    <a:pt x="4913" y="4571"/>
                  </a:lnTo>
                  <a:lnTo>
                    <a:pt x="3006" y="4546"/>
                  </a:lnTo>
                  <a:lnTo>
                    <a:pt x="2526" y="2778"/>
                  </a:lnTo>
                  <a:lnTo>
                    <a:pt x="1074" y="1225"/>
                  </a:lnTo>
                  <a:lnTo>
                    <a:pt x="2312" y="707"/>
                  </a:lnTo>
                  <a:close/>
                  <a:moveTo>
                    <a:pt x="2362" y="0"/>
                  </a:moveTo>
                  <a:lnTo>
                    <a:pt x="1" y="998"/>
                  </a:lnTo>
                  <a:lnTo>
                    <a:pt x="1958" y="3094"/>
                  </a:lnTo>
                  <a:lnTo>
                    <a:pt x="2526" y="5177"/>
                  </a:lnTo>
                  <a:lnTo>
                    <a:pt x="4761" y="5177"/>
                  </a:lnTo>
                  <a:lnTo>
                    <a:pt x="6074" y="5632"/>
                  </a:lnTo>
                  <a:lnTo>
                    <a:pt x="6074" y="7223"/>
                  </a:lnTo>
                  <a:lnTo>
                    <a:pt x="9206" y="9597"/>
                  </a:lnTo>
                  <a:lnTo>
                    <a:pt x="11921" y="9597"/>
                  </a:lnTo>
                  <a:lnTo>
                    <a:pt x="12906" y="8170"/>
                  </a:lnTo>
                  <a:lnTo>
                    <a:pt x="14396" y="8751"/>
                  </a:lnTo>
                  <a:lnTo>
                    <a:pt x="16025" y="10859"/>
                  </a:lnTo>
                  <a:lnTo>
                    <a:pt x="19333" y="10859"/>
                  </a:lnTo>
                  <a:lnTo>
                    <a:pt x="15317" y="5607"/>
                  </a:lnTo>
                  <a:lnTo>
                    <a:pt x="11125" y="3245"/>
                  </a:lnTo>
                  <a:lnTo>
                    <a:pt x="6049" y="1844"/>
                  </a:lnTo>
                  <a:lnTo>
                    <a:pt x="4395" y="2576"/>
                  </a:lnTo>
                  <a:lnTo>
                    <a:pt x="3903" y="884"/>
                  </a:lnTo>
                  <a:lnTo>
                    <a:pt x="2362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168;p55">
              <a:extLst>
                <a:ext uri="{FF2B5EF4-FFF2-40B4-BE49-F238E27FC236}">
                  <a16:creationId xmlns:a16="http://schemas.microsoft.com/office/drawing/2014/main" id="{9E5E5981-DA17-4D70-89CE-852F478F5D65}"/>
                </a:ext>
              </a:extLst>
            </p:cNvPr>
            <p:cNvSpPr/>
            <p:nvPr/>
          </p:nvSpPr>
          <p:spPr>
            <a:xfrm>
              <a:off x="5992575" y="3785400"/>
              <a:ext cx="867500" cy="764650"/>
            </a:xfrm>
            <a:custGeom>
              <a:avLst/>
              <a:gdLst/>
              <a:ahLst/>
              <a:cxnLst/>
              <a:rect l="l" t="t" r="r" b="b"/>
              <a:pathLst>
                <a:path w="34700" h="30586" extrusionOk="0">
                  <a:moveTo>
                    <a:pt x="18082" y="1"/>
                  </a:moveTo>
                  <a:lnTo>
                    <a:pt x="15494" y="2602"/>
                  </a:lnTo>
                  <a:lnTo>
                    <a:pt x="13953" y="3574"/>
                  </a:lnTo>
                  <a:lnTo>
                    <a:pt x="12577" y="3006"/>
                  </a:lnTo>
                  <a:lnTo>
                    <a:pt x="9976" y="5430"/>
                  </a:lnTo>
                  <a:lnTo>
                    <a:pt x="8195" y="7627"/>
                  </a:lnTo>
                  <a:lnTo>
                    <a:pt x="4950" y="9572"/>
                  </a:lnTo>
                  <a:lnTo>
                    <a:pt x="1617" y="10228"/>
                  </a:lnTo>
                  <a:lnTo>
                    <a:pt x="0" y="12779"/>
                  </a:lnTo>
                  <a:lnTo>
                    <a:pt x="0" y="15999"/>
                  </a:lnTo>
                  <a:lnTo>
                    <a:pt x="973" y="20835"/>
                  </a:lnTo>
                  <a:lnTo>
                    <a:pt x="480" y="22704"/>
                  </a:lnTo>
                  <a:lnTo>
                    <a:pt x="1857" y="24244"/>
                  </a:lnTo>
                  <a:lnTo>
                    <a:pt x="5481" y="23424"/>
                  </a:lnTo>
                  <a:lnTo>
                    <a:pt x="9408" y="22211"/>
                  </a:lnTo>
                  <a:lnTo>
                    <a:pt x="12223" y="20999"/>
                  </a:lnTo>
                  <a:lnTo>
                    <a:pt x="16214" y="21365"/>
                  </a:lnTo>
                  <a:lnTo>
                    <a:pt x="18070" y="24964"/>
                  </a:lnTo>
                  <a:lnTo>
                    <a:pt x="20103" y="23184"/>
                  </a:lnTo>
                  <a:lnTo>
                    <a:pt x="20911" y="26833"/>
                  </a:lnTo>
                  <a:cubicBezTo>
                    <a:pt x="20911" y="26833"/>
                    <a:pt x="21719" y="29421"/>
                    <a:pt x="22047" y="29421"/>
                  </a:cubicBezTo>
                  <a:cubicBezTo>
                    <a:pt x="22349" y="29421"/>
                    <a:pt x="23677" y="30586"/>
                    <a:pt x="24015" y="30586"/>
                  </a:cubicBezTo>
                  <a:cubicBezTo>
                    <a:pt x="24045" y="30586"/>
                    <a:pt x="24067" y="30577"/>
                    <a:pt x="24080" y="30558"/>
                  </a:cubicBezTo>
                  <a:cubicBezTo>
                    <a:pt x="24232" y="30318"/>
                    <a:pt x="25621" y="29990"/>
                    <a:pt x="25621" y="29990"/>
                  </a:cubicBezTo>
                  <a:lnTo>
                    <a:pt x="28133" y="30229"/>
                  </a:lnTo>
                  <a:cubicBezTo>
                    <a:pt x="28133" y="30229"/>
                    <a:pt x="30735" y="28045"/>
                    <a:pt x="30735" y="27729"/>
                  </a:cubicBezTo>
                  <a:cubicBezTo>
                    <a:pt x="30735" y="27401"/>
                    <a:pt x="32831" y="23348"/>
                    <a:pt x="32831" y="23348"/>
                  </a:cubicBezTo>
                  <a:lnTo>
                    <a:pt x="34371" y="19699"/>
                  </a:lnTo>
                  <a:lnTo>
                    <a:pt x="34700" y="14193"/>
                  </a:lnTo>
                  <a:lnTo>
                    <a:pt x="31303" y="8107"/>
                  </a:lnTo>
                  <a:lnTo>
                    <a:pt x="30078" y="5114"/>
                  </a:lnTo>
                  <a:lnTo>
                    <a:pt x="29434" y="3081"/>
                  </a:lnTo>
                  <a:lnTo>
                    <a:pt x="27654" y="1"/>
                  </a:lnTo>
                  <a:lnTo>
                    <a:pt x="26025" y="3410"/>
                  </a:lnTo>
                  <a:lnTo>
                    <a:pt x="26113" y="4950"/>
                  </a:lnTo>
                  <a:lnTo>
                    <a:pt x="24333" y="6251"/>
                  </a:lnTo>
                  <a:lnTo>
                    <a:pt x="21971" y="4054"/>
                  </a:lnTo>
                  <a:lnTo>
                    <a:pt x="22224" y="1301"/>
                  </a:lnTo>
                  <a:lnTo>
                    <a:pt x="18082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169;p55">
              <a:extLst>
                <a:ext uri="{FF2B5EF4-FFF2-40B4-BE49-F238E27FC236}">
                  <a16:creationId xmlns:a16="http://schemas.microsoft.com/office/drawing/2014/main" id="{57A9FD8A-7766-445B-BFB1-314B2A0BCCB9}"/>
                </a:ext>
              </a:extLst>
            </p:cNvPr>
            <p:cNvSpPr/>
            <p:nvPr/>
          </p:nvSpPr>
          <p:spPr>
            <a:xfrm>
              <a:off x="5985000" y="3768350"/>
              <a:ext cx="883600" cy="789850"/>
            </a:xfrm>
            <a:custGeom>
              <a:avLst/>
              <a:gdLst/>
              <a:ahLst/>
              <a:cxnLst/>
              <a:rect l="l" t="t" r="r" b="b"/>
              <a:pathLst>
                <a:path w="35344" h="31594" extrusionOk="0">
                  <a:moveTo>
                    <a:pt x="18474" y="1049"/>
                  </a:moveTo>
                  <a:lnTo>
                    <a:pt x="22186" y="2210"/>
                  </a:lnTo>
                  <a:lnTo>
                    <a:pt x="21946" y="4862"/>
                  </a:lnTo>
                  <a:lnTo>
                    <a:pt x="24598" y="7337"/>
                  </a:lnTo>
                  <a:lnTo>
                    <a:pt x="26732" y="5784"/>
                  </a:lnTo>
                  <a:lnTo>
                    <a:pt x="26643" y="4155"/>
                  </a:lnTo>
                  <a:lnTo>
                    <a:pt x="27969" y="1364"/>
                  </a:lnTo>
                  <a:lnTo>
                    <a:pt x="29447" y="3890"/>
                  </a:lnTo>
                  <a:lnTo>
                    <a:pt x="30091" y="5910"/>
                  </a:lnTo>
                  <a:lnTo>
                    <a:pt x="31315" y="8941"/>
                  </a:lnTo>
                  <a:lnTo>
                    <a:pt x="34674" y="14938"/>
                  </a:lnTo>
                  <a:lnTo>
                    <a:pt x="34359" y="20305"/>
                  </a:lnTo>
                  <a:lnTo>
                    <a:pt x="32856" y="23891"/>
                  </a:lnTo>
                  <a:cubicBezTo>
                    <a:pt x="31530" y="26442"/>
                    <a:pt x="30810" y="27932"/>
                    <a:pt x="30722" y="28336"/>
                  </a:cubicBezTo>
                  <a:cubicBezTo>
                    <a:pt x="30583" y="28601"/>
                    <a:pt x="29396" y="29687"/>
                    <a:pt x="28335" y="30596"/>
                  </a:cubicBezTo>
                  <a:lnTo>
                    <a:pt x="25898" y="30356"/>
                  </a:lnTo>
                  <a:lnTo>
                    <a:pt x="25848" y="30369"/>
                  </a:lnTo>
                  <a:cubicBezTo>
                    <a:pt x="25052" y="30558"/>
                    <a:pt x="24522" y="30747"/>
                    <a:pt x="24257" y="30937"/>
                  </a:cubicBezTo>
                  <a:cubicBezTo>
                    <a:pt x="23979" y="30773"/>
                    <a:pt x="23714" y="30596"/>
                    <a:pt x="23461" y="30406"/>
                  </a:cubicBezTo>
                  <a:cubicBezTo>
                    <a:pt x="22931" y="30028"/>
                    <a:pt x="22666" y="29851"/>
                    <a:pt x="22464" y="29800"/>
                  </a:cubicBezTo>
                  <a:cubicBezTo>
                    <a:pt x="22262" y="29560"/>
                    <a:pt x="21832" y="28411"/>
                    <a:pt x="21517" y="27439"/>
                  </a:cubicBezTo>
                  <a:lnTo>
                    <a:pt x="20595" y="23272"/>
                  </a:lnTo>
                  <a:lnTo>
                    <a:pt x="18474" y="25141"/>
                  </a:lnTo>
                  <a:lnTo>
                    <a:pt x="16706" y="21744"/>
                  </a:lnTo>
                  <a:lnTo>
                    <a:pt x="12463" y="21353"/>
                  </a:lnTo>
                  <a:lnTo>
                    <a:pt x="9610" y="22590"/>
                  </a:lnTo>
                  <a:lnTo>
                    <a:pt x="5708" y="23803"/>
                  </a:lnTo>
                  <a:lnTo>
                    <a:pt x="2261" y="24573"/>
                  </a:lnTo>
                  <a:lnTo>
                    <a:pt x="1124" y="23297"/>
                  </a:lnTo>
                  <a:lnTo>
                    <a:pt x="1591" y="21530"/>
                  </a:lnTo>
                  <a:lnTo>
                    <a:pt x="619" y="16681"/>
                  </a:lnTo>
                  <a:lnTo>
                    <a:pt x="619" y="13537"/>
                  </a:lnTo>
                  <a:lnTo>
                    <a:pt x="2109" y="11188"/>
                  </a:lnTo>
                  <a:lnTo>
                    <a:pt x="5316" y="10557"/>
                  </a:lnTo>
                  <a:lnTo>
                    <a:pt x="8662" y="8574"/>
                  </a:lnTo>
                  <a:lnTo>
                    <a:pt x="10493" y="6352"/>
                  </a:lnTo>
                  <a:lnTo>
                    <a:pt x="12943" y="4054"/>
                  </a:lnTo>
                  <a:lnTo>
                    <a:pt x="14282" y="4609"/>
                  </a:lnTo>
                  <a:lnTo>
                    <a:pt x="15961" y="3549"/>
                  </a:lnTo>
                  <a:lnTo>
                    <a:pt x="18474" y="1049"/>
                  </a:lnTo>
                  <a:close/>
                  <a:moveTo>
                    <a:pt x="27944" y="1"/>
                  </a:moveTo>
                  <a:lnTo>
                    <a:pt x="26025" y="4016"/>
                  </a:lnTo>
                  <a:lnTo>
                    <a:pt x="26100" y="5468"/>
                  </a:lnTo>
                  <a:lnTo>
                    <a:pt x="24674" y="6516"/>
                  </a:lnTo>
                  <a:lnTo>
                    <a:pt x="22615" y="4609"/>
                  </a:lnTo>
                  <a:lnTo>
                    <a:pt x="22868" y="1756"/>
                  </a:lnTo>
                  <a:lnTo>
                    <a:pt x="18310" y="316"/>
                  </a:lnTo>
                  <a:lnTo>
                    <a:pt x="15607" y="3018"/>
                  </a:lnTo>
                  <a:lnTo>
                    <a:pt x="14231" y="3890"/>
                  </a:lnTo>
                  <a:lnTo>
                    <a:pt x="12817" y="3309"/>
                  </a:lnTo>
                  <a:lnTo>
                    <a:pt x="10039" y="5910"/>
                  </a:lnTo>
                  <a:lnTo>
                    <a:pt x="8296" y="8057"/>
                  </a:lnTo>
                  <a:lnTo>
                    <a:pt x="5152" y="9951"/>
                  </a:lnTo>
                  <a:lnTo>
                    <a:pt x="1743" y="10633"/>
                  </a:lnTo>
                  <a:lnTo>
                    <a:pt x="0" y="13360"/>
                  </a:lnTo>
                  <a:lnTo>
                    <a:pt x="0" y="16744"/>
                  </a:lnTo>
                  <a:lnTo>
                    <a:pt x="947" y="21504"/>
                  </a:lnTo>
                  <a:lnTo>
                    <a:pt x="430" y="23462"/>
                  </a:lnTo>
                  <a:lnTo>
                    <a:pt x="2046" y="25267"/>
                  </a:lnTo>
                  <a:lnTo>
                    <a:pt x="5872" y="24409"/>
                  </a:lnTo>
                  <a:lnTo>
                    <a:pt x="9824" y="23184"/>
                  </a:lnTo>
                  <a:lnTo>
                    <a:pt x="12564" y="21997"/>
                  </a:lnTo>
                  <a:lnTo>
                    <a:pt x="16314" y="22338"/>
                  </a:lnTo>
                  <a:lnTo>
                    <a:pt x="18284" y="26151"/>
                  </a:lnTo>
                  <a:lnTo>
                    <a:pt x="20216" y="24459"/>
                  </a:lnTo>
                  <a:lnTo>
                    <a:pt x="20923" y="27616"/>
                  </a:lnTo>
                  <a:cubicBezTo>
                    <a:pt x="21795" y="30419"/>
                    <a:pt x="22136" y="30419"/>
                    <a:pt x="22325" y="30419"/>
                  </a:cubicBezTo>
                  <a:cubicBezTo>
                    <a:pt x="22590" y="30571"/>
                    <a:pt x="22855" y="30735"/>
                    <a:pt x="23095" y="30924"/>
                  </a:cubicBezTo>
                  <a:cubicBezTo>
                    <a:pt x="23752" y="31391"/>
                    <a:pt x="24067" y="31593"/>
                    <a:pt x="24320" y="31593"/>
                  </a:cubicBezTo>
                  <a:cubicBezTo>
                    <a:pt x="24345" y="31581"/>
                    <a:pt x="24383" y="31581"/>
                    <a:pt x="24421" y="31568"/>
                  </a:cubicBezTo>
                  <a:cubicBezTo>
                    <a:pt x="24509" y="31555"/>
                    <a:pt x="24598" y="31505"/>
                    <a:pt x="24648" y="31429"/>
                  </a:cubicBezTo>
                  <a:cubicBezTo>
                    <a:pt x="24749" y="31341"/>
                    <a:pt x="25355" y="31126"/>
                    <a:pt x="25962" y="30987"/>
                  </a:cubicBezTo>
                  <a:lnTo>
                    <a:pt x="28563" y="31240"/>
                  </a:lnTo>
                  <a:lnTo>
                    <a:pt x="28664" y="31151"/>
                  </a:lnTo>
                  <a:cubicBezTo>
                    <a:pt x="31366" y="28866"/>
                    <a:pt x="31366" y="28550"/>
                    <a:pt x="31366" y="28424"/>
                  </a:cubicBezTo>
                  <a:cubicBezTo>
                    <a:pt x="31416" y="28146"/>
                    <a:pt x="32464" y="26037"/>
                    <a:pt x="33449" y="24143"/>
                  </a:cubicBezTo>
                  <a:lnTo>
                    <a:pt x="34990" y="20494"/>
                  </a:lnTo>
                  <a:lnTo>
                    <a:pt x="35343" y="14787"/>
                  </a:lnTo>
                  <a:lnTo>
                    <a:pt x="31909" y="8663"/>
                  </a:lnTo>
                  <a:lnTo>
                    <a:pt x="30697" y="5683"/>
                  </a:lnTo>
                  <a:lnTo>
                    <a:pt x="30053" y="3662"/>
                  </a:lnTo>
                  <a:lnTo>
                    <a:pt x="27944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170;p55">
              <a:extLst>
                <a:ext uri="{FF2B5EF4-FFF2-40B4-BE49-F238E27FC236}">
                  <a16:creationId xmlns:a16="http://schemas.microsoft.com/office/drawing/2014/main" id="{7504CB76-37BD-4B60-B82E-33DFD0832C1B}"/>
                </a:ext>
              </a:extLst>
            </p:cNvPr>
            <p:cNvSpPr/>
            <p:nvPr/>
          </p:nvSpPr>
          <p:spPr>
            <a:xfrm>
              <a:off x="6575950" y="4616250"/>
              <a:ext cx="97550" cy="109575"/>
            </a:xfrm>
            <a:custGeom>
              <a:avLst/>
              <a:gdLst/>
              <a:ahLst/>
              <a:cxnLst/>
              <a:rect l="l" t="t" r="r" b="b"/>
              <a:pathLst>
                <a:path w="3902" h="4383" extrusionOk="0">
                  <a:moveTo>
                    <a:pt x="303" y="1"/>
                  </a:moveTo>
                  <a:lnTo>
                    <a:pt x="0" y="430"/>
                  </a:lnTo>
                  <a:lnTo>
                    <a:pt x="0" y="2955"/>
                  </a:lnTo>
                  <a:lnTo>
                    <a:pt x="1326" y="4382"/>
                  </a:lnTo>
                  <a:lnTo>
                    <a:pt x="3498" y="2753"/>
                  </a:lnTo>
                  <a:lnTo>
                    <a:pt x="3902" y="430"/>
                  </a:lnTo>
                  <a:lnTo>
                    <a:pt x="2273" y="1213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171;p55">
              <a:extLst>
                <a:ext uri="{FF2B5EF4-FFF2-40B4-BE49-F238E27FC236}">
                  <a16:creationId xmlns:a16="http://schemas.microsoft.com/office/drawing/2014/main" id="{0A66B432-497A-4F53-9A70-87E85AB12405}"/>
                </a:ext>
              </a:extLst>
            </p:cNvPr>
            <p:cNvSpPr/>
            <p:nvPr/>
          </p:nvSpPr>
          <p:spPr>
            <a:xfrm>
              <a:off x="6568050" y="4609625"/>
              <a:ext cx="115875" cy="126600"/>
            </a:xfrm>
            <a:custGeom>
              <a:avLst/>
              <a:gdLst/>
              <a:ahLst/>
              <a:cxnLst/>
              <a:rect l="l" t="t" r="r" b="b"/>
              <a:pathLst>
                <a:path w="4635" h="5064" extrusionOk="0">
                  <a:moveTo>
                    <a:pt x="783" y="1"/>
                  </a:moveTo>
                  <a:lnTo>
                    <a:pt x="455" y="531"/>
                  </a:lnTo>
                  <a:lnTo>
                    <a:pt x="2564" y="1844"/>
                  </a:lnTo>
                  <a:lnTo>
                    <a:pt x="3814" y="1251"/>
                  </a:lnTo>
                  <a:lnTo>
                    <a:pt x="3536" y="2842"/>
                  </a:lnTo>
                  <a:lnTo>
                    <a:pt x="1680" y="4218"/>
                  </a:lnTo>
                  <a:lnTo>
                    <a:pt x="632" y="3094"/>
                  </a:lnTo>
                  <a:lnTo>
                    <a:pt x="632" y="695"/>
                  </a:lnTo>
                  <a:lnTo>
                    <a:pt x="0" y="695"/>
                  </a:lnTo>
                  <a:lnTo>
                    <a:pt x="0" y="3347"/>
                  </a:lnTo>
                  <a:lnTo>
                    <a:pt x="1592" y="5064"/>
                  </a:lnTo>
                  <a:lnTo>
                    <a:pt x="4104" y="3208"/>
                  </a:lnTo>
                  <a:lnTo>
                    <a:pt x="4635" y="139"/>
                  </a:lnTo>
                  <a:lnTo>
                    <a:pt x="2602" y="1124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172;p55">
              <a:extLst>
                <a:ext uri="{FF2B5EF4-FFF2-40B4-BE49-F238E27FC236}">
                  <a16:creationId xmlns:a16="http://schemas.microsoft.com/office/drawing/2014/main" id="{37170A3F-EFA6-4FCF-B24D-FD34EE7FF004}"/>
                </a:ext>
              </a:extLst>
            </p:cNvPr>
            <p:cNvSpPr/>
            <p:nvPr/>
          </p:nvSpPr>
          <p:spPr>
            <a:xfrm>
              <a:off x="6995150" y="4713800"/>
              <a:ext cx="195750" cy="190700"/>
            </a:xfrm>
            <a:custGeom>
              <a:avLst/>
              <a:gdLst/>
              <a:ahLst/>
              <a:cxnLst/>
              <a:rect l="l" t="t" r="r" b="b"/>
              <a:pathLst>
                <a:path w="7830" h="7628" extrusionOk="0">
                  <a:moveTo>
                    <a:pt x="6883" y="0"/>
                  </a:moveTo>
                  <a:lnTo>
                    <a:pt x="4648" y="1932"/>
                  </a:lnTo>
                  <a:lnTo>
                    <a:pt x="2615" y="2905"/>
                  </a:lnTo>
                  <a:lnTo>
                    <a:pt x="468" y="4660"/>
                  </a:lnTo>
                  <a:lnTo>
                    <a:pt x="1" y="5859"/>
                  </a:lnTo>
                  <a:lnTo>
                    <a:pt x="1958" y="7627"/>
                  </a:lnTo>
                  <a:lnTo>
                    <a:pt x="4471" y="4622"/>
                  </a:lnTo>
                  <a:lnTo>
                    <a:pt x="6921" y="2425"/>
                  </a:lnTo>
                  <a:lnTo>
                    <a:pt x="7830" y="1124"/>
                  </a:lnTo>
                  <a:lnTo>
                    <a:pt x="7830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173;p55">
              <a:extLst>
                <a:ext uri="{FF2B5EF4-FFF2-40B4-BE49-F238E27FC236}">
                  <a16:creationId xmlns:a16="http://schemas.microsoft.com/office/drawing/2014/main" id="{BA7ED2C5-101D-498A-8A60-A764623E0CA2}"/>
                </a:ext>
              </a:extLst>
            </p:cNvPr>
            <p:cNvSpPr/>
            <p:nvPr/>
          </p:nvSpPr>
          <p:spPr>
            <a:xfrm>
              <a:off x="6985700" y="4705900"/>
              <a:ext cx="213100" cy="209650"/>
            </a:xfrm>
            <a:custGeom>
              <a:avLst/>
              <a:gdLst/>
              <a:ahLst/>
              <a:cxnLst/>
              <a:rect l="l" t="t" r="r" b="b"/>
              <a:pathLst>
                <a:path w="8524" h="8386" extrusionOk="0">
                  <a:moveTo>
                    <a:pt x="7905" y="632"/>
                  </a:moveTo>
                  <a:lnTo>
                    <a:pt x="7905" y="1339"/>
                  </a:lnTo>
                  <a:lnTo>
                    <a:pt x="7071" y="2526"/>
                  </a:lnTo>
                  <a:lnTo>
                    <a:pt x="4609" y="4736"/>
                  </a:lnTo>
                  <a:lnTo>
                    <a:pt x="2311" y="7489"/>
                  </a:lnTo>
                  <a:lnTo>
                    <a:pt x="758" y="6074"/>
                  </a:lnTo>
                  <a:lnTo>
                    <a:pt x="1111" y="5165"/>
                  </a:lnTo>
                  <a:lnTo>
                    <a:pt x="3169" y="3486"/>
                  </a:lnTo>
                  <a:lnTo>
                    <a:pt x="5165" y="2526"/>
                  </a:lnTo>
                  <a:lnTo>
                    <a:pt x="7387" y="632"/>
                  </a:lnTo>
                  <a:close/>
                  <a:moveTo>
                    <a:pt x="7147" y="1"/>
                  </a:moveTo>
                  <a:lnTo>
                    <a:pt x="4836" y="1971"/>
                  </a:lnTo>
                  <a:lnTo>
                    <a:pt x="2854" y="2943"/>
                  </a:lnTo>
                  <a:lnTo>
                    <a:pt x="568" y="4786"/>
                  </a:lnTo>
                  <a:lnTo>
                    <a:pt x="0" y="6251"/>
                  </a:lnTo>
                  <a:lnTo>
                    <a:pt x="2374" y="8385"/>
                  </a:lnTo>
                  <a:lnTo>
                    <a:pt x="5064" y="5165"/>
                  </a:lnTo>
                  <a:lnTo>
                    <a:pt x="7513" y="2981"/>
                  </a:lnTo>
                  <a:lnTo>
                    <a:pt x="8523" y="1541"/>
                  </a:lnTo>
                  <a:lnTo>
                    <a:pt x="8523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174;p55">
              <a:extLst>
                <a:ext uri="{FF2B5EF4-FFF2-40B4-BE49-F238E27FC236}">
                  <a16:creationId xmlns:a16="http://schemas.microsoft.com/office/drawing/2014/main" id="{74F911A6-FF23-4418-BE4C-B4E5FE781405}"/>
                </a:ext>
              </a:extLst>
            </p:cNvPr>
            <p:cNvSpPr/>
            <p:nvPr/>
          </p:nvSpPr>
          <p:spPr>
            <a:xfrm>
              <a:off x="7223700" y="4478300"/>
              <a:ext cx="126625" cy="235850"/>
            </a:xfrm>
            <a:custGeom>
              <a:avLst/>
              <a:gdLst/>
              <a:ahLst/>
              <a:cxnLst/>
              <a:rect l="l" t="t" r="r" b="b"/>
              <a:pathLst>
                <a:path w="5065" h="9434" extrusionOk="0">
                  <a:moveTo>
                    <a:pt x="607" y="1"/>
                  </a:moveTo>
                  <a:lnTo>
                    <a:pt x="1099" y="3334"/>
                  </a:lnTo>
                  <a:lnTo>
                    <a:pt x="1175" y="5557"/>
                  </a:lnTo>
                  <a:lnTo>
                    <a:pt x="266" y="5948"/>
                  </a:lnTo>
                  <a:lnTo>
                    <a:pt x="1087" y="7792"/>
                  </a:lnTo>
                  <a:cubicBezTo>
                    <a:pt x="1087" y="7792"/>
                    <a:pt x="1" y="8612"/>
                    <a:pt x="317" y="8827"/>
                  </a:cubicBezTo>
                  <a:cubicBezTo>
                    <a:pt x="569" y="9004"/>
                    <a:pt x="809" y="9206"/>
                    <a:pt x="1036" y="9433"/>
                  </a:cubicBezTo>
                  <a:lnTo>
                    <a:pt x="2640" y="7716"/>
                  </a:lnTo>
                  <a:lnTo>
                    <a:pt x="3448" y="5531"/>
                  </a:lnTo>
                  <a:lnTo>
                    <a:pt x="5064" y="5026"/>
                  </a:lnTo>
                  <a:lnTo>
                    <a:pt x="4092" y="4370"/>
                  </a:lnTo>
                  <a:lnTo>
                    <a:pt x="2791" y="4370"/>
                  </a:lnTo>
                  <a:lnTo>
                    <a:pt x="2665" y="733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175;p55">
              <a:extLst>
                <a:ext uri="{FF2B5EF4-FFF2-40B4-BE49-F238E27FC236}">
                  <a16:creationId xmlns:a16="http://schemas.microsoft.com/office/drawing/2014/main" id="{C307A034-CCFC-454D-8A37-B6C5E4396F09}"/>
                </a:ext>
              </a:extLst>
            </p:cNvPr>
            <p:cNvSpPr/>
            <p:nvPr/>
          </p:nvSpPr>
          <p:spPr>
            <a:xfrm>
              <a:off x="7219600" y="4466625"/>
              <a:ext cx="149025" cy="258875"/>
            </a:xfrm>
            <a:custGeom>
              <a:avLst/>
              <a:gdLst/>
              <a:ahLst/>
              <a:cxnLst/>
              <a:rect l="l" t="t" r="r" b="b"/>
              <a:pathLst>
                <a:path w="5961" h="10355" extrusionOk="0">
                  <a:moveTo>
                    <a:pt x="1162" y="948"/>
                  </a:moveTo>
                  <a:lnTo>
                    <a:pt x="2526" y="1427"/>
                  </a:lnTo>
                  <a:lnTo>
                    <a:pt x="2652" y="5152"/>
                  </a:lnTo>
                  <a:lnTo>
                    <a:pt x="4155" y="5152"/>
                  </a:lnTo>
                  <a:lnTo>
                    <a:pt x="4509" y="5392"/>
                  </a:lnTo>
                  <a:lnTo>
                    <a:pt x="3372" y="5733"/>
                  </a:lnTo>
                  <a:lnTo>
                    <a:pt x="2539" y="8019"/>
                  </a:lnTo>
                  <a:lnTo>
                    <a:pt x="1188" y="9458"/>
                  </a:lnTo>
                  <a:cubicBezTo>
                    <a:pt x="1074" y="9344"/>
                    <a:pt x="922" y="9231"/>
                    <a:pt x="784" y="9117"/>
                  </a:cubicBezTo>
                  <a:cubicBezTo>
                    <a:pt x="973" y="8903"/>
                    <a:pt x="1200" y="8701"/>
                    <a:pt x="1440" y="8524"/>
                  </a:cubicBezTo>
                  <a:lnTo>
                    <a:pt x="1642" y="8360"/>
                  </a:lnTo>
                  <a:lnTo>
                    <a:pt x="847" y="6579"/>
                  </a:lnTo>
                  <a:lnTo>
                    <a:pt x="1667" y="6238"/>
                  </a:lnTo>
                  <a:lnTo>
                    <a:pt x="1566" y="3751"/>
                  </a:lnTo>
                  <a:lnTo>
                    <a:pt x="1162" y="948"/>
                  </a:lnTo>
                  <a:close/>
                  <a:moveTo>
                    <a:pt x="380" y="1"/>
                  </a:moveTo>
                  <a:lnTo>
                    <a:pt x="948" y="3814"/>
                  </a:lnTo>
                  <a:lnTo>
                    <a:pt x="1011" y="5822"/>
                  </a:lnTo>
                  <a:lnTo>
                    <a:pt x="1" y="6251"/>
                  </a:lnTo>
                  <a:lnTo>
                    <a:pt x="859" y="8158"/>
                  </a:lnTo>
                  <a:cubicBezTo>
                    <a:pt x="481" y="8473"/>
                    <a:pt x="114" y="8865"/>
                    <a:pt x="114" y="9193"/>
                  </a:cubicBezTo>
                  <a:cubicBezTo>
                    <a:pt x="114" y="9332"/>
                    <a:pt x="190" y="9471"/>
                    <a:pt x="304" y="9559"/>
                  </a:cubicBezTo>
                  <a:cubicBezTo>
                    <a:pt x="544" y="9723"/>
                    <a:pt x="771" y="9913"/>
                    <a:pt x="973" y="10127"/>
                  </a:cubicBezTo>
                  <a:lnTo>
                    <a:pt x="1200" y="10355"/>
                  </a:lnTo>
                  <a:lnTo>
                    <a:pt x="3044" y="8397"/>
                  </a:lnTo>
                  <a:lnTo>
                    <a:pt x="3852" y="6251"/>
                  </a:lnTo>
                  <a:lnTo>
                    <a:pt x="5961" y="5607"/>
                  </a:lnTo>
                  <a:lnTo>
                    <a:pt x="4357" y="4521"/>
                  </a:lnTo>
                  <a:lnTo>
                    <a:pt x="3258" y="4521"/>
                  </a:lnTo>
                  <a:lnTo>
                    <a:pt x="3132" y="97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176;p55">
              <a:extLst>
                <a:ext uri="{FF2B5EF4-FFF2-40B4-BE49-F238E27FC236}">
                  <a16:creationId xmlns:a16="http://schemas.microsoft.com/office/drawing/2014/main" id="{9E7339B6-4378-4AA6-ACF8-D4E99E307EFA}"/>
                </a:ext>
              </a:extLst>
            </p:cNvPr>
            <p:cNvSpPr/>
            <p:nvPr/>
          </p:nvSpPr>
          <p:spPr>
            <a:xfrm>
              <a:off x="6134625" y="2921400"/>
              <a:ext cx="43275" cy="96300"/>
            </a:xfrm>
            <a:custGeom>
              <a:avLst/>
              <a:gdLst/>
              <a:ahLst/>
              <a:cxnLst/>
              <a:rect l="l" t="t" r="r" b="b"/>
              <a:pathLst>
                <a:path w="1731" h="3852" extrusionOk="0">
                  <a:moveTo>
                    <a:pt x="1415" y="0"/>
                  </a:moveTo>
                  <a:lnTo>
                    <a:pt x="1" y="682"/>
                  </a:lnTo>
                  <a:lnTo>
                    <a:pt x="1" y="2627"/>
                  </a:lnTo>
                  <a:lnTo>
                    <a:pt x="1415" y="3852"/>
                  </a:lnTo>
                  <a:lnTo>
                    <a:pt x="1730" y="1920"/>
                  </a:lnTo>
                  <a:lnTo>
                    <a:pt x="1415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177;p55">
              <a:extLst>
                <a:ext uri="{FF2B5EF4-FFF2-40B4-BE49-F238E27FC236}">
                  <a16:creationId xmlns:a16="http://schemas.microsoft.com/office/drawing/2014/main" id="{9D9FA54D-2C86-4F82-B095-2EF6A8A47EB1}"/>
                </a:ext>
              </a:extLst>
            </p:cNvPr>
            <p:cNvSpPr/>
            <p:nvPr/>
          </p:nvSpPr>
          <p:spPr>
            <a:xfrm>
              <a:off x="6126725" y="2909725"/>
              <a:ext cx="59375" cy="122825"/>
            </a:xfrm>
            <a:custGeom>
              <a:avLst/>
              <a:gdLst/>
              <a:ahLst/>
              <a:cxnLst/>
              <a:rect l="l" t="t" r="r" b="b"/>
              <a:pathLst>
                <a:path w="2375" h="4913" extrusionOk="0">
                  <a:moveTo>
                    <a:pt x="1491" y="935"/>
                  </a:moveTo>
                  <a:lnTo>
                    <a:pt x="1731" y="2387"/>
                  </a:lnTo>
                  <a:lnTo>
                    <a:pt x="1516" y="3713"/>
                  </a:lnTo>
                  <a:lnTo>
                    <a:pt x="632" y="2955"/>
                  </a:lnTo>
                  <a:lnTo>
                    <a:pt x="632" y="1351"/>
                  </a:lnTo>
                  <a:lnTo>
                    <a:pt x="1491" y="935"/>
                  </a:lnTo>
                  <a:close/>
                  <a:moveTo>
                    <a:pt x="1983" y="0"/>
                  </a:moveTo>
                  <a:lnTo>
                    <a:pt x="1" y="960"/>
                  </a:lnTo>
                  <a:lnTo>
                    <a:pt x="1" y="3245"/>
                  </a:lnTo>
                  <a:lnTo>
                    <a:pt x="1958" y="4912"/>
                  </a:lnTo>
                  <a:lnTo>
                    <a:pt x="2375" y="2387"/>
                  </a:lnTo>
                  <a:lnTo>
                    <a:pt x="198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178;p55">
              <a:extLst>
                <a:ext uri="{FF2B5EF4-FFF2-40B4-BE49-F238E27FC236}">
                  <a16:creationId xmlns:a16="http://schemas.microsoft.com/office/drawing/2014/main" id="{CFD634E1-BE03-4F68-8337-00BE1F8E3176}"/>
                </a:ext>
              </a:extLst>
            </p:cNvPr>
            <p:cNvSpPr/>
            <p:nvPr/>
          </p:nvSpPr>
          <p:spPr>
            <a:xfrm>
              <a:off x="5917450" y="3060600"/>
              <a:ext cx="65350" cy="60650"/>
            </a:xfrm>
            <a:custGeom>
              <a:avLst/>
              <a:gdLst/>
              <a:ahLst/>
              <a:cxnLst/>
              <a:rect l="l" t="t" r="r" b="b"/>
              <a:pathLst>
                <a:path w="2614" h="2426" extrusionOk="0">
                  <a:moveTo>
                    <a:pt x="1099" y="1"/>
                  </a:moveTo>
                  <a:lnTo>
                    <a:pt x="0" y="1175"/>
                  </a:lnTo>
                  <a:lnTo>
                    <a:pt x="568" y="2425"/>
                  </a:lnTo>
                  <a:lnTo>
                    <a:pt x="1440" y="2425"/>
                  </a:lnTo>
                  <a:lnTo>
                    <a:pt x="2614" y="708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179;p55">
              <a:extLst>
                <a:ext uri="{FF2B5EF4-FFF2-40B4-BE49-F238E27FC236}">
                  <a16:creationId xmlns:a16="http://schemas.microsoft.com/office/drawing/2014/main" id="{ABC4E9A8-2B1B-4E2C-9845-B661B4516262}"/>
                </a:ext>
              </a:extLst>
            </p:cNvPr>
            <p:cNvSpPr/>
            <p:nvPr/>
          </p:nvSpPr>
          <p:spPr>
            <a:xfrm>
              <a:off x="5908275" y="3050825"/>
              <a:ext cx="86225" cy="78325"/>
            </a:xfrm>
            <a:custGeom>
              <a:avLst/>
              <a:gdLst/>
              <a:ahLst/>
              <a:cxnLst/>
              <a:rect l="l" t="t" r="r" b="b"/>
              <a:pathLst>
                <a:path w="3449" h="3133" extrusionOk="0">
                  <a:moveTo>
                    <a:pt x="1541" y="771"/>
                  </a:moveTo>
                  <a:lnTo>
                    <a:pt x="2514" y="1225"/>
                  </a:lnTo>
                  <a:lnTo>
                    <a:pt x="1630" y="2501"/>
                  </a:lnTo>
                  <a:lnTo>
                    <a:pt x="1137" y="2501"/>
                  </a:lnTo>
                  <a:lnTo>
                    <a:pt x="746" y="1617"/>
                  </a:lnTo>
                  <a:lnTo>
                    <a:pt x="1541" y="771"/>
                  </a:lnTo>
                  <a:close/>
                  <a:moveTo>
                    <a:pt x="1390" y="1"/>
                  </a:moveTo>
                  <a:lnTo>
                    <a:pt x="1" y="1503"/>
                  </a:lnTo>
                  <a:lnTo>
                    <a:pt x="733" y="3132"/>
                  </a:lnTo>
                  <a:lnTo>
                    <a:pt x="1971" y="3132"/>
                  </a:lnTo>
                  <a:lnTo>
                    <a:pt x="3448" y="960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180;p55">
              <a:extLst>
                <a:ext uri="{FF2B5EF4-FFF2-40B4-BE49-F238E27FC236}">
                  <a16:creationId xmlns:a16="http://schemas.microsoft.com/office/drawing/2014/main" id="{8482C43A-DD26-4335-A09A-75319A07A26F}"/>
                </a:ext>
              </a:extLst>
            </p:cNvPr>
            <p:cNvSpPr/>
            <p:nvPr/>
          </p:nvSpPr>
          <p:spPr>
            <a:xfrm>
              <a:off x="6168100" y="3083025"/>
              <a:ext cx="108300" cy="173650"/>
            </a:xfrm>
            <a:custGeom>
              <a:avLst/>
              <a:gdLst/>
              <a:ahLst/>
              <a:cxnLst/>
              <a:rect l="l" t="t" r="r" b="b"/>
              <a:pathLst>
                <a:path w="4332" h="6946" extrusionOk="0">
                  <a:moveTo>
                    <a:pt x="1578" y="0"/>
                  </a:moveTo>
                  <a:lnTo>
                    <a:pt x="707" y="1440"/>
                  </a:lnTo>
                  <a:lnTo>
                    <a:pt x="0" y="3132"/>
                  </a:lnTo>
                  <a:lnTo>
                    <a:pt x="783" y="5897"/>
                  </a:lnTo>
                  <a:lnTo>
                    <a:pt x="2399" y="5405"/>
                  </a:lnTo>
                  <a:lnTo>
                    <a:pt x="3472" y="6945"/>
                  </a:lnTo>
                  <a:lnTo>
                    <a:pt x="4331" y="5241"/>
                  </a:lnTo>
                  <a:lnTo>
                    <a:pt x="3472" y="3789"/>
                  </a:lnTo>
                  <a:lnTo>
                    <a:pt x="1818" y="2564"/>
                  </a:lnTo>
                  <a:lnTo>
                    <a:pt x="2399" y="1352"/>
                  </a:lnTo>
                  <a:lnTo>
                    <a:pt x="1578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181;p55">
              <a:extLst>
                <a:ext uri="{FF2B5EF4-FFF2-40B4-BE49-F238E27FC236}">
                  <a16:creationId xmlns:a16="http://schemas.microsoft.com/office/drawing/2014/main" id="{54C23800-2CA6-4E14-BE27-9519CF7C5C8C}"/>
                </a:ext>
              </a:extLst>
            </p:cNvPr>
            <p:cNvSpPr/>
            <p:nvPr/>
          </p:nvSpPr>
          <p:spPr>
            <a:xfrm>
              <a:off x="6159575" y="3067875"/>
              <a:ext cx="125650" cy="204275"/>
            </a:xfrm>
            <a:custGeom>
              <a:avLst/>
              <a:gdLst/>
              <a:ahLst/>
              <a:cxnLst/>
              <a:rect l="l" t="t" r="r" b="b"/>
              <a:pathLst>
                <a:path w="5026" h="8171" extrusionOk="0">
                  <a:moveTo>
                    <a:pt x="1932" y="1213"/>
                  </a:moveTo>
                  <a:lnTo>
                    <a:pt x="2399" y="1970"/>
                  </a:lnTo>
                  <a:lnTo>
                    <a:pt x="1768" y="3271"/>
                  </a:lnTo>
                  <a:lnTo>
                    <a:pt x="3574" y="4609"/>
                  </a:lnTo>
                  <a:lnTo>
                    <a:pt x="4319" y="5872"/>
                  </a:lnTo>
                  <a:lnTo>
                    <a:pt x="3763" y="6933"/>
                  </a:lnTo>
                  <a:lnTo>
                    <a:pt x="2866" y="5645"/>
                  </a:lnTo>
                  <a:lnTo>
                    <a:pt x="1351" y="6099"/>
                  </a:lnTo>
                  <a:lnTo>
                    <a:pt x="682" y="3763"/>
                  </a:lnTo>
                  <a:lnTo>
                    <a:pt x="1326" y="2197"/>
                  </a:lnTo>
                  <a:lnTo>
                    <a:pt x="1932" y="1213"/>
                  </a:lnTo>
                  <a:close/>
                  <a:moveTo>
                    <a:pt x="1907" y="0"/>
                  </a:moveTo>
                  <a:lnTo>
                    <a:pt x="758" y="1920"/>
                  </a:lnTo>
                  <a:lnTo>
                    <a:pt x="0" y="3725"/>
                  </a:lnTo>
                  <a:lnTo>
                    <a:pt x="909" y="6895"/>
                  </a:lnTo>
                  <a:lnTo>
                    <a:pt x="2614" y="6377"/>
                  </a:lnTo>
                  <a:lnTo>
                    <a:pt x="3851" y="8170"/>
                  </a:lnTo>
                  <a:lnTo>
                    <a:pt x="5026" y="5834"/>
                  </a:lnTo>
                  <a:lnTo>
                    <a:pt x="4079" y="4230"/>
                  </a:lnTo>
                  <a:lnTo>
                    <a:pt x="2551" y="3081"/>
                  </a:lnTo>
                  <a:lnTo>
                    <a:pt x="3094" y="1945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182;p55">
              <a:extLst>
                <a:ext uri="{FF2B5EF4-FFF2-40B4-BE49-F238E27FC236}">
                  <a16:creationId xmlns:a16="http://schemas.microsoft.com/office/drawing/2014/main" id="{FB980C02-116B-4F45-B942-460276E7D032}"/>
                </a:ext>
              </a:extLst>
            </p:cNvPr>
            <p:cNvSpPr/>
            <p:nvPr/>
          </p:nvSpPr>
          <p:spPr>
            <a:xfrm>
              <a:off x="6241950" y="3244650"/>
              <a:ext cx="111475" cy="160375"/>
            </a:xfrm>
            <a:custGeom>
              <a:avLst/>
              <a:gdLst/>
              <a:ahLst/>
              <a:cxnLst/>
              <a:rect l="l" t="t" r="r" b="b"/>
              <a:pathLst>
                <a:path w="4459" h="6415" extrusionOk="0">
                  <a:moveTo>
                    <a:pt x="2248" y="0"/>
                  </a:moveTo>
                  <a:lnTo>
                    <a:pt x="1781" y="1693"/>
                  </a:lnTo>
                  <a:lnTo>
                    <a:pt x="2021" y="3069"/>
                  </a:lnTo>
                  <a:lnTo>
                    <a:pt x="518" y="3965"/>
                  </a:lnTo>
                  <a:lnTo>
                    <a:pt x="1" y="4281"/>
                  </a:lnTo>
                  <a:lnTo>
                    <a:pt x="1377" y="4912"/>
                  </a:lnTo>
                  <a:lnTo>
                    <a:pt x="2842" y="6415"/>
                  </a:lnTo>
                  <a:lnTo>
                    <a:pt x="4458" y="4912"/>
                  </a:lnTo>
                  <a:lnTo>
                    <a:pt x="3271" y="3208"/>
                  </a:lnTo>
                  <a:lnTo>
                    <a:pt x="3650" y="1541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183;p55">
              <a:extLst>
                <a:ext uri="{FF2B5EF4-FFF2-40B4-BE49-F238E27FC236}">
                  <a16:creationId xmlns:a16="http://schemas.microsoft.com/office/drawing/2014/main" id="{7BE84731-77FB-4860-B759-84ACECFDBD50}"/>
                </a:ext>
              </a:extLst>
            </p:cNvPr>
            <p:cNvSpPr/>
            <p:nvPr/>
          </p:nvSpPr>
          <p:spPr>
            <a:xfrm>
              <a:off x="6225225" y="3228550"/>
              <a:ext cx="138600" cy="187525"/>
            </a:xfrm>
            <a:custGeom>
              <a:avLst/>
              <a:gdLst/>
              <a:ahLst/>
              <a:cxnLst/>
              <a:rect l="l" t="t" r="r" b="b"/>
              <a:pathLst>
                <a:path w="5544" h="7501" extrusionOk="0">
                  <a:moveTo>
                    <a:pt x="3082" y="1276"/>
                  </a:moveTo>
                  <a:lnTo>
                    <a:pt x="3978" y="2273"/>
                  </a:lnTo>
                  <a:lnTo>
                    <a:pt x="3612" y="3915"/>
                  </a:lnTo>
                  <a:lnTo>
                    <a:pt x="4723" y="5519"/>
                  </a:lnTo>
                  <a:lnTo>
                    <a:pt x="3523" y="6617"/>
                  </a:lnTo>
                  <a:lnTo>
                    <a:pt x="2286" y="5342"/>
                  </a:lnTo>
                  <a:lnTo>
                    <a:pt x="1339" y="4887"/>
                  </a:lnTo>
                  <a:lnTo>
                    <a:pt x="3044" y="3877"/>
                  </a:lnTo>
                  <a:lnTo>
                    <a:pt x="2791" y="2362"/>
                  </a:lnTo>
                  <a:lnTo>
                    <a:pt x="3082" y="1276"/>
                  </a:lnTo>
                  <a:close/>
                  <a:moveTo>
                    <a:pt x="2766" y="1"/>
                  </a:moveTo>
                  <a:lnTo>
                    <a:pt x="2134" y="2324"/>
                  </a:lnTo>
                  <a:lnTo>
                    <a:pt x="2337" y="3549"/>
                  </a:lnTo>
                  <a:lnTo>
                    <a:pt x="1023" y="4344"/>
                  </a:lnTo>
                  <a:lnTo>
                    <a:pt x="1" y="4976"/>
                  </a:lnTo>
                  <a:lnTo>
                    <a:pt x="1857" y="5822"/>
                  </a:lnTo>
                  <a:lnTo>
                    <a:pt x="3498" y="7501"/>
                  </a:lnTo>
                  <a:lnTo>
                    <a:pt x="5544" y="5607"/>
                  </a:lnTo>
                  <a:lnTo>
                    <a:pt x="4281" y="3776"/>
                  </a:lnTo>
                  <a:lnTo>
                    <a:pt x="4660" y="2084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184;p55">
              <a:extLst>
                <a:ext uri="{FF2B5EF4-FFF2-40B4-BE49-F238E27FC236}">
                  <a16:creationId xmlns:a16="http://schemas.microsoft.com/office/drawing/2014/main" id="{0B50E027-9FB9-4125-B18B-AF1A2831BA46}"/>
                </a:ext>
              </a:extLst>
            </p:cNvPr>
            <p:cNvSpPr/>
            <p:nvPr/>
          </p:nvSpPr>
          <p:spPr>
            <a:xfrm>
              <a:off x="6323400" y="2434950"/>
              <a:ext cx="220375" cy="347575"/>
            </a:xfrm>
            <a:custGeom>
              <a:avLst/>
              <a:gdLst/>
              <a:ahLst/>
              <a:cxnLst/>
              <a:rect l="l" t="t" r="r" b="b"/>
              <a:pathLst>
                <a:path w="8815" h="13903" extrusionOk="0">
                  <a:moveTo>
                    <a:pt x="7766" y="0"/>
                  </a:moveTo>
                  <a:lnTo>
                    <a:pt x="6718" y="392"/>
                  </a:lnTo>
                  <a:lnTo>
                    <a:pt x="6301" y="2235"/>
                  </a:lnTo>
                  <a:lnTo>
                    <a:pt x="6150" y="4836"/>
                  </a:lnTo>
                  <a:lnTo>
                    <a:pt x="4433" y="5960"/>
                  </a:lnTo>
                  <a:lnTo>
                    <a:pt x="3877" y="7337"/>
                  </a:lnTo>
                  <a:lnTo>
                    <a:pt x="2248" y="7425"/>
                  </a:lnTo>
                  <a:lnTo>
                    <a:pt x="847" y="9104"/>
                  </a:lnTo>
                  <a:lnTo>
                    <a:pt x="1" y="10367"/>
                  </a:lnTo>
                  <a:lnTo>
                    <a:pt x="1187" y="12640"/>
                  </a:lnTo>
                  <a:lnTo>
                    <a:pt x="1932" y="13903"/>
                  </a:lnTo>
                  <a:lnTo>
                    <a:pt x="2652" y="11478"/>
                  </a:lnTo>
                  <a:lnTo>
                    <a:pt x="2248" y="10304"/>
                  </a:lnTo>
                  <a:lnTo>
                    <a:pt x="4256" y="9799"/>
                  </a:lnTo>
                  <a:lnTo>
                    <a:pt x="6011" y="9799"/>
                  </a:lnTo>
                  <a:lnTo>
                    <a:pt x="8814" y="7576"/>
                  </a:lnTo>
                  <a:lnTo>
                    <a:pt x="8499" y="4660"/>
                  </a:lnTo>
                  <a:lnTo>
                    <a:pt x="8814" y="2639"/>
                  </a:lnTo>
                  <a:lnTo>
                    <a:pt x="7766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185;p55">
              <a:extLst>
                <a:ext uri="{FF2B5EF4-FFF2-40B4-BE49-F238E27FC236}">
                  <a16:creationId xmlns:a16="http://schemas.microsoft.com/office/drawing/2014/main" id="{14370C7D-3322-41ED-81A1-68BC6AC135E2}"/>
                </a:ext>
              </a:extLst>
            </p:cNvPr>
            <p:cNvSpPr/>
            <p:nvPr/>
          </p:nvSpPr>
          <p:spPr>
            <a:xfrm>
              <a:off x="6314250" y="2424850"/>
              <a:ext cx="238050" cy="377575"/>
            </a:xfrm>
            <a:custGeom>
              <a:avLst/>
              <a:gdLst/>
              <a:ahLst/>
              <a:cxnLst/>
              <a:rect l="l" t="t" r="r" b="b"/>
              <a:pathLst>
                <a:path w="9522" h="15103" extrusionOk="0">
                  <a:moveTo>
                    <a:pt x="7955" y="808"/>
                  </a:moveTo>
                  <a:lnTo>
                    <a:pt x="8852" y="3069"/>
                  </a:lnTo>
                  <a:lnTo>
                    <a:pt x="8536" y="5051"/>
                  </a:lnTo>
                  <a:lnTo>
                    <a:pt x="8852" y="7842"/>
                  </a:lnTo>
                  <a:lnTo>
                    <a:pt x="6263" y="9887"/>
                  </a:lnTo>
                  <a:lnTo>
                    <a:pt x="4622" y="9887"/>
                  </a:lnTo>
                  <a:lnTo>
                    <a:pt x="2210" y="10493"/>
                  </a:lnTo>
                  <a:lnTo>
                    <a:pt x="2690" y="11895"/>
                  </a:lnTo>
                  <a:lnTo>
                    <a:pt x="2197" y="13536"/>
                  </a:lnTo>
                  <a:lnTo>
                    <a:pt x="1844" y="12905"/>
                  </a:lnTo>
                  <a:lnTo>
                    <a:pt x="733" y="10784"/>
                  </a:lnTo>
                  <a:lnTo>
                    <a:pt x="1478" y="9710"/>
                  </a:lnTo>
                  <a:lnTo>
                    <a:pt x="2778" y="8132"/>
                  </a:lnTo>
                  <a:lnTo>
                    <a:pt x="4470" y="8044"/>
                  </a:lnTo>
                  <a:lnTo>
                    <a:pt x="5064" y="6579"/>
                  </a:lnTo>
                  <a:lnTo>
                    <a:pt x="6819" y="5417"/>
                  </a:lnTo>
                  <a:lnTo>
                    <a:pt x="6983" y="2715"/>
                  </a:lnTo>
                  <a:lnTo>
                    <a:pt x="7349" y="1036"/>
                  </a:lnTo>
                  <a:lnTo>
                    <a:pt x="7955" y="808"/>
                  </a:lnTo>
                  <a:close/>
                  <a:moveTo>
                    <a:pt x="8309" y="0"/>
                  </a:moveTo>
                  <a:lnTo>
                    <a:pt x="6806" y="556"/>
                  </a:lnTo>
                  <a:lnTo>
                    <a:pt x="6364" y="2627"/>
                  </a:lnTo>
                  <a:lnTo>
                    <a:pt x="6200" y="5064"/>
                  </a:lnTo>
                  <a:lnTo>
                    <a:pt x="4546" y="6162"/>
                  </a:lnTo>
                  <a:lnTo>
                    <a:pt x="4028" y="7450"/>
                  </a:lnTo>
                  <a:lnTo>
                    <a:pt x="2463" y="7526"/>
                  </a:lnTo>
                  <a:lnTo>
                    <a:pt x="973" y="9319"/>
                  </a:lnTo>
                  <a:lnTo>
                    <a:pt x="0" y="10758"/>
                  </a:lnTo>
                  <a:lnTo>
                    <a:pt x="1276" y="13208"/>
                  </a:lnTo>
                  <a:lnTo>
                    <a:pt x="2387" y="15102"/>
                  </a:lnTo>
                  <a:lnTo>
                    <a:pt x="3347" y="11870"/>
                  </a:lnTo>
                  <a:lnTo>
                    <a:pt x="3031" y="10923"/>
                  </a:lnTo>
                  <a:lnTo>
                    <a:pt x="4660" y="10506"/>
                  </a:lnTo>
                  <a:lnTo>
                    <a:pt x="6491" y="10506"/>
                  </a:lnTo>
                  <a:lnTo>
                    <a:pt x="9521" y="8119"/>
                  </a:lnTo>
                  <a:lnTo>
                    <a:pt x="9180" y="5076"/>
                  </a:lnTo>
                  <a:lnTo>
                    <a:pt x="9509" y="3005"/>
                  </a:lnTo>
                  <a:lnTo>
                    <a:pt x="8309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186;p55">
              <a:extLst>
                <a:ext uri="{FF2B5EF4-FFF2-40B4-BE49-F238E27FC236}">
                  <a16:creationId xmlns:a16="http://schemas.microsoft.com/office/drawing/2014/main" id="{7D0DCEE7-8431-44E3-B73B-8931E33F7706}"/>
                </a:ext>
              </a:extLst>
            </p:cNvPr>
            <p:cNvSpPr/>
            <p:nvPr/>
          </p:nvSpPr>
          <p:spPr>
            <a:xfrm>
              <a:off x="6470500" y="2285950"/>
              <a:ext cx="89675" cy="141450"/>
            </a:xfrm>
            <a:custGeom>
              <a:avLst/>
              <a:gdLst/>
              <a:ahLst/>
              <a:cxnLst/>
              <a:rect l="l" t="t" r="r" b="b"/>
              <a:pathLst>
                <a:path w="3587" h="5658" extrusionOk="0">
                  <a:moveTo>
                    <a:pt x="266" y="0"/>
                  </a:moveTo>
                  <a:lnTo>
                    <a:pt x="1" y="897"/>
                  </a:lnTo>
                  <a:lnTo>
                    <a:pt x="380" y="2677"/>
                  </a:lnTo>
                  <a:lnTo>
                    <a:pt x="76" y="3940"/>
                  </a:lnTo>
                  <a:lnTo>
                    <a:pt x="342" y="5657"/>
                  </a:lnTo>
                  <a:lnTo>
                    <a:pt x="2021" y="5657"/>
                  </a:lnTo>
                  <a:lnTo>
                    <a:pt x="1554" y="3801"/>
                  </a:lnTo>
                  <a:lnTo>
                    <a:pt x="1554" y="3801"/>
                  </a:lnTo>
                  <a:lnTo>
                    <a:pt x="2943" y="4420"/>
                  </a:lnTo>
                  <a:lnTo>
                    <a:pt x="3587" y="2677"/>
                  </a:lnTo>
                  <a:lnTo>
                    <a:pt x="3587" y="1566"/>
                  </a:lnTo>
                  <a:lnTo>
                    <a:pt x="1832" y="821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187;p55">
              <a:extLst>
                <a:ext uri="{FF2B5EF4-FFF2-40B4-BE49-F238E27FC236}">
                  <a16:creationId xmlns:a16="http://schemas.microsoft.com/office/drawing/2014/main" id="{D9A64880-084F-4908-B4A6-D2CF4E1B2A17}"/>
                </a:ext>
              </a:extLst>
            </p:cNvPr>
            <p:cNvSpPr/>
            <p:nvPr/>
          </p:nvSpPr>
          <p:spPr>
            <a:xfrm>
              <a:off x="6462300" y="2274900"/>
              <a:ext cx="105775" cy="160375"/>
            </a:xfrm>
            <a:custGeom>
              <a:avLst/>
              <a:gdLst/>
              <a:ahLst/>
              <a:cxnLst/>
              <a:rect l="l" t="t" r="r" b="b"/>
              <a:pathLst>
                <a:path w="4231" h="6415" extrusionOk="0">
                  <a:moveTo>
                    <a:pt x="783" y="897"/>
                  </a:moveTo>
                  <a:lnTo>
                    <a:pt x="2033" y="1541"/>
                  </a:lnTo>
                  <a:lnTo>
                    <a:pt x="3599" y="2210"/>
                  </a:lnTo>
                  <a:lnTo>
                    <a:pt x="3599" y="3069"/>
                  </a:lnTo>
                  <a:lnTo>
                    <a:pt x="3094" y="4432"/>
                  </a:lnTo>
                  <a:lnTo>
                    <a:pt x="1427" y="3700"/>
                  </a:lnTo>
                  <a:lnTo>
                    <a:pt x="1945" y="5784"/>
                  </a:lnTo>
                  <a:lnTo>
                    <a:pt x="935" y="5784"/>
                  </a:lnTo>
                  <a:lnTo>
                    <a:pt x="733" y="4395"/>
                  </a:lnTo>
                  <a:lnTo>
                    <a:pt x="1036" y="3119"/>
                  </a:lnTo>
                  <a:lnTo>
                    <a:pt x="657" y="1352"/>
                  </a:lnTo>
                  <a:lnTo>
                    <a:pt x="783" y="897"/>
                  </a:lnTo>
                  <a:close/>
                  <a:moveTo>
                    <a:pt x="392" y="0"/>
                  </a:moveTo>
                  <a:lnTo>
                    <a:pt x="0" y="1326"/>
                  </a:lnTo>
                  <a:lnTo>
                    <a:pt x="379" y="3119"/>
                  </a:lnTo>
                  <a:lnTo>
                    <a:pt x="89" y="4369"/>
                  </a:lnTo>
                  <a:lnTo>
                    <a:pt x="404" y="6415"/>
                  </a:lnTo>
                  <a:lnTo>
                    <a:pt x="2753" y="6415"/>
                  </a:lnTo>
                  <a:lnTo>
                    <a:pt x="2336" y="4799"/>
                  </a:lnTo>
                  <a:lnTo>
                    <a:pt x="2336" y="4799"/>
                  </a:lnTo>
                  <a:lnTo>
                    <a:pt x="3448" y="5291"/>
                  </a:lnTo>
                  <a:lnTo>
                    <a:pt x="4205" y="3233"/>
                  </a:lnTo>
                  <a:lnTo>
                    <a:pt x="4230" y="1793"/>
                  </a:lnTo>
                  <a:lnTo>
                    <a:pt x="2299" y="985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188;p55">
              <a:extLst>
                <a:ext uri="{FF2B5EF4-FFF2-40B4-BE49-F238E27FC236}">
                  <a16:creationId xmlns:a16="http://schemas.microsoft.com/office/drawing/2014/main" id="{289134F5-7C02-4B2E-9B59-66E3E7E1F4A3}"/>
                </a:ext>
              </a:extLst>
            </p:cNvPr>
            <p:cNvSpPr/>
            <p:nvPr/>
          </p:nvSpPr>
          <p:spPr>
            <a:xfrm>
              <a:off x="6378950" y="1950375"/>
              <a:ext cx="126300" cy="303725"/>
            </a:xfrm>
            <a:custGeom>
              <a:avLst/>
              <a:gdLst/>
              <a:ahLst/>
              <a:cxnLst/>
              <a:rect l="l" t="t" r="r" b="b"/>
              <a:pathLst>
                <a:path w="5052" h="12149" extrusionOk="0">
                  <a:moveTo>
                    <a:pt x="708" y="1"/>
                  </a:moveTo>
                  <a:lnTo>
                    <a:pt x="1" y="1365"/>
                  </a:lnTo>
                  <a:lnTo>
                    <a:pt x="1428" y="5456"/>
                  </a:lnTo>
                  <a:lnTo>
                    <a:pt x="2211" y="7021"/>
                  </a:lnTo>
                  <a:lnTo>
                    <a:pt x="2211" y="8676"/>
                  </a:lnTo>
                  <a:lnTo>
                    <a:pt x="3271" y="12148"/>
                  </a:lnTo>
                  <a:lnTo>
                    <a:pt x="5052" y="12148"/>
                  </a:lnTo>
                  <a:lnTo>
                    <a:pt x="4168" y="8878"/>
                  </a:lnTo>
                  <a:lnTo>
                    <a:pt x="5052" y="8398"/>
                  </a:lnTo>
                  <a:lnTo>
                    <a:pt x="3360" y="5317"/>
                  </a:lnTo>
                  <a:lnTo>
                    <a:pt x="2185" y="219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189;p55">
              <a:extLst>
                <a:ext uri="{FF2B5EF4-FFF2-40B4-BE49-F238E27FC236}">
                  <a16:creationId xmlns:a16="http://schemas.microsoft.com/office/drawing/2014/main" id="{853D3EBC-CFC9-4367-9F28-16F8EC261E24}"/>
                </a:ext>
              </a:extLst>
            </p:cNvPr>
            <p:cNvSpPr/>
            <p:nvPr/>
          </p:nvSpPr>
          <p:spPr>
            <a:xfrm>
              <a:off x="6370425" y="1934925"/>
              <a:ext cx="145575" cy="327050"/>
            </a:xfrm>
            <a:custGeom>
              <a:avLst/>
              <a:gdLst/>
              <a:ahLst/>
              <a:cxnLst/>
              <a:rect l="l" t="t" r="r" b="b"/>
              <a:pathLst>
                <a:path w="5823" h="13082" extrusionOk="0">
                  <a:moveTo>
                    <a:pt x="1074" y="1238"/>
                  </a:moveTo>
                  <a:lnTo>
                    <a:pt x="2249" y="2968"/>
                  </a:lnTo>
                  <a:lnTo>
                    <a:pt x="3423" y="6086"/>
                  </a:lnTo>
                  <a:lnTo>
                    <a:pt x="4963" y="8890"/>
                  </a:lnTo>
                  <a:lnTo>
                    <a:pt x="4143" y="9344"/>
                  </a:lnTo>
                  <a:lnTo>
                    <a:pt x="4976" y="12450"/>
                  </a:lnTo>
                  <a:lnTo>
                    <a:pt x="3852" y="12450"/>
                  </a:lnTo>
                  <a:lnTo>
                    <a:pt x="2867" y="9243"/>
                  </a:lnTo>
                  <a:lnTo>
                    <a:pt x="2867" y="7564"/>
                  </a:lnTo>
                  <a:lnTo>
                    <a:pt x="2072" y="5960"/>
                  </a:lnTo>
                  <a:lnTo>
                    <a:pt x="683" y="2008"/>
                  </a:lnTo>
                  <a:lnTo>
                    <a:pt x="1074" y="1238"/>
                  </a:lnTo>
                  <a:close/>
                  <a:moveTo>
                    <a:pt x="998" y="0"/>
                  </a:moveTo>
                  <a:lnTo>
                    <a:pt x="1" y="1957"/>
                  </a:lnTo>
                  <a:lnTo>
                    <a:pt x="1491" y="6213"/>
                  </a:lnTo>
                  <a:lnTo>
                    <a:pt x="2236" y="7715"/>
                  </a:lnTo>
                  <a:lnTo>
                    <a:pt x="2236" y="9294"/>
                  </a:lnTo>
                  <a:lnTo>
                    <a:pt x="3385" y="13082"/>
                  </a:lnTo>
                  <a:lnTo>
                    <a:pt x="5797" y="13082"/>
                  </a:lnTo>
                  <a:lnTo>
                    <a:pt x="4875" y="9660"/>
                  </a:lnTo>
                  <a:lnTo>
                    <a:pt x="5822" y="9142"/>
                  </a:lnTo>
                  <a:lnTo>
                    <a:pt x="3991" y="5834"/>
                  </a:lnTo>
                  <a:lnTo>
                    <a:pt x="2829" y="2715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190;p55">
              <a:extLst>
                <a:ext uri="{FF2B5EF4-FFF2-40B4-BE49-F238E27FC236}">
                  <a16:creationId xmlns:a16="http://schemas.microsoft.com/office/drawing/2014/main" id="{C47024C5-B936-47B4-907C-263A697BA821}"/>
                </a:ext>
              </a:extLst>
            </p:cNvPr>
            <p:cNvSpPr/>
            <p:nvPr/>
          </p:nvSpPr>
          <p:spPr>
            <a:xfrm>
              <a:off x="5626075" y="893825"/>
              <a:ext cx="145875" cy="113350"/>
            </a:xfrm>
            <a:custGeom>
              <a:avLst/>
              <a:gdLst/>
              <a:ahLst/>
              <a:cxnLst/>
              <a:rect l="l" t="t" r="r" b="b"/>
              <a:pathLst>
                <a:path w="5835" h="4534" extrusionOk="0">
                  <a:moveTo>
                    <a:pt x="4142" y="0"/>
                  </a:moveTo>
                  <a:lnTo>
                    <a:pt x="2362" y="796"/>
                  </a:lnTo>
                  <a:lnTo>
                    <a:pt x="480" y="796"/>
                  </a:lnTo>
                  <a:lnTo>
                    <a:pt x="0" y="2425"/>
                  </a:lnTo>
                  <a:lnTo>
                    <a:pt x="2362" y="4533"/>
                  </a:lnTo>
                  <a:lnTo>
                    <a:pt x="4458" y="3334"/>
                  </a:lnTo>
                  <a:lnTo>
                    <a:pt x="5834" y="2273"/>
                  </a:lnTo>
                  <a:lnTo>
                    <a:pt x="5834" y="480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191;p55">
              <a:extLst>
                <a:ext uri="{FF2B5EF4-FFF2-40B4-BE49-F238E27FC236}">
                  <a16:creationId xmlns:a16="http://schemas.microsoft.com/office/drawing/2014/main" id="{022470D9-7E03-4338-BEB6-51A21A761C95}"/>
                </a:ext>
              </a:extLst>
            </p:cNvPr>
            <p:cNvSpPr/>
            <p:nvPr/>
          </p:nvSpPr>
          <p:spPr>
            <a:xfrm>
              <a:off x="5617225" y="885625"/>
              <a:ext cx="162600" cy="131025"/>
            </a:xfrm>
            <a:custGeom>
              <a:avLst/>
              <a:gdLst/>
              <a:ahLst/>
              <a:cxnLst/>
              <a:rect l="l" t="t" r="r" b="b"/>
              <a:pathLst>
                <a:path w="6504" h="5241" extrusionOk="0">
                  <a:moveTo>
                    <a:pt x="4521" y="657"/>
                  </a:moveTo>
                  <a:lnTo>
                    <a:pt x="5872" y="1048"/>
                  </a:lnTo>
                  <a:lnTo>
                    <a:pt x="5872" y="2437"/>
                  </a:lnTo>
                  <a:lnTo>
                    <a:pt x="4660" y="3371"/>
                  </a:lnTo>
                  <a:lnTo>
                    <a:pt x="2766" y="4470"/>
                  </a:lnTo>
                  <a:lnTo>
                    <a:pt x="708" y="2652"/>
                  </a:lnTo>
                  <a:lnTo>
                    <a:pt x="1074" y="1452"/>
                  </a:lnTo>
                  <a:lnTo>
                    <a:pt x="2728" y="1452"/>
                  </a:lnTo>
                  <a:lnTo>
                    <a:pt x="4521" y="657"/>
                  </a:lnTo>
                  <a:close/>
                  <a:moveTo>
                    <a:pt x="4471" y="0"/>
                  </a:moveTo>
                  <a:lnTo>
                    <a:pt x="2653" y="821"/>
                  </a:lnTo>
                  <a:lnTo>
                    <a:pt x="607" y="821"/>
                  </a:lnTo>
                  <a:lnTo>
                    <a:pt x="1" y="2854"/>
                  </a:lnTo>
                  <a:lnTo>
                    <a:pt x="2678" y="5240"/>
                  </a:lnTo>
                  <a:lnTo>
                    <a:pt x="5001" y="3902"/>
                  </a:lnTo>
                  <a:lnTo>
                    <a:pt x="6504" y="2753"/>
                  </a:lnTo>
                  <a:lnTo>
                    <a:pt x="6504" y="581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192;p55">
              <a:extLst>
                <a:ext uri="{FF2B5EF4-FFF2-40B4-BE49-F238E27FC236}">
                  <a16:creationId xmlns:a16="http://schemas.microsoft.com/office/drawing/2014/main" id="{B97D3970-5373-4CA9-94FB-28ABA528E864}"/>
                </a:ext>
              </a:extLst>
            </p:cNvPr>
            <p:cNvSpPr/>
            <p:nvPr/>
          </p:nvSpPr>
          <p:spPr>
            <a:xfrm>
              <a:off x="5828725" y="897925"/>
              <a:ext cx="80850" cy="36650"/>
            </a:xfrm>
            <a:custGeom>
              <a:avLst/>
              <a:gdLst/>
              <a:ahLst/>
              <a:cxnLst/>
              <a:rect l="l" t="t" r="r" b="b"/>
              <a:pathLst>
                <a:path w="3234" h="1466" extrusionOk="0">
                  <a:moveTo>
                    <a:pt x="1" y="1"/>
                  </a:moveTo>
                  <a:lnTo>
                    <a:pt x="885" y="1465"/>
                  </a:lnTo>
                  <a:lnTo>
                    <a:pt x="3233" y="733"/>
                  </a:lnTo>
                  <a:lnTo>
                    <a:pt x="2350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193;p55">
              <a:extLst>
                <a:ext uri="{FF2B5EF4-FFF2-40B4-BE49-F238E27FC236}">
                  <a16:creationId xmlns:a16="http://schemas.microsoft.com/office/drawing/2014/main" id="{25465E9C-5BA8-458D-ACF4-8D0B98A34014}"/>
                </a:ext>
              </a:extLst>
            </p:cNvPr>
            <p:cNvSpPr/>
            <p:nvPr/>
          </p:nvSpPr>
          <p:spPr>
            <a:xfrm>
              <a:off x="5814525" y="890350"/>
              <a:ext cx="111475" cy="53700"/>
            </a:xfrm>
            <a:custGeom>
              <a:avLst/>
              <a:gdLst/>
              <a:ahLst/>
              <a:cxnLst/>
              <a:rect l="l" t="t" r="r" b="b"/>
              <a:pathLst>
                <a:path w="4459" h="2148" extrusionOk="0">
                  <a:moveTo>
                    <a:pt x="2804" y="632"/>
                  </a:moveTo>
                  <a:lnTo>
                    <a:pt x="3157" y="922"/>
                  </a:lnTo>
                  <a:lnTo>
                    <a:pt x="1604" y="1402"/>
                  </a:lnTo>
                  <a:lnTo>
                    <a:pt x="1125" y="632"/>
                  </a:lnTo>
                  <a:close/>
                  <a:moveTo>
                    <a:pt x="1" y="0"/>
                  </a:moveTo>
                  <a:lnTo>
                    <a:pt x="1314" y="2147"/>
                  </a:lnTo>
                  <a:lnTo>
                    <a:pt x="4458" y="1175"/>
                  </a:lnTo>
                  <a:lnTo>
                    <a:pt x="3031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194;p55">
              <a:extLst>
                <a:ext uri="{FF2B5EF4-FFF2-40B4-BE49-F238E27FC236}">
                  <a16:creationId xmlns:a16="http://schemas.microsoft.com/office/drawing/2014/main" id="{9B35E190-B52F-4269-8056-18F94D3A20A9}"/>
                </a:ext>
              </a:extLst>
            </p:cNvPr>
            <p:cNvSpPr/>
            <p:nvPr/>
          </p:nvSpPr>
          <p:spPr>
            <a:xfrm>
              <a:off x="5765925" y="1013475"/>
              <a:ext cx="80825" cy="48625"/>
            </a:xfrm>
            <a:custGeom>
              <a:avLst/>
              <a:gdLst/>
              <a:ahLst/>
              <a:cxnLst/>
              <a:rect l="l" t="t" r="r" b="b"/>
              <a:pathLst>
                <a:path w="3233" h="1945" extrusionOk="0">
                  <a:moveTo>
                    <a:pt x="0" y="0"/>
                  </a:moveTo>
                  <a:lnTo>
                    <a:pt x="871" y="1945"/>
                  </a:lnTo>
                  <a:lnTo>
                    <a:pt x="3233" y="972"/>
                  </a:lnTo>
                  <a:lnTo>
                    <a:pt x="1616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195;p55">
              <a:extLst>
                <a:ext uri="{FF2B5EF4-FFF2-40B4-BE49-F238E27FC236}">
                  <a16:creationId xmlns:a16="http://schemas.microsoft.com/office/drawing/2014/main" id="{03E56C7C-02D5-441F-828E-B9153171FB2A}"/>
                </a:ext>
              </a:extLst>
            </p:cNvPr>
            <p:cNvSpPr/>
            <p:nvPr/>
          </p:nvSpPr>
          <p:spPr>
            <a:xfrm>
              <a:off x="5752975" y="1004300"/>
              <a:ext cx="113025" cy="68225"/>
            </a:xfrm>
            <a:custGeom>
              <a:avLst/>
              <a:gdLst/>
              <a:ahLst/>
              <a:cxnLst/>
              <a:rect l="l" t="t" r="r" b="b"/>
              <a:pathLst>
                <a:path w="4521" h="2729" extrusionOk="0">
                  <a:moveTo>
                    <a:pt x="1023" y="733"/>
                  </a:moveTo>
                  <a:lnTo>
                    <a:pt x="2046" y="847"/>
                  </a:lnTo>
                  <a:lnTo>
                    <a:pt x="2993" y="1314"/>
                  </a:lnTo>
                  <a:lnTo>
                    <a:pt x="1554" y="1908"/>
                  </a:lnTo>
                  <a:lnTo>
                    <a:pt x="1023" y="733"/>
                  </a:lnTo>
                  <a:close/>
                  <a:moveTo>
                    <a:pt x="0" y="1"/>
                  </a:moveTo>
                  <a:lnTo>
                    <a:pt x="1225" y="2728"/>
                  </a:lnTo>
                  <a:lnTo>
                    <a:pt x="4521" y="1365"/>
                  </a:lnTo>
                  <a:lnTo>
                    <a:pt x="2273" y="2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196;p55">
              <a:extLst>
                <a:ext uri="{FF2B5EF4-FFF2-40B4-BE49-F238E27FC236}">
                  <a16:creationId xmlns:a16="http://schemas.microsoft.com/office/drawing/2014/main" id="{DF423807-9D9A-4D41-9006-AE2896193325}"/>
                </a:ext>
              </a:extLst>
            </p:cNvPr>
            <p:cNvSpPr/>
            <p:nvPr/>
          </p:nvSpPr>
          <p:spPr>
            <a:xfrm>
              <a:off x="4952100" y="890350"/>
              <a:ext cx="78950" cy="112725"/>
            </a:xfrm>
            <a:custGeom>
              <a:avLst/>
              <a:gdLst/>
              <a:ahLst/>
              <a:cxnLst/>
              <a:rect l="l" t="t" r="r" b="b"/>
              <a:pathLst>
                <a:path w="3158" h="4509" extrusionOk="0">
                  <a:moveTo>
                    <a:pt x="1" y="0"/>
                  </a:moveTo>
                  <a:lnTo>
                    <a:pt x="1" y="1882"/>
                  </a:lnTo>
                  <a:lnTo>
                    <a:pt x="960" y="4508"/>
                  </a:lnTo>
                  <a:lnTo>
                    <a:pt x="3157" y="2576"/>
                  </a:lnTo>
                  <a:lnTo>
                    <a:pt x="3157" y="1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197;p55">
              <a:extLst>
                <a:ext uri="{FF2B5EF4-FFF2-40B4-BE49-F238E27FC236}">
                  <a16:creationId xmlns:a16="http://schemas.microsoft.com/office/drawing/2014/main" id="{486FA1FD-F6BC-4014-9465-500C9AFE73B9}"/>
                </a:ext>
              </a:extLst>
            </p:cNvPr>
            <p:cNvSpPr/>
            <p:nvPr/>
          </p:nvSpPr>
          <p:spPr>
            <a:xfrm>
              <a:off x="4944200" y="878675"/>
              <a:ext cx="94750" cy="137975"/>
            </a:xfrm>
            <a:custGeom>
              <a:avLst/>
              <a:gdLst/>
              <a:ahLst/>
              <a:cxnLst/>
              <a:rect l="l" t="t" r="r" b="b"/>
              <a:pathLst>
                <a:path w="3790" h="5519" extrusionOk="0">
                  <a:moveTo>
                    <a:pt x="620" y="922"/>
                  </a:moveTo>
                  <a:lnTo>
                    <a:pt x="3145" y="1932"/>
                  </a:lnTo>
                  <a:lnTo>
                    <a:pt x="3145" y="2892"/>
                  </a:lnTo>
                  <a:lnTo>
                    <a:pt x="1415" y="4432"/>
                  </a:lnTo>
                  <a:lnTo>
                    <a:pt x="632" y="2298"/>
                  </a:lnTo>
                  <a:lnTo>
                    <a:pt x="620" y="922"/>
                  </a:lnTo>
                  <a:close/>
                  <a:moveTo>
                    <a:pt x="1" y="0"/>
                  </a:moveTo>
                  <a:lnTo>
                    <a:pt x="1" y="2349"/>
                  </a:lnTo>
                  <a:lnTo>
                    <a:pt x="1137" y="5518"/>
                  </a:lnTo>
                  <a:lnTo>
                    <a:pt x="3789" y="3182"/>
                  </a:lnTo>
                  <a:lnTo>
                    <a:pt x="3789" y="1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4198;p55">
              <a:extLst>
                <a:ext uri="{FF2B5EF4-FFF2-40B4-BE49-F238E27FC236}">
                  <a16:creationId xmlns:a16="http://schemas.microsoft.com/office/drawing/2014/main" id="{2EE888F3-84E7-4FA8-8741-A20DA1B05389}"/>
                </a:ext>
              </a:extLst>
            </p:cNvPr>
            <p:cNvSpPr/>
            <p:nvPr/>
          </p:nvSpPr>
          <p:spPr>
            <a:xfrm>
              <a:off x="4770275" y="799125"/>
              <a:ext cx="164800" cy="161950"/>
            </a:xfrm>
            <a:custGeom>
              <a:avLst/>
              <a:gdLst/>
              <a:ahLst/>
              <a:cxnLst/>
              <a:rect l="l" t="t" r="r" b="b"/>
              <a:pathLst>
                <a:path w="6592" h="6478" extrusionOk="0">
                  <a:moveTo>
                    <a:pt x="1049" y="0"/>
                  </a:moveTo>
                  <a:lnTo>
                    <a:pt x="0" y="1856"/>
                  </a:lnTo>
                  <a:lnTo>
                    <a:pt x="948" y="4546"/>
                  </a:lnTo>
                  <a:lnTo>
                    <a:pt x="2539" y="6478"/>
                  </a:lnTo>
                  <a:lnTo>
                    <a:pt x="5064" y="6478"/>
                  </a:lnTo>
                  <a:lnTo>
                    <a:pt x="6592" y="6213"/>
                  </a:lnTo>
                  <a:lnTo>
                    <a:pt x="5695" y="3801"/>
                  </a:lnTo>
                  <a:lnTo>
                    <a:pt x="3296" y="2500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199;p55">
              <a:extLst>
                <a:ext uri="{FF2B5EF4-FFF2-40B4-BE49-F238E27FC236}">
                  <a16:creationId xmlns:a16="http://schemas.microsoft.com/office/drawing/2014/main" id="{2DC5263C-280B-444E-8654-3DE309187799}"/>
                </a:ext>
              </a:extLst>
            </p:cNvPr>
            <p:cNvSpPr/>
            <p:nvPr/>
          </p:nvSpPr>
          <p:spPr>
            <a:xfrm>
              <a:off x="4761750" y="785550"/>
              <a:ext cx="184075" cy="183425"/>
            </a:xfrm>
            <a:custGeom>
              <a:avLst/>
              <a:gdLst/>
              <a:ahLst/>
              <a:cxnLst/>
              <a:rect l="l" t="t" r="r" b="b"/>
              <a:pathLst>
                <a:path w="7363" h="7337" extrusionOk="0">
                  <a:moveTo>
                    <a:pt x="1453" y="1074"/>
                  </a:moveTo>
                  <a:lnTo>
                    <a:pt x="3410" y="3245"/>
                  </a:lnTo>
                  <a:lnTo>
                    <a:pt x="5784" y="4559"/>
                  </a:lnTo>
                  <a:lnTo>
                    <a:pt x="6503" y="6516"/>
                  </a:lnTo>
                  <a:lnTo>
                    <a:pt x="5405" y="6705"/>
                  </a:lnTo>
                  <a:lnTo>
                    <a:pt x="3031" y="6705"/>
                  </a:lnTo>
                  <a:lnTo>
                    <a:pt x="1566" y="4937"/>
                  </a:lnTo>
                  <a:lnTo>
                    <a:pt x="695" y="2425"/>
                  </a:lnTo>
                  <a:lnTo>
                    <a:pt x="1453" y="1074"/>
                  </a:lnTo>
                  <a:close/>
                  <a:moveTo>
                    <a:pt x="1326" y="0"/>
                  </a:moveTo>
                  <a:lnTo>
                    <a:pt x="1" y="2374"/>
                  </a:lnTo>
                  <a:lnTo>
                    <a:pt x="985" y="5203"/>
                  </a:lnTo>
                  <a:lnTo>
                    <a:pt x="2728" y="7337"/>
                  </a:lnTo>
                  <a:lnTo>
                    <a:pt x="5468" y="7337"/>
                  </a:lnTo>
                  <a:lnTo>
                    <a:pt x="7362" y="7008"/>
                  </a:lnTo>
                  <a:lnTo>
                    <a:pt x="6289" y="4129"/>
                  </a:lnTo>
                  <a:lnTo>
                    <a:pt x="3839" y="2791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4200;p55">
              <a:extLst>
                <a:ext uri="{FF2B5EF4-FFF2-40B4-BE49-F238E27FC236}">
                  <a16:creationId xmlns:a16="http://schemas.microsoft.com/office/drawing/2014/main" id="{D4DEEC9A-1D52-457A-B1A5-9ABA2C10BA3D}"/>
                </a:ext>
              </a:extLst>
            </p:cNvPr>
            <p:cNvSpPr/>
            <p:nvPr/>
          </p:nvSpPr>
          <p:spPr>
            <a:xfrm>
              <a:off x="4392100" y="1174150"/>
              <a:ext cx="165750" cy="386075"/>
            </a:xfrm>
            <a:custGeom>
              <a:avLst/>
              <a:gdLst/>
              <a:ahLst/>
              <a:cxnLst/>
              <a:rect l="l" t="t" r="r" b="b"/>
              <a:pathLst>
                <a:path w="6630" h="15443" extrusionOk="0">
                  <a:moveTo>
                    <a:pt x="6629" y="0"/>
                  </a:moveTo>
                  <a:lnTo>
                    <a:pt x="4521" y="1036"/>
                  </a:lnTo>
                  <a:lnTo>
                    <a:pt x="2261" y="3056"/>
                  </a:lnTo>
                  <a:lnTo>
                    <a:pt x="0" y="6301"/>
                  </a:lnTo>
                  <a:lnTo>
                    <a:pt x="354" y="10594"/>
                  </a:lnTo>
                  <a:lnTo>
                    <a:pt x="51" y="12652"/>
                  </a:lnTo>
                  <a:lnTo>
                    <a:pt x="1288" y="15443"/>
                  </a:lnTo>
                  <a:lnTo>
                    <a:pt x="4357" y="15443"/>
                  </a:lnTo>
                  <a:lnTo>
                    <a:pt x="2425" y="11731"/>
                  </a:lnTo>
                  <a:lnTo>
                    <a:pt x="2955" y="7033"/>
                  </a:lnTo>
                  <a:lnTo>
                    <a:pt x="4634" y="4154"/>
                  </a:lnTo>
                  <a:lnTo>
                    <a:pt x="6629" y="1844"/>
                  </a:lnTo>
                  <a:lnTo>
                    <a:pt x="6629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4201;p55">
              <a:extLst>
                <a:ext uri="{FF2B5EF4-FFF2-40B4-BE49-F238E27FC236}">
                  <a16:creationId xmlns:a16="http://schemas.microsoft.com/office/drawing/2014/main" id="{C92B4463-95FB-4FC8-9E8F-57A551D034A6}"/>
                </a:ext>
              </a:extLst>
            </p:cNvPr>
            <p:cNvSpPr/>
            <p:nvPr/>
          </p:nvSpPr>
          <p:spPr>
            <a:xfrm>
              <a:off x="4383875" y="1161200"/>
              <a:ext cx="181875" cy="406925"/>
            </a:xfrm>
            <a:custGeom>
              <a:avLst/>
              <a:gdLst/>
              <a:ahLst/>
              <a:cxnLst/>
              <a:rect l="l" t="t" r="r" b="b"/>
              <a:pathLst>
                <a:path w="7275" h="16277" extrusionOk="0">
                  <a:moveTo>
                    <a:pt x="6643" y="1023"/>
                  </a:moveTo>
                  <a:lnTo>
                    <a:pt x="6643" y="2248"/>
                  </a:lnTo>
                  <a:lnTo>
                    <a:pt x="4686" y="4508"/>
                  </a:lnTo>
                  <a:lnTo>
                    <a:pt x="3006" y="7387"/>
                  </a:lnTo>
                  <a:lnTo>
                    <a:pt x="2425" y="12299"/>
                  </a:lnTo>
                  <a:lnTo>
                    <a:pt x="4168" y="15645"/>
                  </a:lnTo>
                  <a:lnTo>
                    <a:pt x="1819" y="15645"/>
                  </a:lnTo>
                  <a:lnTo>
                    <a:pt x="708" y="13120"/>
                  </a:lnTo>
                  <a:lnTo>
                    <a:pt x="999" y="11125"/>
                  </a:lnTo>
                  <a:lnTo>
                    <a:pt x="645" y="6895"/>
                  </a:lnTo>
                  <a:lnTo>
                    <a:pt x="2829" y="3789"/>
                  </a:lnTo>
                  <a:lnTo>
                    <a:pt x="5039" y="1806"/>
                  </a:lnTo>
                  <a:lnTo>
                    <a:pt x="6643" y="1023"/>
                  </a:lnTo>
                  <a:close/>
                  <a:moveTo>
                    <a:pt x="7274" y="0"/>
                  </a:moveTo>
                  <a:lnTo>
                    <a:pt x="4723" y="1263"/>
                  </a:lnTo>
                  <a:lnTo>
                    <a:pt x="2387" y="3347"/>
                  </a:lnTo>
                  <a:lnTo>
                    <a:pt x="1" y="6731"/>
                  </a:lnTo>
                  <a:lnTo>
                    <a:pt x="380" y="11112"/>
                  </a:lnTo>
                  <a:lnTo>
                    <a:pt x="64" y="13221"/>
                  </a:lnTo>
                  <a:lnTo>
                    <a:pt x="1415" y="16277"/>
                  </a:lnTo>
                  <a:lnTo>
                    <a:pt x="5203" y="16277"/>
                  </a:lnTo>
                  <a:lnTo>
                    <a:pt x="3069" y="12185"/>
                  </a:lnTo>
                  <a:lnTo>
                    <a:pt x="3587" y="7652"/>
                  </a:lnTo>
                  <a:lnTo>
                    <a:pt x="5203" y="4874"/>
                  </a:lnTo>
                  <a:lnTo>
                    <a:pt x="7274" y="2475"/>
                  </a:lnTo>
                  <a:lnTo>
                    <a:pt x="7274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4202;p55">
              <a:extLst>
                <a:ext uri="{FF2B5EF4-FFF2-40B4-BE49-F238E27FC236}">
                  <a16:creationId xmlns:a16="http://schemas.microsoft.com/office/drawing/2014/main" id="{67ABF706-3A99-48B5-88D9-F1BD22E3FCE0}"/>
                </a:ext>
              </a:extLst>
            </p:cNvPr>
            <p:cNvSpPr/>
            <p:nvPr/>
          </p:nvSpPr>
          <p:spPr>
            <a:xfrm>
              <a:off x="3327950" y="2153675"/>
              <a:ext cx="78950" cy="116200"/>
            </a:xfrm>
            <a:custGeom>
              <a:avLst/>
              <a:gdLst/>
              <a:ahLst/>
              <a:cxnLst/>
              <a:rect l="l" t="t" r="r" b="b"/>
              <a:pathLst>
                <a:path w="3158" h="4648" extrusionOk="0">
                  <a:moveTo>
                    <a:pt x="1288" y="1"/>
                  </a:moveTo>
                  <a:lnTo>
                    <a:pt x="1" y="1655"/>
                  </a:lnTo>
                  <a:lnTo>
                    <a:pt x="1" y="3069"/>
                  </a:lnTo>
                  <a:lnTo>
                    <a:pt x="1" y="3700"/>
                  </a:lnTo>
                  <a:lnTo>
                    <a:pt x="884" y="4647"/>
                  </a:lnTo>
                  <a:lnTo>
                    <a:pt x="2677" y="3915"/>
                  </a:lnTo>
                  <a:lnTo>
                    <a:pt x="3157" y="1731"/>
                  </a:lnTo>
                  <a:lnTo>
                    <a:pt x="3157" y="544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203;p55">
              <a:extLst>
                <a:ext uri="{FF2B5EF4-FFF2-40B4-BE49-F238E27FC236}">
                  <a16:creationId xmlns:a16="http://schemas.microsoft.com/office/drawing/2014/main" id="{8162890E-FFC1-4927-A95E-B18A52922938}"/>
                </a:ext>
              </a:extLst>
            </p:cNvPr>
            <p:cNvSpPr/>
            <p:nvPr/>
          </p:nvSpPr>
          <p:spPr>
            <a:xfrm>
              <a:off x="3320050" y="2144525"/>
              <a:ext cx="94725" cy="134825"/>
            </a:xfrm>
            <a:custGeom>
              <a:avLst/>
              <a:gdLst/>
              <a:ahLst/>
              <a:cxnLst/>
              <a:rect l="l" t="t" r="r" b="b"/>
              <a:pathLst>
                <a:path w="3789" h="5393" extrusionOk="0">
                  <a:moveTo>
                    <a:pt x="1718" y="720"/>
                  </a:moveTo>
                  <a:lnTo>
                    <a:pt x="3158" y="1150"/>
                  </a:lnTo>
                  <a:lnTo>
                    <a:pt x="3158" y="2059"/>
                  </a:lnTo>
                  <a:lnTo>
                    <a:pt x="2728" y="4054"/>
                  </a:lnTo>
                  <a:lnTo>
                    <a:pt x="1289" y="4647"/>
                  </a:lnTo>
                  <a:lnTo>
                    <a:pt x="632" y="3953"/>
                  </a:lnTo>
                  <a:lnTo>
                    <a:pt x="632" y="2122"/>
                  </a:lnTo>
                  <a:lnTo>
                    <a:pt x="1718" y="720"/>
                  </a:lnTo>
                  <a:close/>
                  <a:moveTo>
                    <a:pt x="1491" y="0"/>
                  </a:moveTo>
                  <a:lnTo>
                    <a:pt x="1" y="1907"/>
                  </a:lnTo>
                  <a:lnTo>
                    <a:pt x="1" y="4193"/>
                  </a:lnTo>
                  <a:lnTo>
                    <a:pt x="1125" y="5392"/>
                  </a:lnTo>
                  <a:lnTo>
                    <a:pt x="3271" y="4508"/>
                  </a:lnTo>
                  <a:lnTo>
                    <a:pt x="3789" y="2160"/>
                  </a:lnTo>
                  <a:lnTo>
                    <a:pt x="3789" y="682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204;p55">
              <a:extLst>
                <a:ext uri="{FF2B5EF4-FFF2-40B4-BE49-F238E27FC236}">
                  <a16:creationId xmlns:a16="http://schemas.microsoft.com/office/drawing/2014/main" id="{2D6D7F05-3B44-46CC-A7D0-2C924A85C914}"/>
                </a:ext>
              </a:extLst>
            </p:cNvPr>
            <p:cNvSpPr/>
            <p:nvPr/>
          </p:nvSpPr>
          <p:spPr>
            <a:xfrm>
              <a:off x="3404025" y="2057075"/>
              <a:ext cx="144925" cy="252250"/>
            </a:xfrm>
            <a:custGeom>
              <a:avLst/>
              <a:gdLst/>
              <a:ahLst/>
              <a:cxnLst/>
              <a:rect l="l" t="t" r="r" b="b"/>
              <a:pathLst>
                <a:path w="5797" h="10090" extrusionOk="0">
                  <a:moveTo>
                    <a:pt x="2602" y="1"/>
                  </a:moveTo>
                  <a:lnTo>
                    <a:pt x="834" y="443"/>
                  </a:lnTo>
                  <a:lnTo>
                    <a:pt x="1" y="1680"/>
                  </a:lnTo>
                  <a:lnTo>
                    <a:pt x="2097" y="4408"/>
                  </a:lnTo>
                  <a:lnTo>
                    <a:pt x="2311" y="6201"/>
                  </a:lnTo>
                  <a:lnTo>
                    <a:pt x="746" y="7703"/>
                  </a:lnTo>
                  <a:lnTo>
                    <a:pt x="746" y="10090"/>
                  </a:lnTo>
                  <a:lnTo>
                    <a:pt x="5796" y="9155"/>
                  </a:lnTo>
                  <a:lnTo>
                    <a:pt x="5796" y="7564"/>
                  </a:lnTo>
                  <a:lnTo>
                    <a:pt x="4837" y="5266"/>
                  </a:lnTo>
                  <a:lnTo>
                    <a:pt x="2728" y="2753"/>
                  </a:lnTo>
                  <a:lnTo>
                    <a:pt x="3700" y="1213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205;p55">
              <a:extLst>
                <a:ext uri="{FF2B5EF4-FFF2-40B4-BE49-F238E27FC236}">
                  <a16:creationId xmlns:a16="http://schemas.microsoft.com/office/drawing/2014/main" id="{03C0A3B8-5C1C-4AB1-B38E-667ED7B2092F}"/>
                </a:ext>
              </a:extLst>
            </p:cNvPr>
            <p:cNvSpPr/>
            <p:nvPr/>
          </p:nvSpPr>
          <p:spPr>
            <a:xfrm>
              <a:off x="3394250" y="2048250"/>
              <a:ext cx="162600" cy="270550"/>
            </a:xfrm>
            <a:custGeom>
              <a:avLst/>
              <a:gdLst/>
              <a:ahLst/>
              <a:cxnLst/>
              <a:rect l="l" t="t" r="r" b="b"/>
              <a:pathLst>
                <a:path w="6504" h="10822" extrusionOk="0">
                  <a:moveTo>
                    <a:pt x="2879" y="707"/>
                  </a:moveTo>
                  <a:lnTo>
                    <a:pt x="3687" y="1604"/>
                  </a:lnTo>
                  <a:lnTo>
                    <a:pt x="2728" y="3132"/>
                  </a:lnTo>
                  <a:lnTo>
                    <a:pt x="4950" y="5783"/>
                  </a:lnTo>
                  <a:lnTo>
                    <a:pt x="5872" y="7980"/>
                  </a:lnTo>
                  <a:lnTo>
                    <a:pt x="5872" y="9243"/>
                  </a:lnTo>
                  <a:lnTo>
                    <a:pt x="1452" y="10064"/>
                  </a:lnTo>
                  <a:lnTo>
                    <a:pt x="1452" y="8195"/>
                  </a:lnTo>
                  <a:lnTo>
                    <a:pt x="3031" y="6667"/>
                  </a:lnTo>
                  <a:lnTo>
                    <a:pt x="2791" y="4634"/>
                  </a:lnTo>
                  <a:lnTo>
                    <a:pt x="783" y="2008"/>
                  </a:lnTo>
                  <a:lnTo>
                    <a:pt x="1414" y="1061"/>
                  </a:lnTo>
                  <a:lnTo>
                    <a:pt x="2879" y="707"/>
                  </a:lnTo>
                  <a:close/>
                  <a:moveTo>
                    <a:pt x="3094" y="0"/>
                  </a:moveTo>
                  <a:lnTo>
                    <a:pt x="1023" y="505"/>
                  </a:lnTo>
                  <a:lnTo>
                    <a:pt x="0" y="2046"/>
                  </a:lnTo>
                  <a:lnTo>
                    <a:pt x="2172" y="4887"/>
                  </a:lnTo>
                  <a:lnTo>
                    <a:pt x="2361" y="6440"/>
                  </a:lnTo>
                  <a:lnTo>
                    <a:pt x="821" y="7917"/>
                  </a:lnTo>
                  <a:lnTo>
                    <a:pt x="821" y="10822"/>
                  </a:lnTo>
                  <a:lnTo>
                    <a:pt x="6503" y="9774"/>
                  </a:lnTo>
                  <a:lnTo>
                    <a:pt x="6503" y="7917"/>
                  </a:lnTo>
                  <a:lnTo>
                    <a:pt x="5506" y="5493"/>
                  </a:lnTo>
                  <a:lnTo>
                    <a:pt x="3498" y="3094"/>
                  </a:lnTo>
                  <a:lnTo>
                    <a:pt x="4470" y="1541"/>
                  </a:lnTo>
                  <a:lnTo>
                    <a:pt x="3094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4206;p55">
              <a:extLst>
                <a:ext uri="{FF2B5EF4-FFF2-40B4-BE49-F238E27FC236}">
                  <a16:creationId xmlns:a16="http://schemas.microsoft.com/office/drawing/2014/main" id="{C37A4440-696A-4E10-A0BD-CB7922E03D1E}"/>
                </a:ext>
              </a:extLst>
            </p:cNvPr>
            <p:cNvSpPr/>
            <p:nvPr/>
          </p:nvSpPr>
          <p:spPr>
            <a:xfrm>
              <a:off x="3658775" y="1084500"/>
              <a:ext cx="236775" cy="215300"/>
            </a:xfrm>
            <a:custGeom>
              <a:avLst/>
              <a:gdLst/>
              <a:ahLst/>
              <a:cxnLst/>
              <a:rect l="l" t="t" r="r" b="b"/>
              <a:pathLst>
                <a:path w="9471" h="8612" extrusionOk="0">
                  <a:moveTo>
                    <a:pt x="3498" y="0"/>
                  </a:moveTo>
                  <a:lnTo>
                    <a:pt x="1907" y="972"/>
                  </a:lnTo>
                  <a:lnTo>
                    <a:pt x="1907" y="1692"/>
                  </a:lnTo>
                  <a:lnTo>
                    <a:pt x="1" y="2273"/>
                  </a:lnTo>
                  <a:lnTo>
                    <a:pt x="2173" y="5026"/>
                  </a:lnTo>
                  <a:lnTo>
                    <a:pt x="3801" y="6162"/>
                  </a:lnTo>
                  <a:lnTo>
                    <a:pt x="3271" y="6970"/>
                  </a:lnTo>
                  <a:lnTo>
                    <a:pt x="5254" y="8612"/>
                  </a:lnTo>
                  <a:lnTo>
                    <a:pt x="6327" y="4028"/>
                  </a:lnTo>
                  <a:lnTo>
                    <a:pt x="7488" y="5278"/>
                  </a:lnTo>
                  <a:lnTo>
                    <a:pt x="7122" y="7046"/>
                  </a:lnTo>
                  <a:lnTo>
                    <a:pt x="8537" y="7046"/>
                  </a:lnTo>
                  <a:lnTo>
                    <a:pt x="9471" y="5177"/>
                  </a:lnTo>
                  <a:lnTo>
                    <a:pt x="6150" y="2513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4207;p55">
              <a:extLst>
                <a:ext uri="{FF2B5EF4-FFF2-40B4-BE49-F238E27FC236}">
                  <a16:creationId xmlns:a16="http://schemas.microsoft.com/office/drawing/2014/main" id="{DF4C5033-A3AF-472D-BDA4-77EA77CBC7EC}"/>
                </a:ext>
              </a:extLst>
            </p:cNvPr>
            <p:cNvSpPr/>
            <p:nvPr/>
          </p:nvSpPr>
          <p:spPr>
            <a:xfrm>
              <a:off x="3645200" y="1074400"/>
              <a:ext cx="260450" cy="239600"/>
            </a:xfrm>
            <a:custGeom>
              <a:avLst/>
              <a:gdLst/>
              <a:ahLst/>
              <a:cxnLst/>
              <a:rect l="l" t="t" r="r" b="b"/>
              <a:pathLst>
                <a:path w="10418" h="9584" extrusionOk="0">
                  <a:moveTo>
                    <a:pt x="4003" y="796"/>
                  </a:moveTo>
                  <a:lnTo>
                    <a:pt x="6491" y="3157"/>
                  </a:lnTo>
                  <a:lnTo>
                    <a:pt x="9610" y="5670"/>
                  </a:lnTo>
                  <a:lnTo>
                    <a:pt x="8878" y="7134"/>
                  </a:lnTo>
                  <a:lnTo>
                    <a:pt x="8057" y="7134"/>
                  </a:lnTo>
                  <a:lnTo>
                    <a:pt x="8372" y="5581"/>
                  </a:lnTo>
                  <a:lnTo>
                    <a:pt x="6693" y="3788"/>
                  </a:lnTo>
                  <a:lnTo>
                    <a:pt x="5607" y="8460"/>
                  </a:lnTo>
                  <a:lnTo>
                    <a:pt x="4231" y="7324"/>
                  </a:lnTo>
                  <a:lnTo>
                    <a:pt x="4774" y="6478"/>
                  </a:lnTo>
                  <a:lnTo>
                    <a:pt x="2943" y="5202"/>
                  </a:lnTo>
                  <a:lnTo>
                    <a:pt x="1074" y="2841"/>
                  </a:lnTo>
                  <a:lnTo>
                    <a:pt x="2779" y="2323"/>
                  </a:lnTo>
                  <a:lnTo>
                    <a:pt x="2779" y="1553"/>
                  </a:lnTo>
                  <a:lnTo>
                    <a:pt x="4003" y="796"/>
                  </a:lnTo>
                  <a:close/>
                  <a:moveTo>
                    <a:pt x="4092" y="0"/>
                  </a:moveTo>
                  <a:lnTo>
                    <a:pt x="2147" y="1200"/>
                  </a:lnTo>
                  <a:lnTo>
                    <a:pt x="2147" y="1856"/>
                  </a:lnTo>
                  <a:lnTo>
                    <a:pt x="1" y="2513"/>
                  </a:lnTo>
                  <a:lnTo>
                    <a:pt x="2476" y="5632"/>
                  </a:lnTo>
                  <a:lnTo>
                    <a:pt x="3915" y="6654"/>
                  </a:lnTo>
                  <a:lnTo>
                    <a:pt x="3397" y="7437"/>
                  </a:lnTo>
                  <a:lnTo>
                    <a:pt x="5986" y="9584"/>
                  </a:lnTo>
                  <a:lnTo>
                    <a:pt x="7047" y="5076"/>
                  </a:lnTo>
                  <a:lnTo>
                    <a:pt x="7691" y="5771"/>
                  </a:lnTo>
                  <a:lnTo>
                    <a:pt x="7274" y="7778"/>
                  </a:lnTo>
                  <a:lnTo>
                    <a:pt x="9269" y="7778"/>
                  </a:lnTo>
                  <a:lnTo>
                    <a:pt x="10418" y="5505"/>
                  </a:lnTo>
                  <a:lnTo>
                    <a:pt x="6908" y="2690"/>
                  </a:lnTo>
                  <a:lnTo>
                    <a:pt x="4092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4208;p55">
              <a:extLst>
                <a:ext uri="{FF2B5EF4-FFF2-40B4-BE49-F238E27FC236}">
                  <a16:creationId xmlns:a16="http://schemas.microsoft.com/office/drawing/2014/main" id="{4E72A38F-88C9-465F-A537-C6338FD8ABE8}"/>
                </a:ext>
              </a:extLst>
            </p:cNvPr>
            <p:cNvSpPr/>
            <p:nvPr/>
          </p:nvSpPr>
          <p:spPr>
            <a:xfrm>
              <a:off x="3780950" y="1045975"/>
              <a:ext cx="134825" cy="91250"/>
            </a:xfrm>
            <a:custGeom>
              <a:avLst/>
              <a:gdLst/>
              <a:ahLst/>
              <a:cxnLst/>
              <a:rect l="l" t="t" r="r" b="b"/>
              <a:pathLst>
                <a:path w="5393" h="3650" extrusionOk="0">
                  <a:moveTo>
                    <a:pt x="1175" y="1"/>
                  </a:moveTo>
                  <a:lnTo>
                    <a:pt x="0" y="1137"/>
                  </a:lnTo>
                  <a:lnTo>
                    <a:pt x="2235" y="2842"/>
                  </a:lnTo>
                  <a:lnTo>
                    <a:pt x="3612" y="3650"/>
                  </a:lnTo>
                  <a:lnTo>
                    <a:pt x="5392" y="1819"/>
                  </a:lnTo>
                  <a:lnTo>
                    <a:pt x="4584" y="329"/>
                  </a:lnTo>
                  <a:lnTo>
                    <a:pt x="3208" y="1"/>
                  </a:lnTo>
                  <a:lnTo>
                    <a:pt x="2703" y="1137"/>
                  </a:lnTo>
                  <a:lnTo>
                    <a:pt x="1175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4209;p55">
              <a:extLst>
                <a:ext uri="{FF2B5EF4-FFF2-40B4-BE49-F238E27FC236}">
                  <a16:creationId xmlns:a16="http://schemas.microsoft.com/office/drawing/2014/main" id="{D93024D0-F6FC-4C5D-B244-2159FFECCC28}"/>
                </a:ext>
              </a:extLst>
            </p:cNvPr>
            <p:cNvSpPr/>
            <p:nvPr/>
          </p:nvSpPr>
          <p:spPr>
            <a:xfrm>
              <a:off x="3768950" y="1035550"/>
              <a:ext cx="156600" cy="111475"/>
            </a:xfrm>
            <a:custGeom>
              <a:avLst/>
              <a:gdLst/>
              <a:ahLst/>
              <a:cxnLst/>
              <a:rect l="l" t="t" r="r" b="b"/>
              <a:pathLst>
                <a:path w="6264" h="4459" extrusionOk="0">
                  <a:moveTo>
                    <a:pt x="3864" y="784"/>
                  </a:moveTo>
                  <a:lnTo>
                    <a:pt x="4849" y="1011"/>
                  </a:lnTo>
                  <a:lnTo>
                    <a:pt x="5481" y="2185"/>
                  </a:lnTo>
                  <a:lnTo>
                    <a:pt x="4041" y="3663"/>
                  </a:lnTo>
                  <a:lnTo>
                    <a:pt x="2905" y="3006"/>
                  </a:lnTo>
                  <a:lnTo>
                    <a:pt x="960" y="1529"/>
                  </a:lnTo>
                  <a:lnTo>
                    <a:pt x="1680" y="834"/>
                  </a:lnTo>
                  <a:lnTo>
                    <a:pt x="3309" y="2046"/>
                  </a:lnTo>
                  <a:lnTo>
                    <a:pt x="3864" y="784"/>
                  </a:lnTo>
                  <a:close/>
                  <a:moveTo>
                    <a:pt x="1629" y="1"/>
                  </a:moveTo>
                  <a:lnTo>
                    <a:pt x="0" y="1579"/>
                  </a:lnTo>
                  <a:lnTo>
                    <a:pt x="2564" y="3524"/>
                  </a:lnTo>
                  <a:lnTo>
                    <a:pt x="4142" y="4458"/>
                  </a:lnTo>
                  <a:lnTo>
                    <a:pt x="6264" y="2299"/>
                  </a:lnTo>
                  <a:lnTo>
                    <a:pt x="5279" y="468"/>
                  </a:lnTo>
                  <a:lnTo>
                    <a:pt x="3511" y="51"/>
                  </a:lnTo>
                  <a:lnTo>
                    <a:pt x="3056" y="1062"/>
                  </a:lnTo>
                  <a:lnTo>
                    <a:pt x="1629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4210;p55">
              <a:extLst>
                <a:ext uri="{FF2B5EF4-FFF2-40B4-BE49-F238E27FC236}">
                  <a16:creationId xmlns:a16="http://schemas.microsoft.com/office/drawing/2014/main" id="{6DA50026-3B2A-4EBC-B526-01BE6EE61790}"/>
                </a:ext>
              </a:extLst>
            </p:cNvPr>
            <p:cNvSpPr/>
            <p:nvPr/>
          </p:nvSpPr>
          <p:spPr>
            <a:xfrm>
              <a:off x="3098775" y="1751200"/>
              <a:ext cx="166375" cy="133550"/>
            </a:xfrm>
            <a:custGeom>
              <a:avLst/>
              <a:gdLst/>
              <a:ahLst/>
              <a:cxnLst/>
              <a:rect l="l" t="t" r="r" b="b"/>
              <a:pathLst>
                <a:path w="6655" h="5342" extrusionOk="0">
                  <a:moveTo>
                    <a:pt x="5619" y="0"/>
                  </a:moveTo>
                  <a:lnTo>
                    <a:pt x="4205" y="985"/>
                  </a:lnTo>
                  <a:lnTo>
                    <a:pt x="2475" y="1869"/>
                  </a:lnTo>
                  <a:lnTo>
                    <a:pt x="1288" y="404"/>
                  </a:lnTo>
                  <a:lnTo>
                    <a:pt x="0" y="1856"/>
                  </a:lnTo>
                  <a:lnTo>
                    <a:pt x="341" y="2829"/>
                  </a:lnTo>
                  <a:lnTo>
                    <a:pt x="341" y="4028"/>
                  </a:lnTo>
                  <a:lnTo>
                    <a:pt x="2766" y="5341"/>
                  </a:lnTo>
                  <a:lnTo>
                    <a:pt x="4963" y="4369"/>
                  </a:lnTo>
                  <a:lnTo>
                    <a:pt x="6655" y="2854"/>
                  </a:lnTo>
                  <a:lnTo>
                    <a:pt x="6655" y="1515"/>
                  </a:lnTo>
                  <a:lnTo>
                    <a:pt x="5619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4211;p55">
              <a:extLst>
                <a:ext uri="{FF2B5EF4-FFF2-40B4-BE49-F238E27FC236}">
                  <a16:creationId xmlns:a16="http://schemas.microsoft.com/office/drawing/2014/main" id="{2DC3FDBB-411A-4258-95DD-19F8B3A7531E}"/>
                </a:ext>
              </a:extLst>
            </p:cNvPr>
            <p:cNvSpPr/>
            <p:nvPr/>
          </p:nvSpPr>
          <p:spPr>
            <a:xfrm>
              <a:off x="3089925" y="1740150"/>
              <a:ext cx="182800" cy="153450"/>
            </a:xfrm>
            <a:custGeom>
              <a:avLst/>
              <a:gdLst/>
              <a:ahLst/>
              <a:cxnLst/>
              <a:rect l="l" t="t" r="r" b="b"/>
              <a:pathLst>
                <a:path w="7312" h="6138" extrusionOk="0">
                  <a:moveTo>
                    <a:pt x="5885" y="884"/>
                  </a:moveTo>
                  <a:lnTo>
                    <a:pt x="6693" y="2046"/>
                  </a:lnTo>
                  <a:lnTo>
                    <a:pt x="6693" y="3157"/>
                  </a:lnTo>
                  <a:lnTo>
                    <a:pt x="5140" y="4546"/>
                  </a:lnTo>
                  <a:lnTo>
                    <a:pt x="3132" y="5443"/>
                  </a:lnTo>
                  <a:lnTo>
                    <a:pt x="1011" y="4281"/>
                  </a:lnTo>
                  <a:lnTo>
                    <a:pt x="1011" y="3271"/>
                  </a:lnTo>
                  <a:lnTo>
                    <a:pt x="708" y="2374"/>
                  </a:lnTo>
                  <a:lnTo>
                    <a:pt x="1630" y="1339"/>
                  </a:lnTo>
                  <a:lnTo>
                    <a:pt x="2741" y="2715"/>
                  </a:lnTo>
                  <a:lnTo>
                    <a:pt x="4698" y="1705"/>
                  </a:lnTo>
                  <a:lnTo>
                    <a:pt x="5885" y="884"/>
                  </a:lnTo>
                  <a:close/>
                  <a:moveTo>
                    <a:pt x="6049" y="0"/>
                  </a:moveTo>
                  <a:lnTo>
                    <a:pt x="4395" y="1162"/>
                  </a:lnTo>
                  <a:lnTo>
                    <a:pt x="2918" y="1920"/>
                  </a:lnTo>
                  <a:lnTo>
                    <a:pt x="1655" y="366"/>
                  </a:lnTo>
                  <a:lnTo>
                    <a:pt x="1" y="2235"/>
                  </a:lnTo>
                  <a:lnTo>
                    <a:pt x="380" y="3334"/>
                  </a:lnTo>
                  <a:lnTo>
                    <a:pt x="380" y="4660"/>
                  </a:lnTo>
                  <a:lnTo>
                    <a:pt x="3094" y="6137"/>
                  </a:lnTo>
                  <a:lnTo>
                    <a:pt x="5443" y="5102"/>
                  </a:lnTo>
                  <a:lnTo>
                    <a:pt x="7312" y="3435"/>
                  </a:lnTo>
                  <a:lnTo>
                    <a:pt x="7312" y="1856"/>
                  </a:lnTo>
                  <a:lnTo>
                    <a:pt x="6049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4212;p55">
              <a:extLst>
                <a:ext uri="{FF2B5EF4-FFF2-40B4-BE49-F238E27FC236}">
                  <a16:creationId xmlns:a16="http://schemas.microsoft.com/office/drawing/2014/main" id="{FAA6C409-1D21-41D4-8D25-7DB3EC4A6782}"/>
                </a:ext>
              </a:extLst>
            </p:cNvPr>
            <p:cNvSpPr/>
            <p:nvPr/>
          </p:nvSpPr>
          <p:spPr>
            <a:xfrm>
              <a:off x="3793250" y="2636350"/>
              <a:ext cx="57175" cy="35700"/>
            </a:xfrm>
            <a:custGeom>
              <a:avLst/>
              <a:gdLst/>
              <a:ahLst/>
              <a:cxnLst/>
              <a:rect l="l" t="t" r="r" b="b"/>
              <a:pathLst>
                <a:path w="2287" h="1428" extrusionOk="0">
                  <a:moveTo>
                    <a:pt x="1743" y="0"/>
                  </a:moveTo>
                  <a:lnTo>
                    <a:pt x="1" y="480"/>
                  </a:lnTo>
                  <a:lnTo>
                    <a:pt x="2286" y="1427"/>
                  </a:lnTo>
                  <a:lnTo>
                    <a:pt x="2286" y="1427"/>
                  </a:lnTo>
                  <a:lnTo>
                    <a:pt x="1743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4213;p55">
              <a:extLst>
                <a:ext uri="{FF2B5EF4-FFF2-40B4-BE49-F238E27FC236}">
                  <a16:creationId xmlns:a16="http://schemas.microsoft.com/office/drawing/2014/main" id="{668A86BA-0CD0-4795-8F93-09969ED59170}"/>
                </a:ext>
              </a:extLst>
            </p:cNvPr>
            <p:cNvSpPr/>
            <p:nvPr/>
          </p:nvSpPr>
          <p:spPr>
            <a:xfrm>
              <a:off x="3768950" y="2626875"/>
              <a:ext cx="95675" cy="59375"/>
            </a:xfrm>
            <a:custGeom>
              <a:avLst/>
              <a:gdLst/>
              <a:ahLst/>
              <a:cxnLst/>
              <a:rect l="l" t="t" r="r" b="b"/>
              <a:pathLst>
                <a:path w="3827" h="2375" extrusionOk="0">
                  <a:moveTo>
                    <a:pt x="2526" y="758"/>
                  </a:moveTo>
                  <a:lnTo>
                    <a:pt x="2703" y="1238"/>
                  </a:lnTo>
                  <a:lnTo>
                    <a:pt x="1958" y="922"/>
                  </a:lnTo>
                  <a:lnTo>
                    <a:pt x="2526" y="758"/>
                  </a:lnTo>
                  <a:close/>
                  <a:moveTo>
                    <a:pt x="2905" y="0"/>
                  </a:moveTo>
                  <a:lnTo>
                    <a:pt x="0" y="796"/>
                  </a:lnTo>
                  <a:lnTo>
                    <a:pt x="3826" y="2374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4214;p55">
              <a:extLst>
                <a:ext uri="{FF2B5EF4-FFF2-40B4-BE49-F238E27FC236}">
                  <a16:creationId xmlns:a16="http://schemas.microsoft.com/office/drawing/2014/main" id="{6D7F37F5-BB6C-4E49-B0F8-42D4D42A9937}"/>
                </a:ext>
              </a:extLst>
            </p:cNvPr>
            <p:cNvSpPr/>
            <p:nvPr/>
          </p:nvSpPr>
          <p:spPr>
            <a:xfrm>
              <a:off x="3702975" y="2517025"/>
              <a:ext cx="43275" cy="68200"/>
            </a:xfrm>
            <a:custGeom>
              <a:avLst/>
              <a:gdLst/>
              <a:ahLst/>
              <a:cxnLst/>
              <a:rect l="l" t="t" r="r" b="b"/>
              <a:pathLst>
                <a:path w="1731" h="2728" extrusionOk="0">
                  <a:moveTo>
                    <a:pt x="733" y="0"/>
                  </a:moveTo>
                  <a:cubicBezTo>
                    <a:pt x="493" y="164"/>
                    <a:pt x="0" y="1288"/>
                    <a:pt x="0" y="1288"/>
                  </a:cubicBezTo>
                  <a:lnTo>
                    <a:pt x="695" y="2728"/>
                  </a:lnTo>
                  <a:lnTo>
                    <a:pt x="1730" y="2728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4215;p55">
              <a:extLst>
                <a:ext uri="{FF2B5EF4-FFF2-40B4-BE49-F238E27FC236}">
                  <a16:creationId xmlns:a16="http://schemas.microsoft.com/office/drawing/2014/main" id="{1260CC41-8E37-4739-9E58-880FF89B0907}"/>
                </a:ext>
              </a:extLst>
            </p:cNvPr>
            <p:cNvSpPr/>
            <p:nvPr/>
          </p:nvSpPr>
          <p:spPr>
            <a:xfrm>
              <a:off x="3694450" y="2505025"/>
              <a:ext cx="62850" cy="88100"/>
            </a:xfrm>
            <a:custGeom>
              <a:avLst/>
              <a:gdLst/>
              <a:ahLst/>
              <a:cxnLst/>
              <a:rect l="l" t="t" r="r" b="b"/>
              <a:pathLst>
                <a:path w="2514" h="3524" extrusionOk="0">
                  <a:moveTo>
                    <a:pt x="973" y="1162"/>
                  </a:moveTo>
                  <a:lnTo>
                    <a:pt x="1604" y="2892"/>
                  </a:lnTo>
                  <a:lnTo>
                    <a:pt x="1225" y="2892"/>
                  </a:lnTo>
                  <a:lnTo>
                    <a:pt x="682" y="1756"/>
                  </a:lnTo>
                  <a:cubicBezTo>
                    <a:pt x="771" y="1554"/>
                    <a:pt x="884" y="1352"/>
                    <a:pt x="973" y="1162"/>
                  </a:cubicBezTo>
                  <a:close/>
                  <a:moveTo>
                    <a:pt x="1238" y="0"/>
                  </a:moveTo>
                  <a:lnTo>
                    <a:pt x="897" y="215"/>
                  </a:lnTo>
                  <a:cubicBezTo>
                    <a:pt x="619" y="405"/>
                    <a:pt x="253" y="1187"/>
                    <a:pt x="51" y="1642"/>
                  </a:cubicBezTo>
                  <a:lnTo>
                    <a:pt x="1" y="1768"/>
                  </a:lnTo>
                  <a:lnTo>
                    <a:pt x="834" y="3523"/>
                  </a:lnTo>
                  <a:lnTo>
                    <a:pt x="2513" y="3523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4216;p55">
              <a:extLst>
                <a:ext uri="{FF2B5EF4-FFF2-40B4-BE49-F238E27FC236}">
                  <a16:creationId xmlns:a16="http://schemas.microsoft.com/office/drawing/2014/main" id="{1771F6F8-9183-45F8-B970-CA0CB8EFFD1A}"/>
                </a:ext>
              </a:extLst>
            </p:cNvPr>
            <p:cNvSpPr/>
            <p:nvPr/>
          </p:nvSpPr>
          <p:spPr>
            <a:xfrm>
              <a:off x="3696975" y="2570375"/>
              <a:ext cx="25275" cy="78000"/>
            </a:xfrm>
            <a:custGeom>
              <a:avLst/>
              <a:gdLst/>
              <a:ahLst/>
              <a:cxnLst/>
              <a:rect l="l" t="t" r="r" b="b"/>
              <a:pathLst>
                <a:path w="1011" h="3120" extrusionOk="0">
                  <a:moveTo>
                    <a:pt x="455" y="0"/>
                  </a:moveTo>
                  <a:lnTo>
                    <a:pt x="1" y="1402"/>
                  </a:lnTo>
                  <a:lnTo>
                    <a:pt x="581" y="3119"/>
                  </a:lnTo>
                  <a:lnTo>
                    <a:pt x="1011" y="3119"/>
                  </a:lnTo>
                  <a:lnTo>
                    <a:pt x="1011" y="278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4217;p55">
              <a:extLst>
                <a:ext uri="{FF2B5EF4-FFF2-40B4-BE49-F238E27FC236}">
                  <a16:creationId xmlns:a16="http://schemas.microsoft.com/office/drawing/2014/main" id="{AEE3F147-C365-41DD-BEA7-6AFE8F42B4B1}"/>
                </a:ext>
              </a:extLst>
            </p:cNvPr>
            <p:cNvSpPr/>
            <p:nvPr/>
          </p:nvSpPr>
          <p:spPr>
            <a:xfrm>
              <a:off x="3688775" y="2563750"/>
              <a:ext cx="43275" cy="92500"/>
            </a:xfrm>
            <a:custGeom>
              <a:avLst/>
              <a:gdLst/>
              <a:ahLst/>
              <a:cxnLst/>
              <a:rect l="l" t="t" r="r" b="b"/>
              <a:pathLst>
                <a:path w="1731" h="3700" extrusionOk="0">
                  <a:moveTo>
                    <a:pt x="1023" y="846"/>
                  </a:moveTo>
                  <a:lnTo>
                    <a:pt x="1074" y="871"/>
                  </a:lnTo>
                  <a:lnTo>
                    <a:pt x="1074" y="2765"/>
                  </a:lnTo>
                  <a:lnTo>
                    <a:pt x="695" y="1755"/>
                  </a:lnTo>
                  <a:lnTo>
                    <a:pt x="1023" y="846"/>
                  </a:lnTo>
                  <a:close/>
                  <a:moveTo>
                    <a:pt x="632" y="0"/>
                  </a:moveTo>
                  <a:lnTo>
                    <a:pt x="0" y="1755"/>
                  </a:lnTo>
                  <a:lnTo>
                    <a:pt x="720" y="3700"/>
                  </a:lnTo>
                  <a:lnTo>
                    <a:pt x="1730" y="3700"/>
                  </a:lnTo>
                  <a:lnTo>
                    <a:pt x="1730" y="493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4218;p55">
              <a:extLst>
                <a:ext uri="{FF2B5EF4-FFF2-40B4-BE49-F238E27FC236}">
                  <a16:creationId xmlns:a16="http://schemas.microsoft.com/office/drawing/2014/main" id="{34C5B6D6-31B6-48E6-82C2-20D4B8AA5AFB}"/>
                </a:ext>
              </a:extLst>
            </p:cNvPr>
            <p:cNvSpPr/>
            <p:nvPr/>
          </p:nvSpPr>
          <p:spPr>
            <a:xfrm>
              <a:off x="4360850" y="1623350"/>
              <a:ext cx="47375" cy="27475"/>
            </a:xfrm>
            <a:custGeom>
              <a:avLst/>
              <a:gdLst/>
              <a:ahLst/>
              <a:cxnLst/>
              <a:rect l="l" t="t" r="r" b="b"/>
              <a:pathLst>
                <a:path w="1895" h="1099" extrusionOk="0">
                  <a:moveTo>
                    <a:pt x="0" y="0"/>
                  </a:moveTo>
                  <a:lnTo>
                    <a:pt x="556" y="1099"/>
                  </a:lnTo>
                  <a:lnTo>
                    <a:pt x="1326" y="947"/>
                  </a:lnTo>
                  <a:lnTo>
                    <a:pt x="1894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4219;p55">
              <a:extLst>
                <a:ext uri="{FF2B5EF4-FFF2-40B4-BE49-F238E27FC236}">
                  <a16:creationId xmlns:a16="http://schemas.microsoft.com/office/drawing/2014/main" id="{F83D49C1-DC30-4A57-804D-E69BDDE3F6CA}"/>
                </a:ext>
              </a:extLst>
            </p:cNvPr>
            <p:cNvSpPr/>
            <p:nvPr/>
          </p:nvSpPr>
          <p:spPr>
            <a:xfrm>
              <a:off x="4347900" y="1615450"/>
              <a:ext cx="74200" cy="44550"/>
            </a:xfrm>
            <a:custGeom>
              <a:avLst/>
              <a:gdLst/>
              <a:ahLst/>
              <a:cxnLst/>
              <a:rect l="l" t="t" r="r" b="b"/>
              <a:pathLst>
                <a:path w="2968" h="1782" extrusionOk="0">
                  <a:moveTo>
                    <a:pt x="1857" y="632"/>
                  </a:moveTo>
                  <a:lnTo>
                    <a:pt x="1642" y="973"/>
                  </a:lnTo>
                  <a:lnTo>
                    <a:pt x="1238" y="1061"/>
                  </a:lnTo>
                  <a:lnTo>
                    <a:pt x="1023" y="632"/>
                  </a:lnTo>
                  <a:close/>
                  <a:moveTo>
                    <a:pt x="0" y="1"/>
                  </a:moveTo>
                  <a:lnTo>
                    <a:pt x="897" y="1781"/>
                  </a:lnTo>
                  <a:lnTo>
                    <a:pt x="2046" y="1541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4220;p55">
              <a:extLst>
                <a:ext uri="{FF2B5EF4-FFF2-40B4-BE49-F238E27FC236}">
                  <a16:creationId xmlns:a16="http://schemas.microsoft.com/office/drawing/2014/main" id="{CD76A880-78AC-4BE1-8603-C7CF1C97DE80}"/>
                </a:ext>
              </a:extLst>
            </p:cNvPr>
            <p:cNvSpPr/>
            <p:nvPr/>
          </p:nvSpPr>
          <p:spPr>
            <a:xfrm>
              <a:off x="2445000" y="785850"/>
              <a:ext cx="922425" cy="1196450"/>
            </a:xfrm>
            <a:custGeom>
              <a:avLst/>
              <a:gdLst/>
              <a:ahLst/>
              <a:cxnLst/>
              <a:rect l="l" t="t" r="r" b="b"/>
              <a:pathLst>
                <a:path w="36897" h="47858" extrusionOk="0">
                  <a:moveTo>
                    <a:pt x="27288" y="1"/>
                  </a:moveTo>
                  <a:lnTo>
                    <a:pt x="21921" y="2324"/>
                  </a:lnTo>
                  <a:lnTo>
                    <a:pt x="20027" y="2375"/>
                  </a:lnTo>
                  <a:lnTo>
                    <a:pt x="19396" y="4067"/>
                  </a:lnTo>
                  <a:lnTo>
                    <a:pt x="20179" y="6378"/>
                  </a:lnTo>
                  <a:lnTo>
                    <a:pt x="18600" y="6378"/>
                  </a:lnTo>
                  <a:lnTo>
                    <a:pt x="18285" y="4016"/>
                  </a:lnTo>
                  <a:lnTo>
                    <a:pt x="17262" y="3625"/>
                  </a:lnTo>
                  <a:lnTo>
                    <a:pt x="16782" y="5203"/>
                  </a:lnTo>
                  <a:lnTo>
                    <a:pt x="15620" y="4850"/>
                  </a:lnTo>
                  <a:lnTo>
                    <a:pt x="15305" y="3006"/>
                  </a:lnTo>
                  <a:lnTo>
                    <a:pt x="13411" y="3322"/>
                  </a:lnTo>
                  <a:lnTo>
                    <a:pt x="11277" y="4105"/>
                  </a:lnTo>
                  <a:lnTo>
                    <a:pt x="9698" y="5683"/>
                  </a:lnTo>
                  <a:lnTo>
                    <a:pt x="7489" y="6163"/>
                  </a:lnTo>
                  <a:lnTo>
                    <a:pt x="6150" y="7893"/>
                  </a:lnTo>
                  <a:lnTo>
                    <a:pt x="6933" y="9080"/>
                  </a:lnTo>
                  <a:lnTo>
                    <a:pt x="5355" y="10418"/>
                  </a:lnTo>
                  <a:lnTo>
                    <a:pt x="2678" y="11529"/>
                  </a:lnTo>
                  <a:lnTo>
                    <a:pt x="784" y="11883"/>
                  </a:lnTo>
                  <a:lnTo>
                    <a:pt x="1251" y="13575"/>
                  </a:lnTo>
                  <a:lnTo>
                    <a:pt x="2678" y="13726"/>
                  </a:lnTo>
                  <a:lnTo>
                    <a:pt x="3069" y="14598"/>
                  </a:lnTo>
                  <a:lnTo>
                    <a:pt x="1" y="14838"/>
                  </a:lnTo>
                  <a:lnTo>
                    <a:pt x="1" y="16176"/>
                  </a:lnTo>
                  <a:lnTo>
                    <a:pt x="1731" y="17363"/>
                  </a:lnTo>
                  <a:cubicBezTo>
                    <a:pt x="1731" y="17363"/>
                    <a:pt x="1944" y="16942"/>
                    <a:pt x="2599" y="16942"/>
                  </a:cubicBezTo>
                  <a:cubicBezTo>
                    <a:pt x="2926" y="16942"/>
                    <a:pt x="3364" y="17047"/>
                    <a:pt x="3940" y="17363"/>
                  </a:cubicBezTo>
                  <a:cubicBezTo>
                    <a:pt x="5683" y="18310"/>
                    <a:pt x="5759" y="18310"/>
                    <a:pt x="5759" y="18310"/>
                  </a:cubicBezTo>
                  <a:lnTo>
                    <a:pt x="7337" y="21378"/>
                  </a:lnTo>
                  <a:lnTo>
                    <a:pt x="6946" y="25331"/>
                  </a:lnTo>
                  <a:lnTo>
                    <a:pt x="6946" y="29434"/>
                  </a:lnTo>
                  <a:lnTo>
                    <a:pt x="8436" y="29902"/>
                  </a:lnTo>
                  <a:lnTo>
                    <a:pt x="7615" y="31164"/>
                  </a:lnTo>
                  <a:lnTo>
                    <a:pt x="5683" y="30849"/>
                  </a:lnTo>
                  <a:lnTo>
                    <a:pt x="5683" y="33223"/>
                  </a:lnTo>
                  <a:lnTo>
                    <a:pt x="7173" y="34321"/>
                  </a:lnTo>
                  <a:lnTo>
                    <a:pt x="6074" y="36695"/>
                  </a:lnTo>
                  <a:lnTo>
                    <a:pt x="6541" y="40546"/>
                  </a:lnTo>
                  <a:lnTo>
                    <a:pt x="7135" y="43463"/>
                  </a:lnTo>
                  <a:lnTo>
                    <a:pt x="7627" y="46153"/>
                  </a:lnTo>
                  <a:lnTo>
                    <a:pt x="9218" y="45913"/>
                  </a:lnTo>
                  <a:lnTo>
                    <a:pt x="10885" y="47857"/>
                  </a:lnTo>
                  <a:lnTo>
                    <a:pt x="12186" y="45647"/>
                  </a:lnTo>
                  <a:lnTo>
                    <a:pt x="13310" y="42175"/>
                  </a:lnTo>
                  <a:lnTo>
                    <a:pt x="14812" y="39776"/>
                  </a:lnTo>
                  <a:lnTo>
                    <a:pt x="16946" y="39195"/>
                  </a:lnTo>
                  <a:lnTo>
                    <a:pt x="20103" y="37857"/>
                  </a:lnTo>
                  <a:lnTo>
                    <a:pt x="21770" y="35798"/>
                  </a:lnTo>
                  <a:lnTo>
                    <a:pt x="24762" y="35407"/>
                  </a:lnTo>
                  <a:lnTo>
                    <a:pt x="28462" y="33071"/>
                  </a:lnTo>
                  <a:lnTo>
                    <a:pt x="26480" y="32869"/>
                  </a:lnTo>
                  <a:lnTo>
                    <a:pt x="25545" y="32869"/>
                  </a:lnTo>
                  <a:lnTo>
                    <a:pt x="26480" y="30659"/>
                  </a:lnTo>
                  <a:lnTo>
                    <a:pt x="28462" y="32478"/>
                  </a:lnTo>
                  <a:lnTo>
                    <a:pt x="29232" y="30735"/>
                  </a:lnTo>
                  <a:lnTo>
                    <a:pt x="28538" y="28487"/>
                  </a:lnTo>
                  <a:lnTo>
                    <a:pt x="28538" y="28487"/>
                  </a:lnTo>
                  <a:cubicBezTo>
                    <a:pt x="28538" y="28487"/>
                    <a:pt x="28571" y="28497"/>
                    <a:pt x="28628" y="28497"/>
                  </a:cubicBezTo>
                  <a:cubicBezTo>
                    <a:pt x="28850" y="28497"/>
                    <a:pt x="29441" y="28361"/>
                    <a:pt x="29952" y="27048"/>
                  </a:cubicBezTo>
                  <a:cubicBezTo>
                    <a:pt x="30176" y="26473"/>
                    <a:pt x="30217" y="26354"/>
                    <a:pt x="30211" y="26354"/>
                  </a:cubicBezTo>
                  <a:lnTo>
                    <a:pt x="30211" y="26354"/>
                  </a:lnTo>
                  <a:cubicBezTo>
                    <a:pt x="30207" y="26354"/>
                    <a:pt x="30180" y="26414"/>
                    <a:pt x="30178" y="26414"/>
                  </a:cubicBezTo>
                  <a:cubicBezTo>
                    <a:pt x="30175" y="26414"/>
                    <a:pt x="30241" y="26250"/>
                    <a:pt x="30596" y="25381"/>
                  </a:cubicBezTo>
                  <a:cubicBezTo>
                    <a:pt x="31467" y="23260"/>
                    <a:pt x="31455" y="23247"/>
                    <a:pt x="31455" y="23247"/>
                  </a:cubicBezTo>
                  <a:cubicBezTo>
                    <a:pt x="31455" y="23247"/>
                    <a:pt x="32086" y="23007"/>
                    <a:pt x="31455" y="21593"/>
                  </a:cubicBezTo>
                  <a:cubicBezTo>
                    <a:pt x="30823" y="20179"/>
                    <a:pt x="29876" y="20722"/>
                    <a:pt x="30823" y="20166"/>
                  </a:cubicBezTo>
                  <a:lnTo>
                    <a:pt x="31770" y="19623"/>
                  </a:lnTo>
                  <a:lnTo>
                    <a:pt x="32642" y="19068"/>
                  </a:lnTo>
                  <a:lnTo>
                    <a:pt x="32250" y="16694"/>
                  </a:lnTo>
                  <a:lnTo>
                    <a:pt x="32642" y="14042"/>
                  </a:lnTo>
                  <a:lnTo>
                    <a:pt x="34611" y="11858"/>
                  </a:lnTo>
                  <a:lnTo>
                    <a:pt x="36354" y="9762"/>
                  </a:lnTo>
                  <a:lnTo>
                    <a:pt x="36897" y="8032"/>
                  </a:lnTo>
                  <a:lnTo>
                    <a:pt x="34851" y="7085"/>
                  </a:lnTo>
                  <a:lnTo>
                    <a:pt x="32566" y="7943"/>
                  </a:lnTo>
                  <a:lnTo>
                    <a:pt x="30280" y="10090"/>
                  </a:lnTo>
                  <a:lnTo>
                    <a:pt x="31770" y="7451"/>
                  </a:lnTo>
                  <a:lnTo>
                    <a:pt x="31859" y="7009"/>
                  </a:lnTo>
                  <a:lnTo>
                    <a:pt x="27439" y="7009"/>
                  </a:lnTo>
                  <a:lnTo>
                    <a:pt x="27351" y="5986"/>
                  </a:lnTo>
                  <a:lnTo>
                    <a:pt x="29232" y="5759"/>
                  </a:lnTo>
                  <a:lnTo>
                    <a:pt x="31859" y="5759"/>
                  </a:lnTo>
                  <a:lnTo>
                    <a:pt x="31543" y="3625"/>
                  </a:lnTo>
                  <a:lnTo>
                    <a:pt x="30672" y="1655"/>
                  </a:lnTo>
                  <a:lnTo>
                    <a:pt x="27288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4221;p55">
              <a:extLst>
                <a:ext uri="{FF2B5EF4-FFF2-40B4-BE49-F238E27FC236}">
                  <a16:creationId xmlns:a16="http://schemas.microsoft.com/office/drawing/2014/main" id="{97675B26-DF85-49D4-8975-E68EB10989FA}"/>
                </a:ext>
              </a:extLst>
            </p:cNvPr>
            <p:cNvSpPr/>
            <p:nvPr/>
          </p:nvSpPr>
          <p:spPr>
            <a:xfrm>
              <a:off x="2437100" y="777350"/>
              <a:ext cx="939800" cy="1218525"/>
            </a:xfrm>
            <a:custGeom>
              <a:avLst/>
              <a:gdLst/>
              <a:ahLst/>
              <a:cxnLst/>
              <a:rect l="l" t="t" r="r" b="b"/>
              <a:pathLst>
                <a:path w="37592" h="48741" extrusionOk="0">
                  <a:moveTo>
                    <a:pt x="26909" y="31530"/>
                  </a:moveTo>
                  <a:lnTo>
                    <a:pt x="28601" y="33070"/>
                  </a:lnTo>
                  <a:lnTo>
                    <a:pt x="26796" y="32893"/>
                  </a:lnTo>
                  <a:lnTo>
                    <a:pt x="26341" y="32893"/>
                  </a:lnTo>
                  <a:lnTo>
                    <a:pt x="26909" y="31530"/>
                  </a:lnTo>
                  <a:close/>
                  <a:moveTo>
                    <a:pt x="27591" y="682"/>
                  </a:moveTo>
                  <a:lnTo>
                    <a:pt x="30748" y="2222"/>
                  </a:lnTo>
                  <a:lnTo>
                    <a:pt x="31543" y="4053"/>
                  </a:lnTo>
                  <a:lnTo>
                    <a:pt x="31809" y="5783"/>
                  </a:lnTo>
                  <a:lnTo>
                    <a:pt x="29498" y="5783"/>
                  </a:lnTo>
                  <a:lnTo>
                    <a:pt x="27339" y="6048"/>
                  </a:lnTo>
                  <a:lnTo>
                    <a:pt x="27465" y="7665"/>
                  </a:lnTo>
                  <a:lnTo>
                    <a:pt x="31796" y="7665"/>
                  </a:lnTo>
                  <a:lnTo>
                    <a:pt x="29321" y="12059"/>
                  </a:lnTo>
                  <a:lnTo>
                    <a:pt x="33046" y="8574"/>
                  </a:lnTo>
                  <a:lnTo>
                    <a:pt x="35155" y="7778"/>
                  </a:lnTo>
                  <a:lnTo>
                    <a:pt x="36834" y="8548"/>
                  </a:lnTo>
                  <a:lnTo>
                    <a:pt x="36380" y="9963"/>
                  </a:lnTo>
                  <a:lnTo>
                    <a:pt x="34700" y="11996"/>
                  </a:lnTo>
                  <a:lnTo>
                    <a:pt x="32667" y="14256"/>
                  </a:lnTo>
                  <a:lnTo>
                    <a:pt x="32250" y="17059"/>
                  </a:lnTo>
                  <a:lnTo>
                    <a:pt x="32617" y="19269"/>
                  </a:lnTo>
                  <a:lnTo>
                    <a:pt x="31935" y="19698"/>
                  </a:lnTo>
                  <a:cubicBezTo>
                    <a:pt x="31922" y="19711"/>
                    <a:pt x="31834" y="19761"/>
                    <a:pt x="30988" y="20254"/>
                  </a:cubicBezTo>
                  <a:cubicBezTo>
                    <a:pt x="30584" y="20494"/>
                    <a:pt x="30432" y="20582"/>
                    <a:pt x="30432" y="20809"/>
                  </a:cubicBezTo>
                  <a:cubicBezTo>
                    <a:pt x="30445" y="20986"/>
                    <a:pt x="30558" y="21125"/>
                    <a:pt x="30710" y="21188"/>
                  </a:cubicBezTo>
                  <a:cubicBezTo>
                    <a:pt x="30887" y="21289"/>
                    <a:pt x="31215" y="21466"/>
                    <a:pt x="31480" y="22072"/>
                  </a:cubicBezTo>
                  <a:cubicBezTo>
                    <a:pt x="31872" y="22943"/>
                    <a:pt x="31733" y="23259"/>
                    <a:pt x="31657" y="23309"/>
                  </a:cubicBezTo>
                  <a:lnTo>
                    <a:pt x="31455" y="23385"/>
                  </a:lnTo>
                  <a:lnTo>
                    <a:pt x="31455" y="23537"/>
                  </a:lnTo>
                  <a:cubicBezTo>
                    <a:pt x="31404" y="23676"/>
                    <a:pt x="31228" y="24118"/>
                    <a:pt x="30609" y="25620"/>
                  </a:cubicBezTo>
                  <a:cubicBezTo>
                    <a:pt x="30432" y="26062"/>
                    <a:pt x="30319" y="26353"/>
                    <a:pt x="30243" y="26555"/>
                  </a:cubicBezTo>
                  <a:lnTo>
                    <a:pt x="30218" y="26618"/>
                  </a:lnTo>
                  <a:cubicBezTo>
                    <a:pt x="30218" y="26618"/>
                    <a:pt x="30218" y="26630"/>
                    <a:pt x="30218" y="26630"/>
                  </a:cubicBezTo>
                  <a:cubicBezTo>
                    <a:pt x="30205" y="26681"/>
                    <a:pt x="30154" y="26832"/>
                    <a:pt x="29978" y="27287"/>
                  </a:cubicBezTo>
                  <a:cubicBezTo>
                    <a:pt x="29498" y="28499"/>
                    <a:pt x="29018" y="28537"/>
                    <a:pt x="28955" y="28537"/>
                  </a:cubicBezTo>
                  <a:lnTo>
                    <a:pt x="28399" y="28373"/>
                  </a:lnTo>
                  <a:lnTo>
                    <a:pt x="28399" y="28373"/>
                  </a:lnTo>
                  <a:lnTo>
                    <a:pt x="29220" y="31062"/>
                  </a:lnTo>
                  <a:lnTo>
                    <a:pt x="28677" y="32287"/>
                  </a:lnTo>
                  <a:lnTo>
                    <a:pt x="26682" y="30469"/>
                  </a:lnTo>
                  <a:lnTo>
                    <a:pt x="25394" y="33525"/>
                  </a:lnTo>
                  <a:lnTo>
                    <a:pt x="26758" y="33525"/>
                  </a:lnTo>
                  <a:lnTo>
                    <a:pt x="27844" y="33626"/>
                  </a:lnTo>
                  <a:lnTo>
                    <a:pt x="24977" y="35431"/>
                  </a:lnTo>
                  <a:lnTo>
                    <a:pt x="21922" y="35835"/>
                  </a:lnTo>
                  <a:lnTo>
                    <a:pt x="20230" y="37931"/>
                  </a:lnTo>
                  <a:lnTo>
                    <a:pt x="17199" y="39232"/>
                  </a:lnTo>
                  <a:lnTo>
                    <a:pt x="14939" y="39838"/>
                  </a:lnTo>
                  <a:lnTo>
                    <a:pt x="13360" y="42351"/>
                  </a:lnTo>
                  <a:lnTo>
                    <a:pt x="12211" y="45861"/>
                  </a:lnTo>
                  <a:lnTo>
                    <a:pt x="11163" y="47654"/>
                  </a:lnTo>
                  <a:lnTo>
                    <a:pt x="9661" y="45874"/>
                  </a:lnTo>
                  <a:lnTo>
                    <a:pt x="8209" y="46101"/>
                  </a:lnTo>
                  <a:lnTo>
                    <a:pt x="7767" y="43715"/>
                  </a:lnTo>
                  <a:lnTo>
                    <a:pt x="7173" y="40823"/>
                  </a:lnTo>
                  <a:lnTo>
                    <a:pt x="6719" y="37048"/>
                  </a:lnTo>
                  <a:lnTo>
                    <a:pt x="7893" y="34535"/>
                  </a:lnTo>
                  <a:lnTo>
                    <a:pt x="6315" y="33373"/>
                  </a:lnTo>
                  <a:lnTo>
                    <a:pt x="6315" y="31542"/>
                  </a:lnTo>
                  <a:lnTo>
                    <a:pt x="8082" y="31833"/>
                  </a:lnTo>
                  <a:lnTo>
                    <a:pt x="9244" y="30040"/>
                  </a:lnTo>
                  <a:lnTo>
                    <a:pt x="7577" y="29509"/>
                  </a:lnTo>
                  <a:lnTo>
                    <a:pt x="7577" y="25671"/>
                  </a:lnTo>
                  <a:lnTo>
                    <a:pt x="7981" y="21643"/>
                  </a:lnTo>
                  <a:lnTo>
                    <a:pt x="6277" y="18309"/>
                  </a:lnTo>
                  <a:lnTo>
                    <a:pt x="6125" y="18309"/>
                  </a:lnTo>
                  <a:cubicBezTo>
                    <a:pt x="6024" y="18271"/>
                    <a:pt x="5645" y="18082"/>
                    <a:pt x="4408" y="17413"/>
                  </a:cubicBezTo>
                  <a:cubicBezTo>
                    <a:pt x="3845" y="17104"/>
                    <a:pt x="3347" y="16952"/>
                    <a:pt x="2915" y="16952"/>
                  </a:cubicBezTo>
                  <a:cubicBezTo>
                    <a:pt x="2746" y="16952"/>
                    <a:pt x="2587" y="16975"/>
                    <a:pt x="2438" y="17021"/>
                  </a:cubicBezTo>
                  <a:cubicBezTo>
                    <a:pt x="2274" y="17072"/>
                    <a:pt x="2122" y="17147"/>
                    <a:pt x="1983" y="17261"/>
                  </a:cubicBezTo>
                  <a:lnTo>
                    <a:pt x="620" y="16339"/>
                  </a:lnTo>
                  <a:lnTo>
                    <a:pt x="620" y="15455"/>
                  </a:lnTo>
                  <a:lnTo>
                    <a:pt x="3852" y="15203"/>
                  </a:lnTo>
                  <a:lnTo>
                    <a:pt x="3208" y="13763"/>
                  </a:lnTo>
                  <a:lnTo>
                    <a:pt x="1819" y="13612"/>
                  </a:lnTo>
                  <a:lnTo>
                    <a:pt x="1504" y="12450"/>
                  </a:lnTo>
                  <a:lnTo>
                    <a:pt x="3057" y="12160"/>
                  </a:lnTo>
                  <a:lnTo>
                    <a:pt x="5797" y="11036"/>
                  </a:lnTo>
                  <a:lnTo>
                    <a:pt x="7678" y="9470"/>
                  </a:lnTo>
                  <a:lnTo>
                    <a:pt x="6857" y="8233"/>
                  </a:lnTo>
                  <a:lnTo>
                    <a:pt x="7994" y="6781"/>
                  </a:lnTo>
                  <a:lnTo>
                    <a:pt x="10178" y="6301"/>
                  </a:lnTo>
                  <a:lnTo>
                    <a:pt x="11769" y="4710"/>
                  </a:lnTo>
                  <a:lnTo>
                    <a:pt x="13777" y="3965"/>
                  </a:lnTo>
                  <a:lnTo>
                    <a:pt x="15355" y="3712"/>
                  </a:lnTo>
                  <a:lnTo>
                    <a:pt x="15646" y="5430"/>
                  </a:lnTo>
                  <a:lnTo>
                    <a:pt x="17325" y="5935"/>
                  </a:lnTo>
                  <a:lnTo>
                    <a:pt x="17792" y="4382"/>
                  </a:lnTo>
                  <a:lnTo>
                    <a:pt x="18323" y="4584"/>
                  </a:lnTo>
                  <a:lnTo>
                    <a:pt x="18651" y="7033"/>
                  </a:lnTo>
                  <a:lnTo>
                    <a:pt x="20949" y="7033"/>
                  </a:lnTo>
                  <a:lnTo>
                    <a:pt x="20053" y="4407"/>
                  </a:lnTo>
                  <a:lnTo>
                    <a:pt x="20570" y="3031"/>
                  </a:lnTo>
                  <a:lnTo>
                    <a:pt x="22250" y="2980"/>
                  </a:lnTo>
                  <a:lnTo>
                    <a:pt x="27591" y="682"/>
                  </a:lnTo>
                  <a:close/>
                  <a:moveTo>
                    <a:pt x="27604" y="0"/>
                  </a:moveTo>
                  <a:lnTo>
                    <a:pt x="22161" y="2361"/>
                  </a:lnTo>
                  <a:lnTo>
                    <a:pt x="20116" y="2424"/>
                  </a:lnTo>
                  <a:lnTo>
                    <a:pt x="19371" y="4407"/>
                  </a:lnTo>
                  <a:lnTo>
                    <a:pt x="20053" y="6415"/>
                  </a:lnTo>
                  <a:lnTo>
                    <a:pt x="19194" y="6415"/>
                  </a:lnTo>
                  <a:lnTo>
                    <a:pt x="18891" y="4142"/>
                  </a:lnTo>
                  <a:lnTo>
                    <a:pt x="17376" y="3548"/>
                  </a:lnTo>
                  <a:lnTo>
                    <a:pt x="16896" y="5152"/>
                  </a:lnTo>
                  <a:lnTo>
                    <a:pt x="16214" y="4937"/>
                  </a:lnTo>
                  <a:lnTo>
                    <a:pt x="15861" y="2993"/>
                  </a:lnTo>
                  <a:lnTo>
                    <a:pt x="13600" y="3359"/>
                  </a:lnTo>
                  <a:lnTo>
                    <a:pt x="11479" y="4154"/>
                  </a:lnTo>
                  <a:lnTo>
                    <a:pt x="9850" y="5733"/>
                  </a:lnTo>
                  <a:lnTo>
                    <a:pt x="7628" y="6200"/>
                  </a:lnTo>
                  <a:lnTo>
                    <a:pt x="6075" y="8208"/>
                  </a:lnTo>
                  <a:lnTo>
                    <a:pt x="6832" y="9344"/>
                  </a:lnTo>
                  <a:lnTo>
                    <a:pt x="5506" y="10480"/>
                  </a:lnTo>
                  <a:lnTo>
                    <a:pt x="2905" y="11541"/>
                  </a:lnTo>
                  <a:lnTo>
                    <a:pt x="708" y="11958"/>
                  </a:lnTo>
                  <a:lnTo>
                    <a:pt x="1339" y="14193"/>
                  </a:lnTo>
                  <a:lnTo>
                    <a:pt x="2792" y="14344"/>
                  </a:lnTo>
                  <a:lnTo>
                    <a:pt x="2918" y="14635"/>
                  </a:lnTo>
                  <a:lnTo>
                    <a:pt x="1" y="14862"/>
                  </a:lnTo>
                  <a:lnTo>
                    <a:pt x="1" y="16655"/>
                  </a:lnTo>
                  <a:lnTo>
                    <a:pt x="2173" y="18132"/>
                  </a:lnTo>
                  <a:lnTo>
                    <a:pt x="2337" y="17817"/>
                  </a:lnTo>
                  <a:cubicBezTo>
                    <a:pt x="2400" y="17716"/>
                    <a:pt x="2514" y="17640"/>
                    <a:pt x="2627" y="17615"/>
                  </a:cubicBezTo>
                  <a:cubicBezTo>
                    <a:pt x="2703" y="17592"/>
                    <a:pt x="2796" y="17576"/>
                    <a:pt x="2911" y="17576"/>
                  </a:cubicBezTo>
                  <a:cubicBezTo>
                    <a:pt x="3180" y="17576"/>
                    <a:pt x="3565" y="17663"/>
                    <a:pt x="4105" y="17956"/>
                  </a:cubicBezTo>
                  <a:cubicBezTo>
                    <a:pt x="5153" y="18536"/>
                    <a:pt x="5620" y="18764"/>
                    <a:pt x="5847" y="18865"/>
                  </a:cubicBezTo>
                  <a:lnTo>
                    <a:pt x="7325" y="21756"/>
                  </a:lnTo>
                  <a:lnTo>
                    <a:pt x="6933" y="25645"/>
                  </a:lnTo>
                  <a:lnTo>
                    <a:pt x="6933" y="29976"/>
                  </a:lnTo>
                  <a:lnTo>
                    <a:pt x="8259" y="30393"/>
                  </a:lnTo>
                  <a:lnTo>
                    <a:pt x="7767" y="31138"/>
                  </a:lnTo>
                  <a:lnTo>
                    <a:pt x="5671" y="30785"/>
                  </a:lnTo>
                  <a:lnTo>
                    <a:pt x="5671" y="33689"/>
                  </a:lnTo>
                  <a:lnTo>
                    <a:pt x="7097" y="34737"/>
                  </a:lnTo>
                  <a:lnTo>
                    <a:pt x="6062" y="36947"/>
                  </a:lnTo>
                  <a:lnTo>
                    <a:pt x="6554" y="40924"/>
                  </a:lnTo>
                  <a:lnTo>
                    <a:pt x="7148" y="43828"/>
                  </a:lnTo>
                  <a:lnTo>
                    <a:pt x="7691" y="46808"/>
                  </a:lnTo>
                  <a:lnTo>
                    <a:pt x="9408" y="46556"/>
                  </a:lnTo>
                  <a:lnTo>
                    <a:pt x="11252" y="48740"/>
                  </a:lnTo>
                  <a:lnTo>
                    <a:pt x="12780" y="46152"/>
                  </a:lnTo>
                  <a:lnTo>
                    <a:pt x="13916" y="42654"/>
                  </a:lnTo>
                  <a:lnTo>
                    <a:pt x="15343" y="40381"/>
                  </a:lnTo>
                  <a:lnTo>
                    <a:pt x="17388" y="39826"/>
                  </a:lnTo>
                  <a:lnTo>
                    <a:pt x="20621" y="38449"/>
                  </a:lnTo>
                  <a:lnTo>
                    <a:pt x="22250" y="36429"/>
                  </a:lnTo>
                  <a:lnTo>
                    <a:pt x="25116" y="36050"/>
                  </a:lnTo>
                  <a:lnTo>
                    <a:pt x="29738" y="33184"/>
                  </a:lnTo>
                  <a:lnTo>
                    <a:pt x="29005" y="33108"/>
                  </a:lnTo>
                  <a:lnTo>
                    <a:pt x="29877" y="31100"/>
                  </a:lnTo>
                  <a:lnTo>
                    <a:pt x="29270" y="29105"/>
                  </a:lnTo>
                  <a:cubicBezTo>
                    <a:pt x="29637" y="28979"/>
                    <a:pt x="30142" y="28600"/>
                    <a:pt x="30558" y="27514"/>
                  </a:cubicBezTo>
                  <a:cubicBezTo>
                    <a:pt x="30659" y="27274"/>
                    <a:pt x="30748" y="27022"/>
                    <a:pt x="30824" y="26782"/>
                  </a:cubicBezTo>
                  <a:lnTo>
                    <a:pt x="31202" y="25847"/>
                  </a:lnTo>
                  <a:cubicBezTo>
                    <a:pt x="31720" y="24585"/>
                    <a:pt x="31935" y="24054"/>
                    <a:pt x="32036" y="23815"/>
                  </a:cubicBezTo>
                  <a:cubicBezTo>
                    <a:pt x="32149" y="23726"/>
                    <a:pt x="32238" y="23600"/>
                    <a:pt x="32288" y="23474"/>
                  </a:cubicBezTo>
                  <a:cubicBezTo>
                    <a:pt x="32452" y="23070"/>
                    <a:pt x="32389" y="22514"/>
                    <a:pt x="32074" y="21807"/>
                  </a:cubicBezTo>
                  <a:cubicBezTo>
                    <a:pt x="31910" y="21403"/>
                    <a:pt x="31644" y="21062"/>
                    <a:pt x="31303" y="20797"/>
                  </a:cubicBezTo>
                  <a:cubicBezTo>
                    <a:pt x="31834" y="20494"/>
                    <a:pt x="32112" y="20329"/>
                    <a:pt x="32250" y="20228"/>
                  </a:cubicBezTo>
                  <a:lnTo>
                    <a:pt x="32263" y="20241"/>
                  </a:lnTo>
                  <a:lnTo>
                    <a:pt x="33311" y="19572"/>
                  </a:lnTo>
                  <a:lnTo>
                    <a:pt x="32894" y="17046"/>
                  </a:lnTo>
                  <a:lnTo>
                    <a:pt x="33261" y="14534"/>
                  </a:lnTo>
                  <a:lnTo>
                    <a:pt x="35167" y="12412"/>
                  </a:lnTo>
                  <a:lnTo>
                    <a:pt x="36897" y="10329"/>
                  </a:lnTo>
                  <a:lnTo>
                    <a:pt x="37592" y="8220"/>
                  </a:lnTo>
                  <a:lnTo>
                    <a:pt x="35167" y="7096"/>
                  </a:lnTo>
                  <a:lnTo>
                    <a:pt x="32756" y="8018"/>
                  </a:lnTo>
                  <a:lnTo>
                    <a:pt x="31872" y="8801"/>
                  </a:lnTo>
                  <a:lnTo>
                    <a:pt x="32364" y="7942"/>
                  </a:lnTo>
                  <a:lnTo>
                    <a:pt x="32541" y="7046"/>
                  </a:lnTo>
                  <a:lnTo>
                    <a:pt x="28046" y="7046"/>
                  </a:lnTo>
                  <a:lnTo>
                    <a:pt x="28008" y="6604"/>
                  </a:lnTo>
                  <a:lnTo>
                    <a:pt x="29536" y="6415"/>
                  </a:lnTo>
                  <a:lnTo>
                    <a:pt x="32541" y="6415"/>
                  </a:lnTo>
                  <a:lnTo>
                    <a:pt x="32162" y="3927"/>
                  </a:lnTo>
                  <a:lnTo>
                    <a:pt x="31228" y="1768"/>
                  </a:lnTo>
                  <a:lnTo>
                    <a:pt x="27604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4222;p55">
              <a:extLst>
                <a:ext uri="{FF2B5EF4-FFF2-40B4-BE49-F238E27FC236}">
                  <a16:creationId xmlns:a16="http://schemas.microsoft.com/office/drawing/2014/main" id="{1CFF55D5-458B-444C-8589-7DFB031372E6}"/>
                </a:ext>
              </a:extLst>
            </p:cNvPr>
            <p:cNvSpPr/>
            <p:nvPr/>
          </p:nvSpPr>
          <p:spPr>
            <a:xfrm>
              <a:off x="2067150" y="740400"/>
              <a:ext cx="667350" cy="530050"/>
            </a:xfrm>
            <a:custGeom>
              <a:avLst/>
              <a:gdLst/>
              <a:ahLst/>
              <a:cxnLst/>
              <a:rect l="l" t="t" r="r" b="b"/>
              <a:pathLst>
                <a:path w="26694" h="21202" extrusionOk="0">
                  <a:moveTo>
                    <a:pt x="19218" y="1"/>
                  </a:moveTo>
                  <a:lnTo>
                    <a:pt x="14635" y="556"/>
                  </a:lnTo>
                  <a:lnTo>
                    <a:pt x="11415" y="1895"/>
                  </a:lnTo>
                  <a:lnTo>
                    <a:pt x="10228" y="3157"/>
                  </a:lnTo>
                  <a:lnTo>
                    <a:pt x="12122" y="5165"/>
                  </a:lnTo>
                  <a:lnTo>
                    <a:pt x="14016" y="6100"/>
                  </a:lnTo>
                  <a:lnTo>
                    <a:pt x="11099" y="6163"/>
                  </a:lnTo>
                  <a:lnTo>
                    <a:pt x="9041" y="4660"/>
                  </a:lnTo>
                  <a:lnTo>
                    <a:pt x="8814" y="2766"/>
                  </a:lnTo>
                  <a:lnTo>
                    <a:pt x="7627" y="2286"/>
                  </a:lnTo>
                  <a:lnTo>
                    <a:pt x="5190" y="6706"/>
                  </a:lnTo>
                  <a:lnTo>
                    <a:pt x="4786" y="9711"/>
                  </a:lnTo>
                  <a:lnTo>
                    <a:pt x="5733" y="11756"/>
                  </a:lnTo>
                  <a:lnTo>
                    <a:pt x="7627" y="12236"/>
                  </a:lnTo>
                  <a:lnTo>
                    <a:pt x="8650" y="13688"/>
                  </a:lnTo>
                  <a:lnTo>
                    <a:pt x="6288" y="13082"/>
                  </a:lnTo>
                  <a:lnTo>
                    <a:pt x="5101" y="14509"/>
                  </a:lnTo>
                  <a:lnTo>
                    <a:pt x="2816" y="14509"/>
                  </a:lnTo>
                  <a:lnTo>
                    <a:pt x="1642" y="14004"/>
                  </a:lnTo>
                  <a:lnTo>
                    <a:pt x="417" y="12741"/>
                  </a:lnTo>
                  <a:cubicBezTo>
                    <a:pt x="177" y="12905"/>
                    <a:pt x="0" y="14332"/>
                    <a:pt x="0" y="14332"/>
                  </a:cubicBezTo>
                  <a:lnTo>
                    <a:pt x="1212" y="15822"/>
                  </a:lnTo>
                  <a:lnTo>
                    <a:pt x="631" y="18007"/>
                  </a:lnTo>
                  <a:lnTo>
                    <a:pt x="51" y="19459"/>
                  </a:lnTo>
                  <a:lnTo>
                    <a:pt x="3914" y="20494"/>
                  </a:lnTo>
                  <a:lnTo>
                    <a:pt x="6566" y="21201"/>
                  </a:lnTo>
                  <a:lnTo>
                    <a:pt x="7551" y="20810"/>
                  </a:lnTo>
                  <a:lnTo>
                    <a:pt x="7551" y="19232"/>
                  </a:lnTo>
                  <a:lnTo>
                    <a:pt x="5809" y="18689"/>
                  </a:lnTo>
                  <a:lnTo>
                    <a:pt x="3927" y="18032"/>
                  </a:lnTo>
                  <a:lnTo>
                    <a:pt x="3296" y="16403"/>
                  </a:lnTo>
                  <a:lnTo>
                    <a:pt x="4748" y="16138"/>
                  </a:lnTo>
                  <a:lnTo>
                    <a:pt x="7071" y="17653"/>
                  </a:lnTo>
                  <a:lnTo>
                    <a:pt x="9129" y="17653"/>
                  </a:lnTo>
                  <a:lnTo>
                    <a:pt x="11024" y="18348"/>
                  </a:lnTo>
                  <a:lnTo>
                    <a:pt x="11806" y="15140"/>
                  </a:lnTo>
                  <a:lnTo>
                    <a:pt x="13625" y="13398"/>
                  </a:lnTo>
                  <a:lnTo>
                    <a:pt x="15115" y="12224"/>
                  </a:lnTo>
                  <a:lnTo>
                    <a:pt x="15115" y="10405"/>
                  </a:lnTo>
                  <a:lnTo>
                    <a:pt x="18587" y="9231"/>
                  </a:lnTo>
                  <a:lnTo>
                    <a:pt x="21277" y="7728"/>
                  </a:lnTo>
                  <a:lnTo>
                    <a:pt x="23322" y="5986"/>
                  </a:lnTo>
                  <a:lnTo>
                    <a:pt x="25494" y="5216"/>
                  </a:lnTo>
                  <a:lnTo>
                    <a:pt x="26694" y="3322"/>
                  </a:lnTo>
                  <a:lnTo>
                    <a:pt x="25671" y="1390"/>
                  </a:lnTo>
                  <a:lnTo>
                    <a:pt x="22767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4223;p55">
              <a:extLst>
                <a:ext uri="{FF2B5EF4-FFF2-40B4-BE49-F238E27FC236}">
                  <a16:creationId xmlns:a16="http://schemas.microsoft.com/office/drawing/2014/main" id="{D5495505-F7A5-42E4-A101-3A24DBA31001}"/>
                </a:ext>
              </a:extLst>
            </p:cNvPr>
            <p:cNvSpPr/>
            <p:nvPr/>
          </p:nvSpPr>
          <p:spPr>
            <a:xfrm>
              <a:off x="2057975" y="732525"/>
              <a:ext cx="685375" cy="546450"/>
            </a:xfrm>
            <a:custGeom>
              <a:avLst/>
              <a:gdLst/>
              <a:ahLst/>
              <a:cxnLst/>
              <a:rect l="l" t="t" r="r" b="b"/>
              <a:pathLst>
                <a:path w="27415" h="21858" extrusionOk="0">
                  <a:moveTo>
                    <a:pt x="23058" y="631"/>
                  </a:moveTo>
                  <a:lnTo>
                    <a:pt x="25811" y="1919"/>
                  </a:lnTo>
                  <a:lnTo>
                    <a:pt x="26682" y="3599"/>
                  </a:lnTo>
                  <a:lnTo>
                    <a:pt x="25646" y="5240"/>
                  </a:lnTo>
                  <a:lnTo>
                    <a:pt x="23576" y="5998"/>
                  </a:lnTo>
                  <a:lnTo>
                    <a:pt x="21480" y="7753"/>
                  </a:lnTo>
                  <a:lnTo>
                    <a:pt x="18853" y="9230"/>
                  </a:lnTo>
                  <a:lnTo>
                    <a:pt x="15166" y="10493"/>
                  </a:lnTo>
                  <a:lnTo>
                    <a:pt x="15166" y="12387"/>
                  </a:lnTo>
                  <a:lnTo>
                    <a:pt x="13764" y="13486"/>
                  </a:lnTo>
                  <a:lnTo>
                    <a:pt x="11883" y="15291"/>
                  </a:lnTo>
                  <a:lnTo>
                    <a:pt x="11163" y="18246"/>
                  </a:lnTo>
                  <a:lnTo>
                    <a:pt x="9597" y="17678"/>
                  </a:lnTo>
                  <a:lnTo>
                    <a:pt x="7539" y="17665"/>
                  </a:lnTo>
                  <a:lnTo>
                    <a:pt x="5191" y="16125"/>
                  </a:lnTo>
                  <a:lnTo>
                    <a:pt x="3233" y="16478"/>
                  </a:lnTo>
                  <a:lnTo>
                    <a:pt x="4067" y="18600"/>
                  </a:lnTo>
                  <a:lnTo>
                    <a:pt x="6087" y="19307"/>
                  </a:lnTo>
                  <a:lnTo>
                    <a:pt x="7602" y="19786"/>
                  </a:lnTo>
                  <a:lnTo>
                    <a:pt x="7602" y="20910"/>
                  </a:lnTo>
                  <a:lnTo>
                    <a:pt x="6921" y="21188"/>
                  </a:lnTo>
                  <a:lnTo>
                    <a:pt x="847" y="19559"/>
                  </a:lnTo>
                  <a:lnTo>
                    <a:pt x="1301" y="18398"/>
                  </a:lnTo>
                  <a:lnTo>
                    <a:pt x="1920" y="16062"/>
                  </a:lnTo>
                  <a:lnTo>
                    <a:pt x="695" y="14559"/>
                  </a:lnTo>
                  <a:cubicBezTo>
                    <a:pt x="733" y="14243"/>
                    <a:pt x="796" y="13915"/>
                    <a:pt x="872" y="13612"/>
                  </a:cubicBezTo>
                  <a:lnTo>
                    <a:pt x="1769" y="14534"/>
                  </a:lnTo>
                  <a:lnTo>
                    <a:pt x="3057" y="15114"/>
                  </a:lnTo>
                  <a:lnTo>
                    <a:pt x="5620" y="15140"/>
                  </a:lnTo>
                  <a:lnTo>
                    <a:pt x="6769" y="13751"/>
                  </a:lnTo>
                  <a:lnTo>
                    <a:pt x="9762" y="14521"/>
                  </a:lnTo>
                  <a:lnTo>
                    <a:pt x="8183" y="12261"/>
                  </a:lnTo>
                  <a:lnTo>
                    <a:pt x="6327" y="11794"/>
                  </a:lnTo>
                  <a:lnTo>
                    <a:pt x="5481" y="9963"/>
                  </a:lnTo>
                  <a:lnTo>
                    <a:pt x="5860" y="7122"/>
                  </a:lnTo>
                  <a:lnTo>
                    <a:pt x="8133" y="3005"/>
                  </a:lnTo>
                  <a:lnTo>
                    <a:pt x="8890" y="3296"/>
                  </a:lnTo>
                  <a:lnTo>
                    <a:pt x="9130" y="5152"/>
                  </a:lnTo>
                  <a:lnTo>
                    <a:pt x="11365" y="6793"/>
                  </a:lnTo>
                  <a:lnTo>
                    <a:pt x="15684" y="6692"/>
                  </a:lnTo>
                  <a:lnTo>
                    <a:pt x="12678" y="5228"/>
                  </a:lnTo>
                  <a:lnTo>
                    <a:pt x="11024" y="3472"/>
                  </a:lnTo>
                  <a:lnTo>
                    <a:pt x="11971" y="2475"/>
                  </a:lnTo>
                  <a:lnTo>
                    <a:pt x="15090" y="1174"/>
                  </a:lnTo>
                  <a:lnTo>
                    <a:pt x="19585" y="631"/>
                  </a:lnTo>
                  <a:close/>
                  <a:moveTo>
                    <a:pt x="19548" y="0"/>
                  </a:moveTo>
                  <a:lnTo>
                    <a:pt x="14977" y="556"/>
                  </a:lnTo>
                  <a:lnTo>
                    <a:pt x="11656" y="1919"/>
                  </a:lnTo>
                  <a:lnTo>
                    <a:pt x="10166" y="3472"/>
                  </a:lnTo>
                  <a:lnTo>
                    <a:pt x="12262" y="5695"/>
                  </a:lnTo>
                  <a:lnTo>
                    <a:pt x="13083" y="6124"/>
                  </a:lnTo>
                  <a:lnTo>
                    <a:pt x="11567" y="6162"/>
                  </a:lnTo>
                  <a:lnTo>
                    <a:pt x="9724" y="4798"/>
                  </a:lnTo>
                  <a:lnTo>
                    <a:pt x="9471" y="2854"/>
                  </a:lnTo>
                  <a:lnTo>
                    <a:pt x="7868" y="2210"/>
                  </a:lnTo>
                  <a:lnTo>
                    <a:pt x="5279" y="6869"/>
                  </a:lnTo>
                  <a:lnTo>
                    <a:pt x="4837" y="10064"/>
                  </a:lnTo>
                  <a:lnTo>
                    <a:pt x="5885" y="12337"/>
                  </a:lnTo>
                  <a:lnTo>
                    <a:pt x="7804" y="12816"/>
                  </a:lnTo>
                  <a:lnTo>
                    <a:pt x="8272" y="13486"/>
                  </a:lnTo>
                  <a:lnTo>
                    <a:pt x="6542" y="13044"/>
                  </a:lnTo>
                  <a:lnTo>
                    <a:pt x="5330" y="14508"/>
                  </a:lnTo>
                  <a:lnTo>
                    <a:pt x="3259" y="14508"/>
                  </a:lnTo>
                  <a:lnTo>
                    <a:pt x="2185" y="14054"/>
                  </a:lnTo>
                  <a:lnTo>
                    <a:pt x="822" y="12652"/>
                  </a:lnTo>
                  <a:lnTo>
                    <a:pt x="607" y="12791"/>
                  </a:lnTo>
                  <a:cubicBezTo>
                    <a:pt x="519" y="12854"/>
                    <a:pt x="253" y="13031"/>
                    <a:pt x="51" y="14609"/>
                  </a:cubicBezTo>
                  <a:lnTo>
                    <a:pt x="39" y="14748"/>
                  </a:lnTo>
                  <a:lnTo>
                    <a:pt x="1238" y="16213"/>
                  </a:lnTo>
                  <a:lnTo>
                    <a:pt x="708" y="18208"/>
                  </a:lnTo>
                  <a:lnTo>
                    <a:pt x="1" y="19989"/>
                  </a:lnTo>
                  <a:lnTo>
                    <a:pt x="6946" y="21857"/>
                  </a:lnTo>
                  <a:lnTo>
                    <a:pt x="8234" y="21340"/>
                  </a:lnTo>
                  <a:lnTo>
                    <a:pt x="8234" y="19319"/>
                  </a:lnTo>
                  <a:lnTo>
                    <a:pt x="6289" y="18701"/>
                  </a:lnTo>
                  <a:lnTo>
                    <a:pt x="4547" y="18094"/>
                  </a:lnTo>
                  <a:lnTo>
                    <a:pt x="4092" y="16958"/>
                  </a:lnTo>
                  <a:lnTo>
                    <a:pt x="5052" y="16781"/>
                  </a:lnTo>
                  <a:lnTo>
                    <a:pt x="7350" y="18284"/>
                  </a:lnTo>
                  <a:lnTo>
                    <a:pt x="9433" y="18284"/>
                  </a:lnTo>
                  <a:lnTo>
                    <a:pt x="11605" y="19079"/>
                  </a:lnTo>
                  <a:lnTo>
                    <a:pt x="12464" y="15620"/>
                  </a:lnTo>
                  <a:lnTo>
                    <a:pt x="14181" y="13953"/>
                  </a:lnTo>
                  <a:lnTo>
                    <a:pt x="15797" y="12690"/>
                  </a:lnTo>
                  <a:lnTo>
                    <a:pt x="15797" y="10948"/>
                  </a:lnTo>
                  <a:lnTo>
                    <a:pt x="19106" y="9811"/>
                  </a:lnTo>
                  <a:lnTo>
                    <a:pt x="21833" y="8283"/>
                  </a:lnTo>
                  <a:lnTo>
                    <a:pt x="23853" y="6579"/>
                  </a:lnTo>
                  <a:lnTo>
                    <a:pt x="26063" y="5783"/>
                  </a:lnTo>
                  <a:lnTo>
                    <a:pt x="27414" y="3637"/>
                  </a:lnTo>
                  <a:lnTo>
                    <a:pt x="26265" y="1452"/>
                  </a:lnTo>
                  <a:lnTo>
                    <a:pt x="23209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4224;p55">
              <a:extLst>
                <a:ext uri="{FF2B5EF4-FFF2-40B4-BE49-F238E27FC236}">
                  <a16:creationId xmlns:a16="http://schemas.microsoft.com/office/drawing/2014/main" id="{0380DDA4-256D-4229-8896-C3595464AB8B}"/>
                </a:ext>
              </a:extLst>
            </p:cNvPr>
            <p:cNvSpPr/>
            <p:nvPr/>
          </p:nvSpPr>
          <p:spPr>
            <a:xfrm>
              <a:off x="2007475" y="1152350"/>
              <a:ext cx="49275" cy="59075"/>
            </a:xfrm>
            <a:custGeom>
              <a:avLst/>
              <a:gdLst/>
              <a:ahLst/>
              <a:cxnLst/>
              <a:rect l="l" t="t" r="r" b="b"/>
              <a:pathLst>
                <a:path w="1971" h="2363" extrusionOk="0">
                  <a:moveTo>
                    <a:pt x="1339" y="1"/>
                  </a:moveTo>
                  <a:cubicBezTo>
                    <a:pt x="1023" y="241"/>
                    <a:pt x="1" y="1554"/>
                    <a:pt x="1" y="1554"/>
                  </a:cubicBezTo>
                  <a:lnTo>
                    <a:pt x="1339" y="2362"/>
                  </a:lnTo>
                  <a:lnTo>
                    <a:pt x="1970" y="1188"/>
                  </a:lnTo>
                  <a:lnTo>
                    <a:pt x="1339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4225;p55">
              <a:extLst>
                <a:ext uri="{FF2B5EF4-FFF2-40B4-BE49-F238E27FC236}">
                  <a16:creationId xmlns:a16="http://schemas.microsoft.com/office/drawing/2014/main" id="{778E1E85-7D74-4BB5-9C3E-F7829CCED955}"/>
                </a:ext>
              </a:extLst>
            </p:cNvPr>
            <p:cNvSpPr/>
            <p:nvPr/>
          </p:nvSpPr>
          <p:spPr>
            <a:xfrm>
              <a:off x="1995800" y="1140375"/>
              <a:ext cx="70100" cy="82100"/>
            </a:xfrm>
            <a:custGeom>
              <a:avLst/>
              <a:gdLst/>
              <a:ahLst/>
              <a:cxnLst/>
              <a:rect l="l" t="t" r="r" b="b"/>
              <a:pathLst>
                <a:path w="2804" h="3284" extrusionOk="0">
                  <a:moveTo>
                    <a:pt x="1730" y="998"/>
                  </a:moveTo>
                  <a:lnTo>
                    <a:pt x="2084" y="1667"/>
                  </a:lnTo>
                  <a:lnTo>
                    <a:pt x="1692" y="2399"/>
                  </a:lnTo>
                  <a:lnTo>
                    <a:pt x="935" y="1945"/>
                  </a:lnTo>
                  <a:cubicBezTo>
                    <a:pt x="1200" y="1629"/>
                    <a:pt x="1516" y="1250"/>
                    <a:pt x="1730" y="998"/>
                  </a:cubicBezTo>
                  <a:close/>
                  <a:moveTo>
                    <a:pt x="1920" y="0"/>
                  </a:moveTo>
                  <a:lnTo>
                    <a:pt x="1617" y="227"/>
                  </a:lnTo>
                  <a:cubicBezTo>
                    <a:pt x="1288" y="480"/>
                    <a:pt x="392" y="1616"/>
                    <a:pt x="228" y="1844"/>
                  </a:cubicBezTo>
                  <a:lnTo>
                    <a:pt x="0" y="2121"/>
                  </a:lnTo>
                  <a:lnTo>
                    <a:pt x="1932" y="3283"/>
                  </a:lnTo>
                  <a:lnTo>
                    <a:pt x="2804" y="165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4226;p55">
              <a:extLst>
                <a:ext uri="{FF2B5EF4-FFF2-40B4-BE49-F238E27FC236}">
                  <a16:creationId xmlns:a16="http://schemas.microsoft.com/office/drawing/2014/main" id="{06F42FF2-D530-41E5-B2DA-6FAF3D51A448}"/>
                </a:ext>
              </a:extLst>
            </p:cNvPr>
            <p:cNvSpPr/>
            <p:nvPr/>
          </p:nvSpPr>
          <p:spPr>
            <a:xfrm>
              <a:off x="2092700" y="954125"/>
              <a:ext cx="54950" cy="101675"/>
            </a:xfrm>
            <a:custGeom>
              <a:avLst/>
              <a:gdLst/>
              <a:ahLst/>
              <a:cxnLst/>
              <a:rect l="l" t="t" r="r" b="b"/>
              <a:pathLst>
                <a:path w="2198" h="4067" extrusionOk="0">
                  <a:moveTo>
                    <a:pt x="1125" y="0"/>
                  </a:moveTo>
                  <a:lnTo>
                    <a:pt x="1" y="2096"/>
                  </a:lnTo>
                  <a:lnTo>
                    <a:pt x="455" y="4066"/>
                  </a:lnTo>
                  <a:lnTo>
                    <a:pt x="847" y="4066"/>
                  </a:lnTo>
                  <a:lnTo>
                    <a:pt x="847" y="2488"/>
                  </a:lnTo>
                  <a:lnTo>
                    <a:pt x="2198" y="1717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4227;p55">
              <a:extLst>
                <a:ext uri="{FF2B5EF4-FFF2-40B4-BE49-F238E27FC236}">
                  <a16:creationId xmlns:a16="http://schemas.microsoft.com/office/drawing/2014/main" id="{5CA62A35-B8A4-4D68-BD6E-F8999E59C448}"/>
                </a:ext>
              </a:extLst>
            </p:cNvPr>
            <p:cNvSpPr/>
            <p:nvPr/>
          </p:nvSpPr>
          <p:spPr>
            <a:xfrm>
              <a:off x="2084500" y="938325"/>
              <a:ext cx="73900" cy="125350"/>
            </a:xfrm>
            <a:custGeom>
              <a:avLst/>
              <a:gdLst/>
              <a:ahLst/>
              <a:cxnLst/>
              <a:rect l="l" t="t" r="r" b="b"/>
              <a:pathLst>
                <a:path w="2956" h="5014" extrusionOk="0">
                  <a:moveTo>
                    <a:pt x="1478" y="1263"/>
                  </a:moveTo>
                  <a:lnTo>
                    <a:pt x="2084" y="2236"/>
                  </a:lnTo>
                  <a:lnTo>
                    <a:pt x="859" y="2943"/>
                  </a:lnTo>
                  <a:lnTo>
                    <a:pt x="859" y="3637"/>
                  </a:lnTo>
                  <a:lnTo>
                    <a:pt x="670" y="2779"/>
                  </a:lnTo>
                  <a:lnTo>
                    <a:pt x="1478" y="1263"/>
                  </a:lnTo>
                  <a:close/>
                  <a:moveTo>
                    <a:pt x="1440" y="1"/>
                  </a:moveTo>
                  <a:lnTo>
                    <a:pt x="1" y="2690"/>
                  </a:lnTo>
                  <a:lnTo>
                    <a:pt x="531" y="5014"/>
                  </a:lnTo>
                  <a:lnTo>
                    <a:pt x="1491" y="5014"/>
                  </a:lnTo>
                  <a:lnTo>
                    <a:pt x="1491" y="3296"/>
                  </a:lnTo>
                  <a:lnTo>
                    <a:pt x="2955" y="246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4228;p55">
              <a:extLst>
                <a:ext uri="{FF2B5EF4-FFF2-40B4-BE49-F238E27FC236}">
                  <a16:creationId xmlns:a16="http://schemas.microsoft.com/office/drawing/2014/main" id="{A86B5864-0E5F-42AF-A7D3-D0D461841F93}"/>
                </a:ext>
              </a:extLst>
            </p:cNvPr>
            <p:cNvSpPr/>
            <p:nvPr/>
          </p:nvSpPr>
          <p:spPr>
            <a:xfrm>
              <a:off x="1999575" y="874575"/>
              <a:ext cx="83050" cy="141750"/>
            </a:xfrm>
            <a:custGeom>
              <a:avLst/>
              <a:gdLst/>
              <a:ahLst/>
              <a:cxnLst/>
              <a:rect l="l" t="t" r="r" b="b"/>
              <a:pathLst>
                <a:path w="3322" h="5670" extrusionOk="0">
                  <a:moveTo>
                    <a:pt x="796" y="0"/>
                  </a:moveTo>
                  <a:lnTo>
                    <a:pt x="796" y="1882"/>
                  </a:lnTo>
                  <a:lnTo>
                    <a:pt x="1" y="2601"/>
                  </a:lnTo>
                  <a:lnTo>
                    <a:pt x="1264" y="4407"/>
                  </a:lnTo>
                  <a:lnTo>
                    <a:pt x="1617" y="5670"/>
                  </a:lnTo>
                  <a:lnTo>
                    <a:pt x="3322" y="2286"/>
                  </a:lnTo>
                  <a:lnTo>
                    <a:pt x="3322" y="631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4229;p55">
              <a:extLst>
                <a:ext uri="{FF2B5EF4-FFF2-40B4-BE49-F238E27FC236}">
                  <a16:creationId xmlns:a16="http://schemas.microsoft.com/office/drawing/2014/main" id="{E770B5FA-9A2E-4778-849C-4BFC93D3A207}"/>
                </a:ext>
              </a:extLst>
            </p:cNvPr>
            <p:cNvSpPr/>
            <p:nvPr/>
          </p:nvSpPr>
          <p:spPr>
            <a:xfrm>
              <a:off x="1989175" y="864475"/>
              <a:ext cx="101025" cy="173625"/>
            </a:xfrm>
            <a:custGeom>
              <a:avLst/>
              <a:gdLst/>
              <a:ahLst/>
              <a:cxnLst/>
              <a:rect l="l" t="t" r="r" b="b"/>
              <a:pathLst>
                <a:path w="4041" h="6945" extrusionOk="0">
                  <a:moveTo>
                    <a:pt x="1528" y="808"/>
                  </a:moveTo>
                  <a:lnTo>
                    <a:pt x="3422" y="1275"/>
                  </a:lnTo>
                  <a:lnTo>
                    <a:pt x="3422" y="2614"/>
                  </a:lnTo>
                  <a:lnTo>
                    <a:pt x="2109" y="5202"/>
                  </a:lnTo>
                  <a:lnTo>
                    <a:pt x="1970" y="4735"/>
                  </a:lnTo>
                  <a:lnTo>
                    <a:pt x="834" y="3043"/>
                  </a:lnTo>
                  <a:lnTo>
                    <a:pt x="1528" y="2437"/>
                  </a:lnTo>
                  <a:lnTo>
                    <a:pt x="1528" y="808"/>
                  </a:lnTo>
                  <a:close/>
                  <a:moveTo>
                    <a:pt x="884" y="0"/>
                  </a:moveTo>
                  <a:lnTo>
                    <a:pt x="884" y="2147"/>
                  </a:lnTo>
                  <a:lnTo>
                    <a:pt x="0" y="2955"/>
                  </a:lnTo>
                  <a:lnTo>
                    <a:pt x="1389" y="4950"/>
                  </a:lnTo>
                  <a:lnTo>
                    <a:pt x="1932" y="6945"/>
                  </a:lnTo>
                  <a:lnTo>
                    <a:pt x="4041" y="2765"/>
                  </a:lnTo>
                  <a:lnTo>
                    <a:pt x="4041" y="783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4230;p55">
              <a:extLst>
                <a:ext uri="{FF2B5EF4-FFF2-40B4-BE49-F238E27FC236}">
                  <a16:creationId xmlns:a16="http://schemas.microsoft.com/office/drawing/2014/main" id="{FB777633-9216-4337-9B6C-B6B5A82C2F2F}"/>
                </a:ext>
              </a:extLst>
            </p:cNvPr>
            <p:cNvSpPr/>
            <p:nvPr/>
          </p:nvSpPr>
          <p:spPr>
            <a:xfrm>
              <a:off x="1924775" y="1047875"/>
              <a:ext cx="106400" cy="104500"/>
            </a:xfrm>
            <a:custGeom>
              <a:avLst/>
              <a:gdLst/>
              <a:ahLst/>
              <a:cxnLst/>
              <a:rect l="l" t="t" r="r" b="b"/>
              <a:pathLst>
                <a:path w="4256" h="4180" extrusionOk="0">
                  <a:moveTo>
                    <a:pt x="0" y="0"/>
                  </a:moveTo>
                  <a:lnTo>
                    <a:pt x="0" y="1894"/>
                  </a:lnTo>
                  <a:lnTo>
                    <a:pt x="1263" y="2690"/>
                  </a:lnTo>
                  <a:lnTo>
                    <a:pt x="947" y="4180"/>
                  </a:lnTo>
                  <a:cubicBezTo>
                    <a:pt x="947" y="4180"/>
                    <a:pt x="2481" y="3571"/>
                    <a:pt x="2595" y="3571"/>
                  </a:cubicBezTo>
                  <a:cubicBezTo>
                    <a:pt x="2599" y="3571"/>
                    <a:pt x="2601" y="3572"/>
                    <a:pt x="2601" y="3574"/>
                  </a:cubicBezTo>
                  <a:cubicBezTo>
                    <a:pt x="2601" y="3574"/>
                    <a:pt x="2602" y="3575"/>
                    <a:pt x="2602" y="3575"/>
                  </a:cubicBezTo>
                  <a:cubicBezTo>
                    <a:pt x="2638" y="3575"/>
                    <a:pt x="4256" y="1389"/>
                    <a:pt x="4256" y="1389"/>
                  </a:cubicBezTo>
                  <a:lnTo>
                    <a:pt x="3296" y="0"/>
                  </a:lnTo>
                  <a:lnTo>
                    <a:pt x="2147" y="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4231;p55">
              <a:extLst>
                <a:ext uri="{FF2B5EF4-FFF2-40B4-BE49-F238E27FC236}">
                  <a16:creationId xmlns:a16="http://schemas.microsoft.com/office/drawing/2014/main" id="{A94A46A9-93E7-43A5-8063-58AA6E58399B}"/>
                </a:ext>
              </a:extLst>
            </p:cNvPr>
            <p:cNvSpPr/>
            <p:nvPr/>
          </p:nvSpPr>
          <p:spPr>
            <a:xfrm>
              <a:off x="1916875" y="1036500"/>
              <a:ext cx="124100" cy="128500"/>
            </a:xfrm>
            <a:custGeom>
              <a:avLst/>
              <a:gdLst/>
              <a:ahLst/>
              <a:cxnLst/>
              <a:rect l="l" t="t" r="r" b="b"/>
              <a:pathLst>
                <a:path w="4964" h="5140" extrusionOk="0">
                  <a:moveTo>
                    <a:pt x="3524" y="897"/>
                  </a:moveTo>
                  <a:lnTo>
                    <a:pt x="4180" y="1844"/>
                  </a:lnTo>
                  <a:cubicBezTo>
                    <a:pt x="3675" y="2526"/>
                    <a:pt x="2968" y="3473"/>
                    <a:pt x="2753" y="3738"/>
                  </a:cubicBezTo>
                  <a:cubicBezTo>
                    <a:pt x="2577" y="3789"/>
                    <a:pt x="2261" y="3903"/>
                    <a:pt x="1693" y="4130"/>
                  </a:cubicBezTo>
                  <a:lnTo>
                    <a:pt x="1933" y="2981"/>
                  </a:lnTo>
                  <a:lnTo>
                    <a:pt x="632" y="2173"/>
                  </a:lnTo>
                  <a:lnTo>
                    <a:pt x="632" y="910"/>
                  </a:lnTo>
                  <a:lnTo>
                    <a:pt x="2501" y="1604"/>
                  </a:lnTo>
                  <a:lnTo>
                    <a:pt x="3524" y="897"/>
                  </a:lnTo>
                  <a:close/>
                  <a:moveTo>
                    <a:pt x="1" y="1"/>
                  </a:moveTo>
                  <a:lnTo>
                    <a:pt x="1" y="2526"/>
                  </a:lnTo>
                  <a:lnTo>
                    <a:pt x="1225" y="3284"/>
                  </a:lnTo>
                  <a:lnTo>
                    <a:pt x="834" y="5140"/>
                  </a:lnTo>
                  <a:lnTo>
                    <a:pt x="1377" y="4925"/>
                  </a:lnTo>
                  <a:cubicBezTo>
                    <a:pt x="1996" y="4685"/>
                    <a:pt x="2690" y="4420"/>
                    <a:pt x="2905" y="4344"/>
                  </a:cubicBezTo>
                  <a:cubicBezTo>
                    <a:pt x="2916" y="4347"/>
                    <a:pt x="2927" y="4348"/>
                    <a:pt x="2938" y="4348"/>
                  </a:cubicBezTo>
                  <a:cubicBezTo>
                    <a:pt x="3130" y="4348"/>
                    <a:pt x="3368" y="4002"/>
                    <a:pt x="4824" y="2021"/>
                  </a:cubicBezTo>
                  <a:lnTo>
                    <a:pt x="4963" y="1832"/>
                  </a:lnTo>
                  <a:lnTo>
                    <a:pt x="3688" y="13"/>
                  </a:lnTo>
                  <a:lnTo>
                    <a:pt x="2412" y="8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4232;p55">
              <a:extLst>
                <a:ext uri="{FF2B5EF4-FFF2-40B4-BE49-F238E27FC236}">
                  <a16:creationId xmlns:a16="http://schemas.microsoft.com/office/drawing/2014/main" id="{CF27C50E-131E-4922-9D88-643D1DB8FC1B}"/>
                </a:ext>
              </a:extLst>
            </p:cNvPr>
            <p:cNvSpPr/>
            <p:nvPr/>
          </p:nvSpPr>
          <p:spPr>
            <a:xfrm>
              <a:off x="1706650" y="1016300"/>
              <a:ext cx="192575" cy="136400"/>
            </a:xfrm>
            <a:custGeom>
              <a:avLst/>
              <a:gdLst/>
              <a:ahLst/>
              <a:cxnLst/>
              <a:rect l="l" t="t" r="r" b="b"/>
              <a:pathLst>
                <a:path w="7703" h="5456" extrusionOk="0">
                  <a:moveTo>
                    <a:pt x="2412" y="1"/>
                  </a:moveTo>
                  <a:lnTo>
                    <a:pt x="1616" y="518"/>
                  </a:lnTo>
                  <a:cubicBezTo>
                    <a:pt x="1376" y="594"/>
                    <a:pt x="0" y="2147"/>
                    <a:pt x="0" y="2147"/>
                  </a:cubicBezTo>
                  <a:lnTo>
                    <a:pt x="859" y="4029"/>
                  </a:lnTo>
                  <a:lnTo>
                    <a:pt x="1692" y="5456"/>
                  </a:lnTo>
                  <a:lnTo>
                    <a:pt x="4142" y="4849"/>
                  </a:lnTo>
                  <a:lnTo>
                    <a:pt x="5253" y="4269"/>
                  </a:lnTo>
                  <a:lnTo>
                    <a:pt x="7387" y="4837"/>
                  </a:lnTo>
                  <a:lnTo>
                    <a:pt x="7703" y="2652"/>
                  </a:lnTo>
                  <a:lnTo>
                    <a:pt x="6907" y="480"/>
                  </a:lnTo>
                  <a:lnTo>
                    <a:pt x="5013" y="1819"/>
                  </a:lnTo>
                  <a:lnTo>
                    <a:pt x="4520" y="2968"/>
                  </a:lnTo>
                  <a:lnTo>
                    <a:pt x="3043" y="2652"/>
                  </a:lnTo>
                  <a:lnTo>
                    <a:pt x="3043" y="1263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4233;p55">
              <a:extLst>
                <a:ext uri="{FF2B5EF4-FFF2-40B4-BE49-F238E27FC236}">
                  <a16:creationId xmlns:a16="http://schemas.microsoft.com/office/drawing/2014/main" id="{96C794A1-F9AB-4241-8963-A0E626C32E81}"/>
                </a:ext>
              </a:extLst>
            </p:cNvPr>
            <p:cNvSpPr/>
            <p:nvPr/>
          </p:nvSpPr>
          <p:spPr>
            <a:xfrm>
              <a:off x="1697800" y="1004950"/>
              <a:ext cx="209625" cy="156600"/>
            </a:xfrm>
            <a:custGeom>
              <a:avLst/>
              <a:gdLst/>
              <a:ahLst/>
              <a:cxnLst/>
              <a:rect l="l" t="t" r="r" b="b"/>
              <a:pathLst>
                <a:path w="8385" h="6264" extrusionOk="0">
                  <a:moveTo>
                    <a:pt x="2652" y="909"/>
                  </a:moveTo>
                  <a:lnTo>
                    <a:pt x="3094" y="1793"/>
                  </a:lnTo>
                  <a:lnTo>
                    <a:pt x="3094" y="3359"/>
                  </a:lnTo>
                  <a:lnTo>
                    <a:pt x="5064" y="3788"/>
                  </a:lnTo>
                  <a:lnTo>
                    <a:pt x="5632" y="2475"/>
                  </a:lnTo>
                  <a:lnTo>
                    <a:pt x="7122" y="1427"/>
                  </a:lnTo>
                  <a:lnTo>
                    <a:pt x="7728" y="3132"/>
                  </a:lnTo>
                  <a:lnTo>
                    <a:pt x="7476" y="4887"/>
                  </a:lnTo>
                  <a:lnTo>
                    <a:pt x="5582" y="4382"/>
                  </a:lnTo>
                  <a:lnTo>
                    <a:pt x="4395" y="5000"/>
                  </a:lnTo>
                  <a:lnTo>
                    <a:pt x="2210" y="5531"/>
                  </a:lnTo>
                  <a:lnTo>
                    <a:pt x="1503" y="4356"/>
                  </a:lnTo>
                  <a:lnTo>
                    <a:pt x="733" y="2664"/>
                  </a:lnTo>
                  <a:cubicBezTo>
                    <a:pt x="1288" y="2033"/>
                    <a:pt x="1920" y="1364"/>
                    <a:pt x="2084" y="1263"/>
                  </a:cubicBezTo>
                  <a:lnTo>
                    <a:pt x="2652" y="909"/>
                  </a:lnTo>
                  <a:close/>
                  <a:moveTo>
                    <a:pt x="2917" y="0"/>
                  </a:moveTo>
                  <a:lnTo>
                    <a:pt x="1831" y="682"/>
                  </a:lnTo>
                  <a:cubicBezTo>
                    <a:pt x="1705" y="745"/>
                    <a:pt x="1352" y="1010"/>
                    <a:pt x="139" y="2387"/>
                  </a:cubicBezTo>
                  <a:lnTo>
                    <a:pt x="0" y="2551"/>
                  </a:lnTo>
                  <a:lnTo>
                    <a:pt x="947" y="4647"/>
                  </a:lnTo>
                  <a:lnTo>
                    <a:pt x="1907" y="6263"/>
                  </a:lnTo>
                  <a:lnTo>
                    <a:pt x="4584" y="5606"/>
                  </a:lnTo>
                  <a:lnTo>
                    <a:pt x="5645" y="5051"/>
                  </a:lnTo>
                  <a:lnTo>
                    <a:pt x="8006" y="5682"/>
                  </a:lnTo>
                  <a:lnTo>
                    <a:pt x="8385" y="3068"/>
                  </a:lnTo>
                  <a:lnTo>
                    <a:pt x="7438" y="429"/>
                  </a:lnTo>
                  <a:lnTo>
                    <a:pt x="5127" y="2058"/>
                  </a:lnTo>
                  <a:lnTo>
                    <a:pt x="4710" y="3043"/>
                  </a:lnTo>
                  <a:lnTo>
                    <a:pt x="3738" y="2841"/>
                  </a:lnTo>
                  <a:lnTo>
                    <a:pt x="3738" y="1642"/>
                  </a:lnTo>
                  <a:lnTo>
                    <a:pt x="2917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4234;p55">
              <a:extLst>
                <a:ext uri="{FF2B5EF4-FFF2-40B4-BE49-F238E27FC236}">
                  <a16:creationId xmlns:a16="http://schemas.microsoft.com/office/drawing/2014/main" id="{4FB53828-1898-4843-9C2D-B9DBCC8C8A78}"/>
                </a:ext>
              </a:extLst>
            </p:cNvPr>
            <p:cNvSpPr/>
            <p:nvPr/>
          </p:nvSpPr>
          <p:spPr>
            <a:xfrm>
              <a:off x="1640975" y="919700"/>
              <a:ext cx="161975" cy="96625"/>
            </a:xfrm>
            <a:custGeom>
              <a:avLst/>
              <a:gdLst/>
              <a:ahLst/>
              <a:cxnLst/>
              <a:rect l="l" t="t" r="r" b="b"/>
              <a:pathLst>
                <a:path w="6479" h="3865" extrusionOk="0">
                  <a:moveTo>
                    <a:pt x="5203" y="1"/>
                  </a:moveTo>
                  <a:lnTo>
                    <a:pt x="3549" y="632"/>
                  </a:lnTo>
                  <a:lnTo>
                    <a:pt x="783" y="1819"/>
                  </a:lnTo>
                  <a:lnTo>
                    <a:pt x="1" y="3334"/>
                  </a:lnTo>
                  <a:lnTo>
                    <a:pt x="1579" y="3865"/>
                  </a:lnTo>
                  <a:lnTo>
                    <a:pt x="3157" y="3334"/>
                  </a:lnTo>
                  <a:lnTo>
                    <a:pt x="4572" y="3094"/>
                  </a:lnTo>
                  <a:lnTo>
                    <a:pt x="5759" y="1933"/>
                  </a:lnTo>
                  <a:lnTo>
                    <a:pt x="6478" y="708"/>
                  </a:lnTo>
                  <a:lnTo>
                    <a:pt x="5203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4235;p55">
              <a:extLst>
                <a:ext uri="{FF2B5EF4-FFF2-40B4-BE49-F238E27FC236}">
                  <a16:creationId xmlns:a16="http://schemas.microsoft.com/office/drawing/2014/main" id="{45882C69-5C03-45D7-B811-7D59B5994DCF}"/>
                </a:ext>
              </a:extLst>
            </p:cNvPr>
            <p:cNvSpPr/>
            <p:nvPr/>
          </p:nvSpPr>
          <p:spPr>
            <a:xfrm>
              <a:off x="1629625" y="910875"/>
              <a:ext cx="184375" cy="113650"/>
            </a:xfrm>
            <a:custGeom>
              <a:avLst/>
              <a:gdLst/>
              <a:ahLst/>
              <a:cxnLst/>
              <a:rect l="l" t="t" r="r" b="b"/>
              <a:pathLst>
                <a:path w="7375" h="4546" extrusionOk="0">
                  <a:moveTo>
                    <a:pt x="5632" y="707"/>
                  </a:moveTo>
                  <a:lnTo>
                    <a:pt x="6503" y="1175"/>
                  </a:lnTo>
                  <a:lnTo>
                    <a:pt x="5960" y="2084"/>
                  </a:lnTo>
                  <a:lnTo>
                    <a:pt x="4874" y="3144"/>
                  </a:lnTo>
                  <a:lnTo>
                    <a:pt x="3561" y="3372"/>
                  </a:lnTo>
                  <a:lnTo>
                    <a:pt x="2033" y="3877"/>
                  </a:lnTo>
                  <a:lnTo>
                    <a:pt x="909" y="3511"/>
                  </a:lnTo>
                  <a:lnTo>
                    <a:pt x="1477" y="2412"/>
                  </a:lnTo>
                  <a:lnTo>
                    <a:pt x="4116" y="1276"/>
                  </a:lnTo>
                  <a:lnTo>
                    <a:pt x="5632" y="707"/>
                  </a:lnTo>
                  <a:close/>
                  <a:moveTo>
                    <a:pt x="5682" y="0"/>
                  </a:moveTo>
                  <a:lnTo>
                    <a:pt x="3877" y="695"/>
                  </a:lnTo>
                  <a:lnTo>
                    <a:pt x="1010" y="1920"/>
                  </a:lnTo>
                  <a:lnTo>
                    <a:pt x="0" y="3877"/>
                  </a:lnTo>
                  <a:lnTo>
                    <a:pt x="2033" y="4546"/>
                  </a:lnTo>
                  <a:lnTo>
                    <a:pt x="3687" y="4003"/>
                  </a:lnTo>
                  <a:lnTo>
                    <a:pt x="5177" y="3750"/>
                  </a:lnTo>
                  <a:lnTo>
                    <a:pt x="6427" y="2513"/>
                  </a:lnTo>
                  <a:lnTo>
                    <a:pt x="7374" y="947"/>
                  </a:lnTo>
                  <a:lnTo>
                    <a:pt x="5682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4236;p55">
              <a:extLst>
                <a:ext uri="{FF2B5EF4-FFF2-40B4-BE49-F238E27FC236}">
                  <a16:creationId xmlns:a16="http://schemas.microsoft.com/office/drawing/2014/main" id="{CEE4F05A-78F7-4613-A793-EC4215974C3B}"/>
                </a:ext>
              </a:extLst>
            </p:cNvPr>
            <p:cNvSpPr/>
            <p:nvPr/>
          </p:nvSpPr>
          <p:spPr>
            <a:xfrm>
              <a:off x="1843950" y="961050"/>
              <a:ext cx="72950" cy="40125"/>
            </a:xfrm>
            <a:custGeom>
              <a:avLst/>
              <a:gdLst/>
              <a:ahLst/>
              <a:cxnLst/>
              <a:rect l="l" t="t" r="r" b="b"/>
              <a:pathLst>
                <a:path w="2918" h="1605" extrusionOk="0">
                  <a:moveTo>
                    <a:pt x="392" y="1"/>
                  </a:moveTo>
                  <a:lnTo>
                    <a:pt x="1" y="594"/>
                  </a:lnTo>
                  <a:lnTo>
                    <a:pt x="1024" y="1605"/>
                  </a:lnTo>
                  <a:lnTo>
                    <a:pt x="2211" y="670"/>
                  </a:lnTo>
                  <a:lnTo>
                    <a:pt x="2918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4237;p55">
              <a:extLst>
                <a:ext uri="{FF2B5EF4-FFF2-40B4-BE49-F238E27FC236}">
                  <a16:creationId xmlns:a16="http://schemas.microsoft.com/office/drawing/2014/main" id="{9982D38B-6741-4B34-9FD6-9655C7E79871}"/>
                </a:ext>
              </a:extLst>
            </p:cNvPr>
            <p:cNvSpPr/>
            <p:nvPr/>
          </p:nvSpPr>
          <p:spPr>
            <a:xfrm>
              <a:off x="1833850" y="953475"/>
              <a:ext cx="102950" cy="58125"/>
            </a:xfrm>
            <a:custGeom>
              <a:avLst/>
              <a:gdLst/>
              <a:ahLst/>
              <a:cxnLst/>
              <a:rect l="l" t="t" r="r" b="b"/>
              <a:pathLst>
                <a:path w="4118" h="2325" extrusionOk="0">
                  <a:moveTo>
                    <a:pt x="2526" y="632"/>
                  </a:moveTo>
                  <a:lnTo>
                    <a:pt x="1453" y="1491"/>
                  </a:lnTo>
                  <a:lnTo>
                    <a:pt x="809" y="860"/>
                  </a:lnTo>
                  <a:lnTo>
                    <a:pt x="973" y="632"/>
                  </a:lnTo>
                  <a:close/>
                  <a:moveTo>
                    <a:pt x="632" y="1"/>
                  </a:moveTo>
                  <a:lnTo>
                    <a:pt x="1" y="948"/>
                  </a:lnTo>
                  <a:lnTo>
                    <a:pt x="1402" y="2324"/>
                  </a:lnTo>
                  <a:lnTo>
                    <a:pt x="2829" y="1213"/>
                  </a:lnTo>
                  <a:lnTo>
                    <a:pt x="411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4238;p55">
              <a:extLst>
                <a:ext uri="{FF2B5EF4-FFF2-40B4-BE49-F238E27FC236}">
                  <a16:creationId xmlns:a16="http://schemas.microsoft.com/office/drawing/2014/main" id="{85241E63-5F1C-496D-A258-B4227DBC304B}"/>
                </a:ext>
              </a:extLst>
            </p:cNvPr>
            <p:cNvSpPr/>
            <p:nvPr/>
          </p:nvSpPr>
          <p:spPr>
            <a:xfrm>
              <a:off x="1900150" y="882450"/>
              <a:ext cx="40425" cy="51500"/>
            </a:xfrm>
            <a:custGeom>
              <a:avLst/>
              <a:gdLst/>
              <a:ahLst/>
              <a:cxnLst/>
              <a:rect l="l" t="t" r="r" b="b"/>
              <a:pathLst>
                <a:path w="1617" h="2060" extrusionOk="0">
                  <a:moveTo>
                    <a:pt x="354" y="1"/>
                  </a:moveTo>
                  <a:lnTo>
                    <a:pt x="0" y="708"/>
                  </a:lnTo>
                  <a:lnTo>
                    <a:pt x="695" y="1137"/>
                  </a:lnTo>
                  <a:lnTo>
                    <a:pt x="1351" y="2059"/>
                  </a:lnTo>
                  <a:lnTo>
                    <a:pt x="1617" y="1339"/>
                  </a:lnTo>
                  <a:lnTo>
                    <a:pt x="1617" y="316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4239;p55">
              <a:extLst>
                <a:ext uri="{FF2B5EF4-FFF2-40B4-BE49-F238E27FC236}">
                  <a16:creationId xmlns:a16="http://schemas.microsoft.com/office/drawing/2014/main" id="{4B4A1F13-A70F-4E06-9A14-970237F197E2}"/>
                </a:ext>
              </a:extLst>
            </p:cNvPr>
            <p:cNvSpPr/>
            <p:nvPr/>
          </p:nvSpPr>
          <p:spPr>
            <a:xfrm>
              <a:off x="1889725" y="873000"/>
              <a:ext cx="58750" cy="77975"/>
            </a:xfrm>
            <a:custGeom>
              <a:avLst/>
              <a:gdLst/>
              <a:ahLst/>
              <a:cxnLst/>
              <a:rect l="l" t="t" r="r" b="b"/>
              <a:pathLst>
                <a:path w="2350" h="3119" extrusionOk="0">
                  <a:moveTo>
                    <a:pt x="948" y="745"/>
                  </a:moveTo>
                  <a:lnTo>
                    <a:pt x="1718" y="934"/>
                  </a:lnTo>
                  <a:lnTo>
                    <a:pt x="1718" y="1654"/>
                  </a:lnTo>
                  <a:lnTo>
                    <a:pt x="1680" y="1768"/>
                  </a:lnTo>
                  <a:lnTo>
                    <a:pt x="1364" y="1326"/>
                  </a:lnTo>
                  <a:lnTo>
                    <a:pt x="821" y="972"/>
                  </a:lnTo>
                  <a:lnTo>
                    <a:pt x="948" y="745"/>
                  </a:lnTo>
                  <a:close/>
                  <a:moveTo>
                    <a:pt x="607" y="0"/>
                  </a:moveTo>
                  <a:lnTo>
                    <a:pt x="1" y="1200"/>
                  </a:lnTo>
                  <a:lnTo>
                    <a:pt x="885" y="1755"/>
                  </a:lnTo>
                  <a:lnTo>
                    <a:pt x="1857" y="3119"/>
                  </a:lnTo>
                  <a:lnTo>
                    <a:pt x="2324" y="1818"/>
                  </a:lnTo>
                  <a:lnTo>
                    <a:pt x="2349" y="442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4240;p55">
              <a:extLst>
                <a:ext uri="{FF2B5EF4-FFF2-40B4-BE49-F238E27FC236}">
                  <a16:creationId xmlns:a16="http://schemas.microsoft.com/office/drawing/2014/main" id="{A51C7652-5E37-4A4F-A7D5-DB5FCCB77886}"/>
                </a:ext>
              </a:extLst>
            </p:cNvPr>
            <p:cNvSpPr/>
            <p:nvPr/>
          </p:nvSpPr>
          <p:spPr>
            <a:xfrm>
              <a:off x="1439900" y="1099950"/>
              <a:ext cx="185325" cy="192275"/>
            </a:xfrm>
            <a:custGeom>
              <a:avLst/>
              <a:gdLst/>
              <a:ahLst/>
              <a:cxnLst/>
              <a:rect l="l" t="t" r="r" b="b"/>
              <a:pathLst>
                <a:path w="7413" h="7691" extrusionOk="0">
                  <a:moveTo>
                    <a:pt x="5682" y="1"/>
                  </a:moveTo>
                  <a:lnTo>
                    <a:pt x="3826" y="354"/>
                  </a:lnTo>
                  <a:cubicBezTo>
                    <a:pt x="3586" y="544"/>
                    <a:pt x="2374" y="834"/>
                    <a:pt x="2374" y="834"/>
                  </a:cubicBezTo>
                  <a:lnTo>
                    <a:pt x="2374" y="2337"/>
                  </a:lnTo>
                  <a:lnTo>
                    <a:pt x="1111" y="3991"/>
                  </a:lnTo>
                  <a:lnTo>
                    <a:pt x="0" y="4900"/>
                  </a:lnTo>
                  <a:lnTo>
                    <a:pt x="632" y="7691"/>
                  </a:lnTo>
                  <a:lnTo>
                    <a:pt x="2058" y="7691"/>
                  </a:lnTo>
                  <a:lnTo>
                    <a:pt x="4293" y="5254"/>
                  </a:lnTo>
                  <a:lnTo>
                    <a:pt x="5834" y="4622"/>
                  </a:lnTo>
                  <a:lnTo>
                    <a:pt x="7412" y="3650"/>
                  </a:lnTo>
                  <a:lnTo>
                    <a:pt x="7412" y="1705"/>
                  </a:lnTo>
                  <a:lnTo>
                    <a:pt x="6238" y="910"/>
                  </a:lnTo>
                  <a:lnTo>
                    <a:pt x="5682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4241;p55">
              <a:extLst>
                <a:ext uri="{FF2B5EF4-FFF2-40B4-BE49-F238E27FC236}">
                  <a16:creationId xmlns:a16="http://schemas.microsoft.com/office/drawing/2014/main" id="{FC552DE3-6289-42A5-9148-7030A4EE94FB}"/>
                </a:ext>
              </a:extLst>
            </p:cNvPr>
            <p:cNvSpPr/>
            <p:nvPr/>
          </p:nvSpPr>
          <p:spPr>
            <a:xfrm>
              <a:off x="1431375" y="1091425"/>
              <a:ext cx="201725" cy="208700"/>
            </a:xfrm>
            <a:custGeom>
              <a:avLst/>
              <a:gdLst/>
              <a:ahLst/>
              <a:cxnLst/>
              <a:rect l="l" t="t" r="r" b="b"/>
              <a:pathLst>
                <a:path w="8069" h="8348" extrusionOk="0">
                  <a:moveTo>
                    <a:pt x="5859" y="708"/>
                  </a:moveTo>
                  <a:lnTo>
                    <a:pt x="6301" y="1428"/>
                  </a:lnTo>
                  <a:lnTo>
                    <a:pt x="7438" y="2223"/>
                  </a:lnTo>
                  <a:lnTo>
                    <a:pt x="7438" y="3814"/>
                  </a:lnTo>
                  <a:lnTo>
                    <a:pt x="6049" y="4673"/>
                  </a:lnTo>
                  <a:lnTo>
                    <a:pt x="4521" y="5304"/>
                  </a:lnTo>
                  <a:lnTo>
                    <a:pt x="2260" y="7716"/>
                  </a:lnTo>
                  <a:lnTo>
                    <a:pt x="1225" y="7716"/>
                  </a:lnTo>
                  <a:lnTo>
                    <a:pt x="695" y="5367"/>
                  </a:lnTo>
                  <a:lnTo>
                    <a:pt x="1642" y="4584"/>
                  </a:lnTo>
                  <a:lnTo>
                    <a:pt x="3018" y="2791"/>
                  </a:lnTo>
                  <a:lnTo>
                    <a:pt x="3018" y="1428"/>
                  </a:lnTo>
                  <a:cubicBezTo>
                    <a:pt x="3422" y="1327"/>
                    <a:pt x="4003" y="1163"/>
                    <a:pt x="4281" y="998"/>
                  </a:cubicBezTo>
                  <a:lnTo>
                    <a:pt x="5859" y="708"/>
                  </a:lnTo>
                  <a:close/>
                  <a:moveTo>
                    <a:pt x="6175" y="1"/>
                  </a:moveTo>
                  <a:lnTo>
                    <a:pt x="4117" y="380"/>
                  </a:lnTo>
                  <a:lnTo>
                    <a:pt x="4028" y="405"/>
                  </a:lnTo>
                  <a:lnTo>
                    <a:pt x="3965" y="443"/>
                  </a:lnTo>
                  <a:cubicBezTo>
                    <a:pt x="3851" y="544"/>
                    <a:pt x="3182" y="733"/>
                    <a:pt x="2639" y="872"/>
                  </a:cubicBezTo>
                  <a:lnTo>
                    <a:pt x="2399" y="923"/>
                  </a:lnTo>
                  <a:lnTo>
                    <a:pt x="2399" y="2564"/>
                  </a:lnTo>
                  <a:lnTo>
                    <a:pt x="1225" y="4105"/>
                  </a:lnTo>
                  <a:lnTo>
                    <a:pt x="0" y="5115"/>
                  </a:lnTo>
                  <a:lnTo>
                    <a:pt x="733" y="8347"/>
                  </a:lnTo>
                  <a:lnTo>
                    <a:pt x="2538" y="8347"/>
                  </a:lnTo>
                  <a:lnTo>
                    <a:pt x="4836" y="5847"/>
                  </a:lnTo>
                  <a:lnTo>
                    <a:pt x="6352" y="5228"/>
                  </a:lnTo>
                  <a:lnTo>
                    <a:pt x="8069" y="4168"/>
                  </a:lnTo>
                  <a:lnTo>
                    <a:pt x="8069" y="1870"/>
                  </a:lnTo>
                  <a:lnTo>
                    <a:pt x="6806" y="1024"/>
                  </a:lnTo>
                  <a:lnTo>
                    <a:pt x="6175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4242;p55">
              <a:extLst>
                <a:ext uri="{FF2B5EF4-FFF2-40B4-BE49-F238E27FC236}">
                  <a16:creationId xmlns:a16="http://schemas.microsoft.com/office/drawing/2014/main" id="{8CE4BD4F-A6D5-44F8-A270-B8616A162077}"/>
                </a:ext>
              </a:extLst>
            </p:cNvPr>
            <p:cNvSpPr/>
            <p:nvPr/>
          </p:nvSpPr>
          <p:spPr>
            <a:xfrm>
              <a:off x="1514700" y="1211400"/>
              <a:ext cx="329275" cy="270225"/>
            </a:xfrm>
            <a:custGeom>
              <a:avLst/>
              <a:gdLst/>
              <a:ahLst/>
              <a:cxnLst/>
              <a:rect l="l" t="t" r="r" b="b"/>
              <a:pathLst>
                <a:path w="13171" h="10809" extrusionOk="0">
                  <a:moveTo>
                    <a:pt x="12072" y="0"/>
                  </a:moveTo>
                  <a:lnTo>
                    <a:pt x="9623" y="480"/>
                  </a:lnTo>
                  <a:lnTo>
                    <a:pt x="8676" y="4180"/>
                  </a:lnTo>
                  <a:lnTo>
                    <a:pt x="7678" y="3536"/>
                  </a:lnTo>
                  <a:lnTo>
                    <a:pt x="8297" y="1503"/>
                  </a:lnTo>
                  <a:lnTo>
                    <a:pt x="4925" y="707"/>
                  </a:lnTo>
                  <a:lnTo>
                    <a:pt x="1440" y="1818"/>
                  </a:lnTo>
                  <a:lnTo>
                    <a:pt x="1074" y="2993"/>
                  </a:lnTo>
                  <a:lnTo>
                    <a:pt x="2791" y="3574"/>
                  </a:lnTo>
                  <a:lnTo>
                    <a:pt x="1" y="3940"/>
                  </a:lnTo>
                  <a:lnTo>
                    <a:pt x="1" y="6389"/>
                  </a:lnTo>
                  <a:lnTo>
                    <a:pt x="2842" y="6389"/>
                  </a:lnTo>
                  <a:lnTo>
                    <a:pt x="3549" y="6781"/>
                  </a:lnTo>
                  <a:lnTo>
                    <a:pt x="632" y="7021"/>
                  </a:lnTo>
                  <a:lnTo>
                    <a:pt x="1503" y="8637"/>
                  </a:lnTo>
                  <a:lnTo>
                    <a:pt x="1819" y="10177"/>
                  </a:lnTo>
                  <a:lnTo>
                    <a:pt x="4736" y="10177"/>
                  </a:lnTo>
                  <a:lnTo>
                    <a:pt x="6706" y="9142"/>
                  </a:lnTo>
                  <a:lnTo>
                    <a:pt x="8751" y="10809"/>
                  </a:lnTo>
                  <a:lnTo>
                    <a:pt x="10570" y="10089"/>
                  </a:lnTo>
                  <a:lnTo>
                    <a:pt x="11529" y="8789"/>
                  </a:lnTo>
                  <a:lnTo>
                    <a:pt x="10102" y="5695"/>
                  </a:lnTo>
                  <a:lnTo>
                    <a:pt x="11201" y="2614"/>
                  </a:lnTo>
                  <a:lnTo>
                    <a:pt x="13171" y="1111"/>
                  </a:lnTo>
                  <a:lnTo>
                    <a:pt x="12072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4243;p55">
              <a:extLst>
                <a:ext uri="{FF2B5EF4-FFF2-40B4-BE49-F238E27FC236}">
                  <a16:creationId xmlns:a16="http://schemas.microsoft.com/office/drawing/2014/main" id="{8BE5BF52-4C92-4A06-B2CB-1C078EA039FE}"/>
                </a:ext>
              </a:extLst>
            </p:cNvPr>
            <p:cNvSpPr/>
            <p:nvPr/>
          </p:nvSpPr>
          <p:spPr>
            <a:xfrm>
              <a:off x="1506825" y="1202875"/>
              <a:ext cx="349150" cy="287600"/>
            </a:xfrm>
            <a:custGeom>
              <a:avLst/>
              <a:gdLst/>
              <a:ahLst/>
              <a:cxnLst/>
              <a:rect l="l" t="t" r="r" b="b"/>
              <a:pathLst>
                <a:path w="13966" h="11504" extrusionOk="0">
                  <a:moveTo>
                    <a:pt x="12274" y="682"/>
                  </a:moveTo>
                  <a:lnTo>
                    <a:pt x="13006" y="1414"/>
                  </a:lnTo>
                  <a:lnTo>
                    <a:pt x="11238" y="2766"/>
                  </a:lnTo>
                  <a:lnTo>
                    <a:pt x="10064" y="6061"/>
                  </a:lnTo>
                  <a:lnTo>
                    <a:pt x="11478" y="9092"/>
                  </a:lnTo>
                  <a:lnTo>
                    <a:pt x="10683" y="10178"/>
                  </a:lnTo>
                  <a:lnTo>
                    <a:pt x="9129" y="10784"/>
                  </a:lnTo>
                  <a:lnTo>
                    <a:pt x="7059" y="9117"/>
                  </a:lnTo>
                  <a:lnTo>
                    <a:pt x="4975" y="10203"/>
                  </a:lnTo>
                  <a:lnTo>
                    <a:pt x="2399" y="10203"/>
                  </a:lnTo>
                  <a:lnTo>
                    <a:pt x="2134" y="8915"/>
                  </a:lnTo>
                  <a:lnTo>
                    <a:pt x="1465" y="7640"/>
                  </a:lnTo>
                  <a:lnTo>
                    <a:pt x="4937" y="7349"/>
                  </a:lnTo>
                  <a:lnTo>
                    <a:pt x="3245" y="6415"/>
                  </a:lnTo>
                  <a:lnTo>
                    <a:pt x="644" y="6415"/>
                  </a:lnTo>
                  <a:lnTo>
                    <a:pt x="644" y="4559"/>
                  </a:lnTo>
                  <a:lnTo>
                    <a:pt x="4495" y="4053"/>
                  </a:lnTo>
                  <a:lnTo>
                    <a:pt x="1781" y="3132"/>
                  </a:lnTo>
                  <a:lnTo>
                    <a:pt x="2008" y="2399"/>
                  </a:lnTo>
                  <a:lnTo>
                    <a:pt x="5253" y="1377"/>
                  </a:lnTo>
                  <a:lnTo>
                    <a:pt x="8208" y="2071"/>
                  </a:lnTo>
                  <a:lnTo>
                    <a:pt x="7627" y="4003"/>
                  </a:lnTo>
                  <a:lnTo>
                    <a:pt x="9193" y="5026"/>
                  </a:lnTo>
                  <a:lnTo>
                    <a:pt x="10190" y="1086"/>
                  </a:lnTo>
                  <a:lnTo>
                    <a:pt x="12274" y="682"/>
                  </a:lnTo>
                  <a:close/>
                  <a:moveTo>
                    <a:pt x="12488" y="0"/>
                  </a:moveTo>
                  <a:lnTo>
                    <a:pt x="9685" y="543"/>
                  </a:lnTo>
                  <a:lnTo>
                    <a:pt x="8801" y="4016"/>
                  </a:lnTo>
                  <a:lnTo>
                    <a:pt x="8372" y="3738"/>
                  </a:lnTo>
                  <a:lnTo>
                    <a:pt x="9003" y="1616"/>
                  </a:lnTo>
                  <a:lnTo>
                    <a:pt x="5228" y="733"/>
                  </a:lnTo>
                  <a:lnTo>
                    <a:pt x="1503" y="1907"/>
                  </a:lnTo>
                  <a:lnTo>
                    <a:pt x="998" y="3536"/>
                  </a:lnTo>
                  <a:lnTo>
                    <a:pt x="1717" y="3788"/>
                  </a:lnTo>
                  <a:lnTo>
                    <a:pt x="0" y="4003"/>
                  </a:lnTo>
                  <a:lnTo>
                    <a:pt x="0" y="7046"/>
                  </a:lnTo>
                  <a:lnTo>
                    <a:pt x="1010" y="7046"/>
                  </a:lnTo>
                  <a:lnTo>
                    <a:pt x="442" y="7097"/>
                  </a:lnTo>
                  <a:lnTo>
                    <a:pt x="1515" y="9079"/>
                  </a:lnTo>
                  <a:lnTo>
                    <a:pt x="1882" y="10834"/>
                  </a:lnTo>
                  <a:lnTo>
                    <a:pt x="5127" y="10834"/>
                  </a:lnTo>
                  <a:lnTo>
                    <a:pt x="6983" y="9862"/>
                  </a:lnTo>
                  <a:lnTo>
                    <a:pt x="9016" y="11503"/>
                  </a:lnTo>
                  <a:lnTo>
                    <a:pt x="11087" y="10708"/>
                  </a:lnTo>
                  <a:lnTo>
                    <a:pt x="12210" y="9167"/>
                  </a:lnTo>
                  <a:lnTo>
                    <a:pt x="10758" y="6023"/>
                  </a:lnTo>
                  <a:lnTo>
                    <a:pt x="11781" y="3144"/>
                  </a:lnTo>
                  <a:lnTo>
                    <a:pt x="13966" y="1490"/>
                  </a:lnTo>
                  <a:lnTo>
                    <a:pt x="12488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4244;p55">
              <a:extLst>
                <a:ext uri="{FF2B5EF4-FFF2-40B4-BE49-F238E27FC236}">
                  <a16:creationId xmlns:a16="http://schemas.microsoft.com/office/drawing/2014/main" id="{4081E93D-A0E7-4E28-A4E1-3DE5C066C6C5}"/>
                </a:ext>
              </a:extLst>
            </p:cNvPr>
            <p:cNvSpPr/>
            <p:nvPr/>
          </p:nvSpPr>
          <p:spPr>
            <a:xfrm>
              <a:off x="1843950" y="1219275"/>
              <a:ext cx="96625" cy="163875"/>
            </a:xfrm>
            <a:custGeom>
              <a:avLst/>
              <a:gdLst/>
              <a:ahLst/>
              <a:cxnLst/>
              <a:rect l="l" t="t" r="r" b="b"/>
              <a:pathLst>
                <a:path w="3865" h="6555" extrusionOk="0">
                  <a:moveTo>
                    <a:pt x="2602" y="1"/>
                  </a:moveTo>
                  <a:lnTo>
                    <a:pt x="2046" y="1339"/>
                  </a:lnTo>
                  <a:lnTo>
                    <a:pt x="1466" y="3334"/>
                  </a:lnTo>
                  <a:lnTo>
                    <a:pt x="1024" y="1642"/>
                  </a:lnTo>
                  <a:lnTo>
                    <a:pt x="1" y="3246"/>
                  </a:lnTo>
                  <a:lnTo>
                    <a:pt x="392" y="5026"/>
                  </a:lnTo>
                  <a:lnTo>
                    <a:pt x="1024" y="6554"/>
                  </a:lnTo>
                  <a:lnTo>
                    <a:pt x="3057" y="5014"/>
                  </a:lnTo>
                  <a:lnTo>
                    <a:pt x="3865" y="3221"/>
                  </a:lnTo>
                  <a:lnTo>
                    <a:pt x="3865" y="1339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4245;p55">
              <a:extLst>
                <a:ext uri="{FF2B5EF4-FFF2-40B4-BE49-F238E27FC236}">
                  <a16:creationId xmlns:a16="http://schemas.microsoft.com/office/drawing/2014/main" id="{ED9126A0-AAA6-44D6-BAED-E07B98639F8E}"/>
                </a:ext>
              </a:extLst>
            </p:cNvPr>
            <p:cNvSpPr/>
            <p:nvPr/>
          </p:nvSpPr>
          <p:spPr>
            <a:xfrm>
              <a:off x="1835425" y="1205075"/>
              <a:ext cx="113050" cy="190700"/>
            </a:xfrm>
            <a:custGeom>
              <a:avLst/>
              <a:gdLst/>
              <a:ahLst/>
              <a:cxnLst/>
              <a:rect l="l" t="t" r="r" b="b"/>
              <a:pathLst>
                <a:path w="4522" h="7628" extrusionOk="0">
                  <a:moveTo>
                    <a:pt x="3044" y="1150"/>
                  </a:moveTo>
                  <a:lnTo>
                    <a:pt x="3890" y="2034"/>
                  </a:lnTo>
                  <a:lnTo>
                    <a:pt x="3890" y="3726"/>
                  </a:lnTo>
                  <a:lnTo>
                    <a:pt x="3145" y="5380"/>
                  </a:lnTo>
                  <a:lnTo>
                    <a:pt x="1503" y="6630"/>
                  </a:lnTo>
                  <a:lnTo>
                    <a:pt x="1049" y="5519"/>
                  </a:lnTo>
                  <a:lnTo>
                    <a:pt x="683" y="3877"/>
                  </a:lnTo>
                  <a:lnTo>
                    <a:pt x="1238" y="2981"/>
                  </a:lnTo>
                  <a:lnTo>
                    <a:pt x="1781" y="5089"/>
                  </a:lnTo>
                  <a:lnTo>
                    <a:pt x="2678" y="2034"/>
                  </a:lnTo>
                  <a:lnTo>
                    <a:pt x="3044" y="1150"/>
                  </a:lnTo>
                  <a:close/>
                  <a:moveTo>
                    <a:pt x="2842" y="1"/>
                  </a:moveTo>
                  <a:lnTo>
                    <a:pt x="2084" y="1819"/>
                  </a:lnTo>
                  <a:lnTo>
                    <a:pt x="1819" y="2715"/>
                  </a:lnTo>
                  <a:lnTo>
                    <a:pt x="1491" y="1427"/>
                  </a:lnTo>
                  <a:lnTo>
                    <a:pt x="1" y="3763"/>
                  </a:lnTo>
                  <a:lnTo>
                    <a:pt x="443" y="5708"/>
                  </a:lnTo>
                  <a:lnTo>
                    <a:pt x="1238" y="7627"/>
                  </a:lnTo>
                  <a:lnTo>
                    <a:pt x="3650" y="5784"/>
                  </a:lnTo>
                  <a:lnTo>
                    <a:pt x="4496" y="3915"/>
                  </a:lnTo>
                  <a:lnTo>
                    <a:pt x="4521" y="1781"/>
                  </a:lnTo>
                  <a:lnTo>
                    <a:pt x="284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4246;p55">
              <a:extLst>
                <a:ext uri="{FF2B5EF4-FFF2-40B4-BE49-F238E27FC236}">
                  <a16:creationId xmlns:a16="http://schemas.microsoft.com/office/drawing/2014/main" id="{6C6A5D39-B841-4220-8CF7-00D9A7D0C8AE}"/>
                </a:ext>
              </a:extLst>
            </p:cNvPr>
            <p:cNvSpPr/>
            <p:nvPr/>
          </p:nvSpPr>
          <p:spPr>
            <a:xfrm>
              <a:off x="1794700" y="1458875"/>
              <a:ext cx="74850" cy="69800"/>
            </a:xfrm>
            <a:custGeom>
              <a:avLst/>
              <a:gdLst/>
              <a:ahLst/>
              <a:cxnLst/>
              <a:rect l="l" t="t" r="r" b="b"/>
              <a:pathLst>
                <a:path w="2994" h="2792" extrusionOk="0">
                  <a:moveTo>
                    <a:pt x="1971" y="1"/>
                  </a:moveTo>
                  <a:lnTo>
                    <a:pt x="872" y="847"/>
                  </a:lnTo>
                  <a:lnTo>
                    <a:pt x="1" y="1465"/>
                  </a:lnTo>
                  <a:lnTo>
                    <a:pt x="1504" y="2791"/>
                  </a:lnTo>
                  <a:lnTo>
                    <a:pt x="2994" y="2791"/>
                  </a:lnTo>
                  <a:lnTo>
                    <a:pt x="1971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4247;p55">
              <a:extLst>
                <a:ext uri="{FF2B5EF4-FFF2-40B4-BE49-F238E27FC236}">
                  <a16:creationId xmlns:a16="http://schemas.microsoft.com/office/drawing/2014/main" id="{8D62CE6E-3C66-4966-BADC-9EAE03EF7BC7}"/>
                </a:ext>
              </a:extLst>
            </p:cNvPr>
            <p:cNvSpPr/>
            <p:nvPr/>
          </p:nvSpPr>
          <p:spPr>
            <a:xfrm>
              <a:off x="1782075" y="1445925"/>
              <a:ext cx="98850" cy="90625"/>
            </a:xfrm>
            <a:custGeom>
              <a:avLst/>
              <a:gdLst/>
              <a:ahLst/>
              <a:cxnLst/>
              <a:rect l="l" t="t" r="r" b="b"/>
              <a:pathLst>
                <a:path w="3954" h="3625" extrusionOk="0">
                  <a:moveTo>
                    <a:pt x="2324" y="1024"/>
                  </a:moveTo>
                  <a:lnTo>
                    <a:pt x="3057" y="2994"/>
                  </a:lnTo>
                  <a:lnTo>
                    <a:pt x="2122" y="2994"/>
                  </a:lnTo>
                  <a:lnTo>
                    <a:pt x="1011" y="2009"/>
                  </a:lnTo>
                  <a:lnTo>
                    <a:pt x="2324" y="1024"/>
                  </a:lnTo>
                  <a:close/>
                  <a:moveTo>
                    <a:pt x="2627" y="1"/>
                  </a:moveTo>
                  <a:lnTo>
                    <a:pt x="1188" y="1112"/>
                  </a:lnTo>
                  <a:lnTo>
                    <a:pt x="1" y="1958"/>
                  </a:lnTo>
                  <a:lnTo>
                    <a:pt x="1882" y="3625"/>
                  </a:lnTo>
                  <a:lnTo>
                    <a:pt x="3953" y="3625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4248;p55">
              <a:extLst>
                <a:ext uri="{FF2B5EF4-FFF2-40B4-BE49-F238E27FC236}">
                  <a16:creationId xmlns:a16="http://schemas.microsoft.com/office/drawing/2014/main" id="{986AA211-4407-402E-8857-567BBDEC0342}"/>
                </a:ext>
              </a:extLst>
            </p:cNvPr>
            <p:cNvSpPr/>
            <p:nvPr/>
          </p:nvSpPr>
          <p:spPr>
            <a:xfrm>
              <a:off x="241275" y="1079650"/>
              <a:ext cx="2559200" cy="3887025"/>
            </a:xfrm>
            <a:custGeom>
              <a:avLst/>
              <a:gdLst/>
              <a:ahLst/>
              <a:cxnLst/>
              <a:rect l="l" t="t" r="r" b="b"/>
              <a:pathLst>
                <a:path w="102368" h="155481" extrusionOk="0">
                  <a:moveTo>
                    <a:pt x="22033" y="0"/>
                  </a:moveTo>
                  <a:cubicBezTo>
                    <a:pt x="21541" y="0"/>
                    <a:pt x="20848" y="207"/>
                    <a:pt x="19875" y="825"/>
                  </a:cubicBezTo>
                  <a:cubicBezTo>
                    <a:pt x="16958" y="2669"/>
                    <a:pt x="16718" y="2669"/>
                    <a:pt x="16718" y="2669"/>
                  </a:cubicBezTo>
                  <a:lnTo>
                    <a:pt x="14357" y="4096"/>
                  </a:lnTo>
                  <a:lnTo>
                    <a:pt x="14357" y="5043"/>
                  </a:lnTo>
                  <a:lnTo>
                    <a:pt x="15304" y="8351"/>
                  </a:lnTo>
                  <a:lnTo>
                    <a:pt x="15532" y="10056"/>
                  </a:lnTo>
                  <a:lnTo>
                    <a:pt x="13423" y="9450"/>
                  </a:lnTo>
                  <a:lnTo>
                    <a:pt x="12665" y="8869"/>
                  </a:lnTo>
                  <a:lnTo>
                    <a:pt x="10051" y="10043"/>
                  </a:lnTo>
                  <a:lnTo>
                    <a:pt x="9319" y="11584"/>
                  </a:lnTo>
                  <a:lnTo>
                    <a:pt x="9319" y="12606"/>
                  </a:lnTo>
                  <a:lnTo>
                    <a:pt x="11920" y="12998"/>
                  </a:lnTo>
                  <a:lnTo>
                    <a:pt x="13890" y="12846"/>
                  </a:lnTo>
                  <a:lnTo>
                    <a:pt x="13890" y="12846"/>
                  </a:lnTo>
                  <a:lnTo>
                    <a:pt x="12236" y="14854"/>
                  </a:lnTo>
                  <a:lnTo>
                    <a:pt x="9281" y="15447"/>
                  </a:lnTo>
                  <a:lnTo>
                    <a:pt x="7324" y="17884"/>
                  </a:lnTo>
                  <a:lnTo>
                    <a:pt x="5922" y="20094"/>
                  </a:lnTo>
                  <a:lnTo>
                    <a:pt x="6478" y="22228"/>
                  </a:lnTo>
                  <a:lnTo>
                    <a:pt x="7665" y="23491"/>
                  </a:lnTo>
                  <a:lnTo>
                    <a:pt x="9559" y="25069"/>
                  </a:lnTo>
                  <a:cubicBezTo>
                    <a:pt x="9559" y="25069"/>
                    <a:pt x="8448" y="26534"/>
                    <a:pt x="8372" y="26862"/>
                  </a:cubicBezTo>
                  <a:cubicBezTo>
                    <a:pt x="8296" y="27191"/>
                    <a:pt x="2841" y="30196"/>
                    <a:pt x="2841" y="30196"/>
                  </a:cubicBezTo>
                  <a:lnTo>
                    <a:pt x="0" y="31610"/>
                  </a:lnTo>
                  <a:lnTo>
                    <a:pt x="0" y="31610"/>
                  </a:lnTo>
                  <a:lnTo>
                    <a:pt x="4344" y="30903"/>
                  </a:lnTo>
                  <a:lnTo>
                    <a:pt x="10178" y="28529"/>
                  </a:lnTo>
                  <a:lnTo>
                    <a:pt x="12476" y="25852"/>
                  </a:lnTo>
                  <a:lnTo>
                    <a:pt x="14446" y="24110"/>
                  </a:lnTo>
                  <a:lnTo>
                    <a:pt x="16883" y="22380"/>
                  </a:lnTo>
                  <a:lnTo>
                    <a:pt x="15393" y="25132"/>
                  </a:lnTo>
                  <a:lnTo>
                    <a:pt x="17287" y="24741"/>
                  </a:lnTo>
                  <a:cubicBezTo>
                    <a:pt x="17287" y="24741"/>
                    <a:pt x="19648" y="24034"/>
                    <a:pt x="19812" y="23794"/>
                  </a:cubicBezTo>
                  <a:cubicBezTo>
                    <a:pt x="19818" y="23784"/>
                    <a:pt x="19832" y="23779"/>
                    <a:pt x="19854" y="23779"/>
                  </a:cubicBezTo>
                  <a:cubicBezTo>
                    <a:pt x="20342" y="23779"/>
                    <a:pt x="24610" y="26319"/>
                    <a:pt x="24610" y="26319"/>
                  </a:cubicBezTo>
                  <a:lnTo>
                    <a:pt x="26113" y="29085"/>
                  </a:lnTo>
                  <a:lnTo>
                    <a:pt x="26820" y="33100"/>
                  </a:lnTo>
                  <a:lnTo>
                    <a:pt x="26189" y="36105"/>
                  </a:lnTo>
                  <a:lnTo>
                    <a:pt x="25633" y="38151"/>
                  </a:lnTo>
                  <a:lnTo>
                    <a:pt x="26429" y="40045"/>
                  </a:lnTo>
                  <a:lnTo>
                    <a:pt x="27376" y="37040"/>
                  </a:lnTo>
                  <a:lnTo>
                    <a:pt x="28474" y="36105"/>
                  </a:lnTo>
                  <a:lnTo>
                    <a:pt x="29194" y="40512"/>
                  </a:lnTo>
                  <a:lnTo>
                    <a:pt x="30457" y="43505"/>
                  </a:lnTo>
                  <a:lnTo>
                    <a:pt x="28083" y="42015"/>
                  </a:lnTo>
                  <a:lnTo>
                    <a:pt x="27856" y="43505"/>
                  </a:lnTo>
                  <a:lnTo>
                    <a:pt x="29585" y="47293"/>
                  </a:lnTo>
                  <a:lnTo>
                    <a:pt x="29346" y="49894"/>
                  </a:lnTo>
                  <a:lnTo>
                    <a:pt x="28083" y="52419"/>
                  </a:lnTo>
                  <a:lnTo>
                    <a:pt x="27616" y="56763"/>
                  </a:lnTo>
                  <a:lnTo>
                    <a:pt x="27931" y="61258"/>
                  </a:lnTo>
                  <a:lnTo>
                    <a:pt x="29661" y="64011"/>
                  </a:lnTo>
                  <a:lnTo>
                    <a:pt x="31404" y="65198"/>
                  </a:lnTo>
                  <a:lnTo>
                    <a:pt x="32666" y="68670"/>
                  </a:lnTo>
                  <a:lnTo>
                    <a:pt x="33538" y="71713"/>
                  </a:lnTo>
                  <a:lnTo>
                    <a:pt x="34081" y="73708"/>
                  </a:lnTo>
                  <a:lnTo>
                    <a:pt x="36631" y="76398"/>
                  </a:lnTo>
                  <a:lnTo>
                    <a:pt x="36631" y="76398"/>
                  </a:lnTo>
                  <a:lnTo>
                    <a:pt x="36050" y="73241"/>
                  </a:lnTo>
                  <a:lnTo>
                    <a:pt x="34560" y="71347"/>
                  </a:lnTo>
                  <a:lnTo>
                    <a:pt x="33929" y="66852"/>
                  </a:lnTo>
                  <a:lnTo>
                    <a:pt x="35343" y="68506"/>
                  </a:lnTo>
                  <a:lnTo>
                    <a:pt x="36215" y="71713"/>
                  </a:lnTo>
                  <a:lnTo>
                    <a:pt x="38424" y="73784"/>
                  </a:lnTo>
                  <a:lnTo>
                    <a:pt x="40470" y="77332"/>
                  </a:lnTo>
                  <a:lnTo>
                    <a:pt x="40634" y="79618"/>
                  </a:lnTo>
                  <a:lnTo>
                    <a:pt x="42288" y="81436"/>
                  </a:lnTo>
                  <a:lnTo>
                    <a:pt x="46241" y="82623"/>
                  </a:lnTo>
                  <a:lnTo>
                    <a:pt x="49082" y="84113"/>
                  </a:lnTo>
                  <a:lnTo>
                    <a:pt x="49940" y="83557"/>
                  </a:lnTo>
                  <a:lnTo>
                    <a:pt x="52541" y="85616"/>
                  </a:lnTo>
                  <a:lnTo>
                    <a:pt x="55458" y="86247"/>
                  </a:lnTo>
                  <a:lnTo>
                    <a:pt x="57428" y="88457"/>
                  </a:lnTo>
                  <a:lnTo>
                    <a:pt x="58855" y="90035"/>
                  </a:lnTo>
                  <a:lnTo>
                    <a:pt x="61380" y="91373"/>
                  </a:lnTo>
                  <a:lnTo>
                    <a:pt x="62643" y="90275"/>
                  </a:lnTo>
                  <a:lnTo>
                    <a:pt x="64221" y="92081"/>
                  </a:lnTo>
                  <a:lnTo>
                    <a:pt x="63906" y="95553"/>
                  </a:lnTo>
                  <a:lnTo>
                    <a:pt x="62378" y="97346"/>
                  </a:lnTo>
                  <a:lnTo>
                    <a:pt x="61595" y="99644"/>
                  </a:lnTo>
                  <a:lnTo>
                    <a:pt x="61355" y="101854"/>
                  </a:lnTo>
                  <a:lnTo>
                    <a:pt x="60875" y="103028"/>
                  </a:lnTo>
                  <a:lnTo>
                    <a:pt x="63325" y="105629"/>
                  </a:lnTo>
                  <a:lnTo>
                    <a:pt x="65459" y="108862"/>
                  </a:lnTo>
                  <a:lnTo>
                    <a:pt x="67580" y="112170"/>
                  </a:lnTo>
                  <a:lnTo>
                    <a:pt x="69550" y="113281"/>
                  </a:lnTo>
                  <a:lnTo>
                    <a:pt x="70813" y="115011"/>
                  </a:lnTo>
                  <a:lnTo>
                    <a:pt x="71293" y="119746"/>
                  </a:lnTo>
                  <a:lnTo>
                    <a:pt x="71532" y="123610"/>
                  </a:lnTo>
                  <a:lnTo>
                    <a:pt x="71293" y="127562"/>
                  </a:lnTo>
                  <a:lnTo>
                    <a:pt x="71444" y="129608"/>
                  </a:lnTo>
                  <a:lnTo>
                    <a:pt x="70661" y="132765"/>
                  </a:lnTo>
                  <a:lnTo>
                    <a:pt x="70585" y="135214"/>
                  </a:lnTo>
                  <a:lnTo>
                    <a:pt x="70813" y="138220"/>
                  </a:lnTo>
                  <a:lnTo>
                    <a:pt x="72151" y="139167"/>
                  </a:lnTo>
                  <a:lnTo>
                    <a:pt x="70346" y="143334"/>
                  </a:lnTo>
                  <a:lnTo>
                    <a:pt x="71684" y="145392"/>
                  </a:lnTo>
                  <a:lnTo>
                    <a:pt x="72000" y="147210"/>
                  </a:lnTo>
                  <a:lnTo>
                    <a:pt x="73225" y="150998"/>
                  </a:lnTo>
                  <a:lnTo>
                    <a:pt x="75548" y="154344"/>
                  </a:lnTo>
                  <a:lnTo>
                    <a:pt x="77278" y="155481"/>
                  </a:lnTo>
                  <a:lnTo>
                    <a:pt x="80283" y="155481"/>
                  </a:lnTo>
                  <a:lnTo>
                    <a:pt x="81546" y="153991"/>
                  </a:lnTo>
                  <a:lnTo>
                    <a:pt x="78313" y="152248"/>
                  </a:lnTo>
                  <a:lnTo>
                    <a:pt x="77126" y="149331"/>
                  </a:lnTo>
                  <a:cubicBezTo>
                    <a:pt x="77126" y="149331"/>
                    <a:pt x="75864" y="148826"/>
                    <a:pt x="77050" y="147399"/>
                  </a:cubicBezTo>
                  <a:cubicBezTo>
                    <a:pt x="78237" y="145985"/>
                    <a:pt x="78237" y="145960"/>
                    <a:pt x="78237" y="145960"/>
                  </a:cubicBezTo>
                  <a:lnTo>
                    <a:pt x="78553" y="144925"/>
                  </a:lnTo>
                  <a:lnTo>
                    <a:pt x="76899" y="143738"/>
                  </a:lnTo>
                  <a:lnTo>
                    <a:pt x="77758" y="142083"/>
                  </a:lnTo>
                  <a:lnTo>
                    <a:pt x="78553" y="141528"/>
                  </a:lnTo>
                  <a:lnTo>
                    <a:pt x="78945" y="139318"/>
                  </a:lnTo>
                  <a:lnTo>
                    <a:pt x="78389" y="138055"/>
                  </a:lnTo>
                  <a:lnTo>
                    <a:pt x="78465" y="136957"/>
                  </a:lnTo>
                  <a:lnTo>
                    <a:pt x="79892" y="137108"/>
                  </a:lnTo>
                  <a:lnTo>
                    <a:pt x="79967" y="135530"/>
                  </a:lnTo>
                  <a:lnTo>
                    <a:pt x="79967" y="134962"/>
                  </a:lnTo>
                  <a:lnTo>
                    <a:pt x="81861" y="134406"/>
                  </a:lnTo>
                  <a:lnTo>
                    <a:pt x="83755" y="133926"/>
                  </a:lnTo>
                  <a:lnTo>
                    <a:pt x="83755" y="131805"/>
                  </a:lnTo>
                  <a:lnTo>
                    <a:pt x="83604" y="130542"/>
                  </a:lnTo>
                  <a:lnTo>
                    <a:pt x="83516" y="129595"/>
                  </a:lnTo>
                  <a:lnTo>
                    <a:pt x="86205" y="130063"/>
                  </a:lnTo>
                  <a:lnTo>
                    <a:pt x="87821" y="128484"/>
                  </a:lnTo>
                  <a:lnTo>
                    <a:pt x="89261" y="126047"/>
                  </a:lnTo>
                  <a:lnTo>
                    <a:pt x="90612" y="124065"/>
                  </a:lnTo>
                  <a:lnTo>
                    <a:pt x="91079" y="121312"/>
                  </a:lnTo>
                  <a:lnTo>
                    <a:pt x="93605" y="119570"/>
                  </a:lnTo>
                  <a:lnTo>
                    <a:pt x="96294" y="118155"/>
                  </a:lnTo>
                  <a:lnTo>
                    <a:pt x="97633" y="117360"/>
                  </a:lnTo>
                  <a:lnTo>
                    <a:pt x="98188" y="113572"/>
                  </a:lnTo>
                  <a:lnTo>
                    <a:pt x="99047" y="110415"/>
                  </a:lnTo>
                  <a:lnTo>
                    <a:pt x="99451" y="108445"/>
                  </a:lnTo>
                  <a:lnTo>
                    <a:pt x="101257" y="106160"/>
                  </a:lnTo>
                  <a:lnTo>
                    <a:pt x="102368" y="104190"/>
                  </a:lnTo>
                  <a:lnTo>
                    <a:pt x="101332" y="102296"/>
                  </a:lnTo>
                  <a:cubicBezTo>
                    <a:pt x="101332" y="102296"/>
                    <a:pt x="101888" y="102220"/>
                    <a:pt x="98655" y="100957"/>
                  </a:cubicBezTo>
                  <a:lnTo>
                    <a:pt x="95423" y="99695"/>
                  </a:lnTo>
                  <a:lnTo>
                    <a:pt x="93529" y="99379"/>
                  </a:lnTo>
                  <a:lnTo>
                    <a:pt x="91471" y="98596"/>
                  </a:lnTo>
                  <a:lnTo>
                    <a:pt x="89185" y="97649"/>
                  </a:lnTo>
                  <a:lnTo>
                    <a:pt x="88011" y="94884"/>
                  </a:lnTo>
                  <a:lnTo>
                    <a:pt x="86508" y="92750"/>
                  </a:lnTo>
                  <a:lnTo>
                    <a:pt x="83124" y="91651"/>
                  </a:lnTo>
                  <a:lnTo>
                    <a:pt x="80914" y="91411"/>
                  </a:lnTo>
                  <a:lnTo>
                    <a:pt x="78616" y="89202"/>
                  </a:lnTo>
                  <a:lnTo>
                    <a:pt x="76571" y="88015"/>
                  </a:lnTo>
                  <a:lnTo>
                    <a:pt x="74121" y="87787"/>
                  </a:lnTo>
                  <a:lnTo>
                    <a:pt x="71596" y="87156"/>
                  </a:lnTo>
                  <a:lnTo>
                    <a:pt x="68755" y="87232"/>
                  </a:lnTo>
                  <a:cubicBezTo>
                    <a:pt x="68755" y="87232"/>
                    <a:pt x="65522" y="88179"/>
                    <a:pt x="65446" y="88495"/>
                  </a:cubicBezTo>
                  <a:cubicBezTo>
                    <a:pt x="65358" y="88810"/>
                    <a:pt x="64903" y="90174"/>
                    <a:pt x="64903" y="90174"/>
                  </a:cubicBezTo>
                  <a:lnTo>
                    <a:pt x="63325" y="88911"/>
                  </a:lnTo>
                  <a:lnTo>
                    <a:pt x="61595" y="89467"/>
                  </a:lnTo>
                  <a:lnTo>
                    <a:pt x="59852" y="88596"/>
                  </a:lnTo>
                  <a:lnTo>
                    <a:pt x="58590" y="85994"/>
                  </a:lnTo>
                  <a:lnTo>
                    <a:pt x="59385" y="83949"/>
                  </a:lnTo>
                  <a:lnTo>
                    <a:pt x="57491" y="83317"/>
                  </a:lnTo>
                  <a:lnTo>
                    <a:pt x="54966" y="83002"/>
                  </a:lnTo>
                  <a:lnTo>
                    <a:pt x="55673" y="81032"/>
                  </a:lnTo>
                  <a:lnTo>
                    <a:pt x="56380" y="79643"/>
                  </a:lnTo>
                  <a:lnTo>
                    <a:pt x="56532" y="78507"/>
                  </a:lnTo>
                  <a:lnTo>
                    <a:pt x="53779" y="78507"/>
                  </a:lnTo>
                  <a:lnTo>
                    <a:pt x="52592" y="80476"/>
                  </a:lnTo>
                  <a:lnTo>
                    <a:pt x="49915" y="81423"/>
                  </a:lnTo>
                  <a:lnTo>
                    <a:pt x="47933" y="78747"/>
                  </a:lnTo>
                  <a:lnTo>
                    <a:pt x="47541" y="75160"/>
                  </a:lnTo>
                  <a:lnTo>
                    <a:pt x="48412" y="72218"/>
                  </a:lnTo>
                  <a:lnTo>
                    <a:pt x="51165" y="70173"/>
                  </a:lnTo>
                  <a:lnTo>
                    <a:pt x="54095" y="69769"/>
                  </a:lnTo>
                  <a:lnTo>
                    <a:pt x="55433" y="70880"/>
                  </a:lnTo>
                  <a:lnTo>
                    <a:pt x="56064" y="69693"/>
                  </a:lnTo>
                  <a:lnTo>
                    <a:pt x="58198" y="69693"/>
                  </a:lnTo>
                  <a:lnTo>
                    <a:pt x="60964" y="70552"/>
                  </a:lnTo>
                  <a:lnTo>
                    <a:pt x="61191" y="72521"/>
                  </a:lnTo>
                  <a:lnTo>
                    <a:pt x="62529" y="74567"/>
                  </a:lnTo>
                  <a:lnTo>
                    <a:pt x="62933" y="72484"/>
                  </a:lnTo>
                  <a:lnTo>
                    <a:pt x="62769" y="68759"/>
                  </a:lnTo>
                  <a:lnTo>
                    <a:pt x="63805" y="66852"/>
                  </a:lnTo>
                  <a:lnTo>
                    <a:pt x="66797" y="64806"/>
                  </a:lnTo>
                  <a:lnTo>
                    <a:pt x="68300" y="62281"/>
                  </a:lnTo>
                  <a:lnTo>
                    <a:pt x="69083" y="60248"/>
                  </a:lnTo>
                  <a:lnTo>
                    <a:pt x="71684" y="57697"/>
                  </a:lnTo>
                  <a:lnTo>
                    <a:pt x="73338" y="57697"/>
                  </a:lnTo>
                  <a:lnTo>
                    <a:pt x="74197" y="55412"/>
                  </a:lnTo>
                  <a:lnTo>
                    <a:pt x="76722" y="53758"/>
                  </a:lnTo>
                  <a:lnTo>
                    <a:pt x="77833" y="55488"/>
                  </a:lnTo>
                  <a:lnTo>
                    <a:pt x="79879" y="54187"/>
                  </a:lnTo>
                  <a:lnTo>
                    <a:pt x="83351" y="52748"/>
                  </a:lnTo>
                  <a:lnTo>
                    <a:pt x="82569" y="51876"/>
                  </a:lnTo>
                  <a:lnTo>
                    <a:pt x="79412" y="52104"/>
                  </a:lnTo>
                  <a:lnTo>
                    <a:pt x="78692" y="50525"/>
                  </a:lnTo>
                  <a:lnTo>
                    <a:pt x="78692" y="49187"/>
                  </a:lnTo>
                  <a:lnTo>
                    <a:pt x="77833" y="48707"/>
                  </a:lnTo>
                  <a:lnTo>
                    <a:pt x="76091" y="49502"/>
                  </a:lnTo>
                  <a:lnTo>
                    <a:pt x="78540" y="48240"/>
                  </a:lnTo>
                  <a:lnTo>
                    <a:pt x="80902" y="48240"/>
                  </a:lnTo>
                  <a:lnTo>
                    <a:pt x="83111" y="48391"/>
                  </a:lnTo>
                  <a:lnTo>
                    <a:pt x="85725" y="46901"/>
                  </a:lnTo>
                  <a:cubicBezTo>
                    <a:pt x="85725" y="46901"/>
                    <a:pt x="87619" y="45474"/>
                    <a:pt x="87695" y="45361"/>
                  </a:cubicBezTo>
                  <a:cubicBezTo>
                    <a:pt x="87771" y="45247"/>
                    <a:pt x="86041" y="42204"/>
                    <a:pt x="86041" y="42204"/>
                  </a:cubicBezTo>
                  <a:lnTo>
                    <a:pt x="83983" y="40297"/>
                  </a:lnTo>
                  <a:lnTo>
                    <a:pt x="83591" y="38151"/>
                  </a:lnTo>
                  <a:lnTo>
                    <a:pt x="83111" y="33820"/>
                  </a:lnTo>
                  <a:lnTo>
                    <a:pt x="81066" y="36105"/>
                  </a:lnTo>
                  <a:lnTo>
                    <a:pt x="79172" y="35701"/>
                  </a:lnTo>
                  <a:lnTo>
                    <a:pt x="78856" y="33656"/>
                  </a:lnTo>
                  <a:lnTo>
                    <a:pt x="79639" y="32203"/>
                  </a:lnTo>
                  <a:lnTo>
                    <a:pt x="77909" y="31724"/>
                  </a:lnTo>
                  <a:lnTo>
                    <a:pt x="76798" y="30575"/>
                  </a:lnTo>
                  <a:lnTo>
                    <a:pt x="73957" y="30575"/>
                  </a:lnTo>
                  <a:lnTo>
                    <a:pt x="73098" y="30650"/>
                  </a:lnTo>
                  <a:lnTo>
                    <a:pt x="73010" y="33491"/>
                  </a:lnTo>
                  <a:lnTo>
                    <a:pt x="71671" y="34918"/>
                  </a:lnTo>
                  <a:lnTo>
                    <a:pt x="72467" y="36156"/>
                  </a:lnTo>
                  <a:lnTo>
                    <a:pt x="72694" y="38479"/>
                  </a:lnTo>
                  <a:lnTo>
                    <a:pt x="70573" y="40285"/>
                  </a:lnTo>
                  <a:lnTo>
                    <a:pt x="68603" y="40979"/>
                  </a:lnTo>
                  <a:lnTo>
                    <a:pt x="68603" y="44136"/>
                  </a:lnTo>
                  <a:lnTo>
                    <a:pt x="67340" y="44767"/>
                  </a:lnTo>
                  <a:lnTo>
                    <a:pt x="65913" y="42962"/>
                  </a:lnTo>
                  <a:lnTo>
                    <a:pt x="66545" y="40196"/>
                  </a:lnTo>
                  <a:lnTo>
                    <a:pt x="64386" y="39098"/>
                  </a:lnTo>
                  <a:lnTo>
                    <a:pt x="62113" y="37747"/>
                  </a:lnTo>
                  <a:lnTo>
                    <a:pt x="61115" y="36888"/>
                  </a:lnTo>
                  <a:lnTo>
                    <a:pt x="60092" y="36888"/>
                  </a:lnTo>
                  <a:lnTo>
                    <a:pt x="59852" y="34123"/>
                  </a:lnTo>
                  <a:lnTo>
                    <a:pt x="60244" y="31686"/>
                  </a:lnTo>
                  <a:lnTo>
                    <a:pt x="61088" y="29679"/>
                  </a:lnTo>
                  <a:lnTo>
                    <a:pt x="61088" y="29679"/>
                  </a:lnTo>
                  <a:cubicBezTo>
                    <a:pt x="61170" y="29674"/>
                    <a:pt x="61518" y="29543"/>
                    <a:pt x="62694" y="28958"/>
                  </a:cubicBezTo>
                  <a:cubicBezTo>
                    <a:pt x="63454" y="28578"/>
                    <a:pt x="63639" y="28510"/>
                    <a:pt x="63679" y="28510"/>
                  </a:cubicBezTo>
                  <a:cubicBezTo>
                    <a:pt x="63702" y="28510"/>
                    <a:pt x="63680" y="28531"/>
                    <a:pt x="63688" y="28531"/>
                  </a:cubicBezTo>
                  <a:cubicBezTo>
                    <a:pt x="63704" y="28531"/>
                    <a:pt x="63843" y="28444"/>
                    <a:pt x="64739" y="27910"/>
                  </a:cubicBezTo>
                  <a:cubicBezTo>
                    <a:pt x="66873" y="26648"/>
                    <a:pt x="66873" y="26648"/>
                    <a:pt x="66873" y="26648"/>
                  </a:cubicBezTo>
                  <a:lnTo>
                    <a:pt x="68451" y="25145"/>
                  </a:lnTo>
                  <a:lnTo>
                    <a:pt x="69714" y="23870"/>
                  </a:lnTo>
                  <a:lnTo>
                    <a:pt x="70585" y="23642"/>
                  </a:lnTo>
                  <a:lnTo>
                    <a:pt x="73969" y="23642"/>
                  </a:lnTo>
                  <a:lnTo>
                    <a:pt x="74121" y="21597"/>
                  </a:lnTo>
                  <a:lnTo>
                    <a:pt x="75144" y="19779"/>
                  </a:lnTo>
                  <a:lnTo>
                    <a:pt x="74677" y="18049"/>
                  </a:lnTo>
                  <a:lnTo>
                    <a:pt x="73035" y="16660"/>
                  </a:lnTo>
                  <a:lnTo>
                    <a:pt x="71987" y="18693"/>
                  </a:lnTo>
                  <a:lnTo>
                    <a:pt x="70371" y="19943"/>
                  </a:lnTo>
                  <a:lnTo>
                    <a:pt x="69234" y="20726"/>
                  </a:lnTo>
                  <a:lnTo>
                    <a:pt x="69234" y="18276"/>
                  </a:lnTo>
                  <a:lnTo>
                    <a:pt x="69487" y="17013"/>
                  </a:lnTo>
                  <a:lnTo>
                    <a:pt x="69487" y="17013"/>
                  </a:lnTo>
                  <a:lnTo>
                    <a:pt x="68439" y="17960"/>
                  </a:lnTo>
                  <a:lnTo>
                    <a:pt x="67403" y="15599"/>
                  </a:lnTo>
                  <a:lnTo>
                    <a:pt x="68565" y="14336"/>
                  </a:lnTo>
                  <a:lnTo>
                    <a:pt x="69373" y="12594"/>
                  </a:lnTo>
                  <a:lnTo>
                    <a:pt x="70636" y="9841"/>
                  </a:lnTo>
                  <a:lnTo>
                    <a:pt x="71633" y="9450"/>
                  </a:lnTo>
                  <a:lnTo>
                    <a:pt x="73401" y="7783"/>
                  </a:lnTo>
                  <a:lnTo>
                    <a:pt x="72618" y="7379"/>
                  </a:lnTo>
                  <a:lnTo>
                    <a:pt x="71633" y="7240"/>
                  </a:lnTo>
                  <a:lnTo>
                    <a:pt x="69234" y="7240"/>
                  </a:lnTo>
                  <a:lnTo>
                    <a:pt x="69234" y="9450"/>
                  </a:lnTo>
                  <a:lnTo>
                    <a:pt x="67164" y="12152"/>
                  </a:lnTo>
                  <a:lnTo>
                    <a:pt x="65408" y="14854"/>
                  </a:lnTo>
                  <a:lnTo>
                    <a:pt x="66280" y="16091"/>
                  </a:lnTo>
                  <a:lnTo>
                    <a:pt x="65926" y="18516"/>
                  </a:lnTo>
                  <a:lnTo>
                    <a:pt x="62921" y="20094"/>
                  </a:lnTo>
                  <a:lnTo>
                    <a:pt x="62921" y="18276"/>
                  </a:lnTo>
                  <a:lnTo>
                    <a:pt x="61191" y="18124"/>
                  </a:lnTo>
                  <a:lnTo>
                    <a:pt x="59701" y="19299"/>
                  </a:lnTo>
                  <a:lnTo>
                    <a:pt x="57845" y="16698"/>
                  </a:lnTo>
                  <a:lnTo>
                    <a:pt x="55673" y="16698"/>
                  </a:lnTo>
                  <a:lnTo>
                    <a:pt x="54966" y="18049"/>
                  </a:lnTo>
                  <a:lnTo>
                    <a:pt x="54259" y="19071"/>
                  </a:lnTo>
                  <a:lnTo>
                    <a:pt x="53223" y="16786"/>
                  </a:lnTo>
                  <a:cubicBezTo>
                    <a:pt x="53223" y="16786"/>
                    <a:pt x="52623" y="16998"/>
                    <a:pt x="52038" y="16998"/>
                  </a:cubicBezTo>
                  <a:cubicBezTo>
                    <a:pt x="51500" y="16998"/>
                    <a:pt x="50974" y="16819"/>
                    <a:pt x="50938" y="16129"/>
                  </a:cubicBezTo>
                  <a:cubicBezTo>
                    <a:pt x="50862" y="14690"/>
                    <a:pt x="50862" y="14677"/>
                    <a:pt x="50862" y="14677"/>
                  </a:cubicBezTo>
                  <a:lnTo>
                    <a:pt x="47629" y="11672"/>
                  </a:lnTo>
                  <a:lnTo>
                    <a:pt x="46594" y="10952"/>
                  </a:lnTo>
                  <a:lnTo>
                    <a:pt x="44788" y="11268"/>
                  </a:lnTo>
                  <a:lnTo>
                    <a:pt x="43993" y="8869"/>
                  </a:lnTo>
                  <a:lnTo>
                    <a:pt x="42579" y="8427"/>
                  </a:lnTo>
                  <a:lnTo>
                    <a:pt x="39030" y="8869"/>
                  </a:lnTo>
                  <a:lnTo>
                    <a:pt x="36972" y="8427"/>
                  </a:lnTo>
                  <a:lnTo>
                    <a:pt x="34295" y="6141"/>
                  </a:lnTo>
                  <a:lnTo>
                    <a:pt x="30747" y="4462"/>
                  </a:lnTo>
                  <a:lnTo>
                    <a:pt x="28159" y="1962"/>
                  </a:lnTo>
                  <a:lnTo>
                    <a:pt x="26037" y="194"/>
                  </a:lnTo>
                  <a:lnTo>
                    <a:pt x="23196" y="825"/>
                  </a:lnTo>
                  <a:cubicBezTo>
                    <a:pt x="23196" y="825"/>
                    <a:pt x="23017" y="0"/>
                    <a:pt x="22033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4249;p55">
              <a:extLst>
                <a:ext uri="{FF2B5EF4-FFF2-40B4-BE49-F238E27FC236}">
                  <a16:creationId xmlns:a16="http://schemas.microsoft.com/office/drawing/2014/main" id="{05567B8F-351C-49D0-886C-0D462B474D8B}"/>
                </a:ext>
              </a:extLst>
            </p:cNvPr>
            <p:cNvSpPr/>
            <p:nvPr/>
          </p:nvSpPr>
          <p:spPr>
            <a:xfrm>
              <a:off x="238125" y="1071925"/>
              <a:ext cx="2568675" cy="3902025"/>
            </a:xfrm>
            <a:custGeom>
              <a:avLst/>
              <a:gdLst/>
              <a:ahLst/>
              <a:cxnLst/>
              <a:rect l="l" t="t" r="r" b="b"/>
              <a:pathLst>
                <a:path w="102747" h="156081" extrusionOk="0">
                  <a:moveTo>
                    <a:pt x="61468" y="29836"/>
                  </a:moveTo>
                  <a:cubicBezTo>
                    <a:pt x="61506" y="29899"/>
                    <a:pt x="61519" y="29962"/>
                    <a:pt x="61506" y="30025"/>
                  </a:cubicBezTo>
                  <a:lnTo>
                    <a:pt x="61342" y="29899"/>
                  </a:lnTo>
                  <a:lnTo>
                    <a:pt x="61468" y="29836"/>
                  </a:lnTo>
                  <a:close/>
                  <a:moveTo>
                    <a:pt x="101181" y="102504"/>
                  </a:moveTo>
                  <a:lnTo>
                    <a:pt x="101282" y="102542"/>
                  </a:lnTo>
                  <a:lnTo>
                    <a:pt x="101193" y="102718"/>
                  </a:lnTo>
                  <a:cubicBezTo>
                    <a:pt x="101155" y="102655"/>
                    <a:pt x="101143" y="102567"/>
                    <a:pt x="101181" y="102504"/>
                  </a:cubicBezTo>
                  <a:close/>
                  <a:moveTo>
                    <a:pt x="22159" y="618"/>
                  </a:moveTo>
                  <a:cubicBezTo>
                    <a:pt x="22328" y="618"/>
                    <a:pt x="22461" y="648"/>
                    <a:pt x="22565" y="692"/>
                  </a:cubicBezTo>
                  <a:cubicBezTo>
                    <a:pt x="22779" y="781"/>
                    <a:pt x="22943" y="970"/>
                    <a:pt x="23019" y="1198"/>
                  </a:cubicBezTo>
                  <a:lnTo>
                    <a:pt x="23385" y="1437"/>
                  </a:lnTo>
                  <a:lnTo>
                    <a:pt x="26075" y="844"/>
                  </a:lnTo>
                  <a:lnTo>
                    <a:pt x="28057" y="2498"/>
                  </a:lnTo>
                  <a:lnTo>
                    <a:pt x="30658" y="4998"/>
                  </a:lnTo>
                  <a:lnTo>
                    <a:pt x="34257" y="6716"/>
                  </a:lnTo>
                  <a:lnTo>
                    <a:pt x="36909" y="8976"/>
                  </a:lnTo>
                  <a:lnTo>
                    <a:pt x="37048" y="9052"/>
                  </a:lnTo>
                  <a:lnTo>
                    <a:pt x="39093" y="9481"/>
                  </a:lnTo>
                  <a:lnTo>
                    <a:pt x="39207" y="9481"/>
                  </a:lnTo>
                  <a:lnTo>
                    <a:pt x="42679" y="9052"/>
                  </a:lnTo>
                  <a:lnTo>
                    <a:pt x="43879" y="9430"/>
                  </a:lnTo>
                  <a:lnTo>
                    <a:pt x="44624" y="11678"/>
                  </a:lnTo>
                  <a:lnTo>
                    <a:pt x="44978" y="11893"/>
                  </a:lnTo>
                  <a:lnTo>
                    <a:pt x="46657" y="11590"/>
                  </a:lnTo>
                  <a:lnTo>
                    <a:pt x="47541" y="12208"/>
                  </a:lnTo>
                  <a:lnTo>
                    <a:pt x="50685" y="15125"/>
                  </a:lnTo>
                  <a:cubicBezTo>
                    <a:pt x="50698" y="15302"/>
                    <a:pt x="50710" y="15668"/>
                    <a:pt x="50761" y="16464"/>
                  </a:cubicBezTo>
                  <a:cubicBezTo>
                    <a:pt x="50761" y="16830"/>
                    <a:pt x="50937" y="17183"/>
                    <a:pt x="51253" y="17385"/>
                  </a:cubicBezTo>
                  <a:cubicBezTo>
                    <a:pt x="51517" y="17561"/>
                    <a:pt x="51851" y="17620"/>
                    <a:pt x="52180" y="17620"/>
                  </a:cubicBezTo>
                  <a:cubicBezTo>
                    <a:pt x="52561" y="17620"/>
                    <a:pt x="52935" y="17541"/>
                    <a:pt x="53185" y="17474"/>
                  </a:cubicBezTo>
                  <a:lnTo>
                    <a:pt x="54094" y="19507"/>
                  </a:lnTo>
                  <a:lnTo>
                    <a:pt x="54637" y="19557"/>
                  </a:lnTo>
                  <a:lnTo>
                    <a:pt x="55370" y="18497"/>
                  </a:lnTo>
                  <a:lnTo>
                    <a:pt x="55988" y="17322"/>
                  </a:lnTo>
                  <a:lnTo>
                    <a:pt x="57807" y="17322"/>
                  </a:lnTo>
                  <a:lnTo>
                    <a:pt x="59562" y="19784"/>
                  </a:lnTo>
                  <a:lnTo>
                    <a:pt x="60016" y="19848"/>
                  </a:lnTo>
                  <a:lnTo>
                    <a:pt x="61418" y="18762"/>
                  </a:lnTo>
                  <a:lnTo>
                    <a:pt x="62744" y="18875"/>
                  </a:lnTo>
                  <a:lnTo>
                    <a:pt x="62744" y="20403"/>
                  </a:lnTo>
                  <a:lnTo>
                    <a:pt x="63198" y="20681"/>
                  </a:lnTo>
                  <a:lnTo>
                    <a:pt x="66204" y="19103"/>
                  </a:lnTo>
                  <a:lnTo>
                    <a:pt x="66355" y="18875"/>
                  </a:lnTo>
                  <a:lnTo>
                    <a:pt x="66709" y="16451"/>
                  </a:lnTo>
                  <a:lnTo>
                    <a:pt x="66658" y="16224"/>
                  </a:lnTo>
                  <a:lnTo>
                    <a:pt x="65913" y="15150"/>
                  </a:lnTo>
                  <a:lnTo>
                    <a:pt x="67542" y="12650"/>
                  </a:lnTo>
                  <a:lnTo>
                    <a:pt x="69613" y="9961"/>
                  </a:lnTo>
                  <a:lnTo>
                    <a:pt x="69676" y="9771"/>
                  </a:lnTo>
                  <a:lnTo>
                    <a:pt x="69676" y="7877"/>
                  </a:lnTo>
                  <a:lnTo>
                    <a:pt x="71709" y="7877"/>
                  </a:lnTo>
                  <a:lnTo>
                    <a:pt x="72631" y="8004"/>
                  </a:lnTo>
                  <a:lnTo>
                    <a:pt x="72984" y="8180"/>
                  </a:lnTo>
                  <a:lnTo>
                    <a:pt x="71570" y="9493"/>
                  </a:lnTo>
                  <a:lnTo>
                    <a:pt x="70636" y="9872"/>
                  </a:lnTo>
                  <a:lnTo>
                    <a:pt x="70472" y="10024"/>
                  </a:lnTo>
                  <a:lnTo>
                    <a:pt x="68413" y="14469"/>
                  </a:lnTo>
                  <a:lnTo>
                    <a:pt x="67290" y="15693"/>
                  </a:lnTo>
                  <a:lnTo>
                    <a:pt x="67226" y="16034"/>
                  </a:lnTo>
                  <a:lnTo>
                    <a:pt x="68274" y="18408"/>
                  </a:lnTo>
                  <a:lnTo>
                    <a:pt x="68780" y="18509"/>
                  </a:lnTo>
                  <a:lnTo>
                    <a:pt x="69108" y="18206"/>
                  </a:lnTo>
                  <a:lnTo>
                    <a:pt x="69108" y="18206"/>
                  </a:lnTo>
                  <a:lnTo>
                    <a:pt x="69045" y="18522"/>
                  </a:lnTo>
                  <a:lnTo>
                    <a:pt x="69045" y="21035"/>
                  </a:lnTo>
                  <a:lnTo>
                    <a:pt x="69537" y="21287"/>
                  </a:lnTo>
                  <a:lnTo>
                    <a:pt x="70686" y="20504"/>
                  </a:lnTo>
                  <a:lnTo>
                    <a:pt x="72315" y="19254"/>
                  </a:lnTo>
                  <a:lnTo>
                    <a:pt x="73262" y="17474"/>
                  </a:lnTo>
                  <a:lnTo>
                    <a:pt x="74525" y="18534"/>
                  </a:lnTo>
                  <a:lnTo>
                    <a:pt x="74929" y="20050"/>
                  </a:lnTo>
                  <a:lnTo>
                    <a:pt x="73982" y="21742"/>
                  </a:lnTo>
                  <a:lnTo>
                    <a:pt x="73805" y="23636"/>
                  </a:lnTo>
                  <a:lnTo>
                    <a:pt x="70699" y="23636"/>
                  </a:lnTo>
                  <a:lnTo>
                    <a:pt x="69752" y="23863"/>
                  </a:lnTo>
                  <a:lnTo>
                    <a:pt x="69613" y="23951"/>
                  </a:lnTo>
                  <a:lnTo>
                    <a:pt x="68350" y="25227"/>
                  </a:lnTo>
                  <a:lnTo>
                    <a:pt x="66797" y="26704"/>
                  </a:lnTo>
                  <a:cubicBezTo>
                    <a:pt x="66721" y="26755"/>
                    <a:pt x="66368" y="26982"/>
                    <a:pt x="64701" y="27954"/>
                  </a:cubicBezTo>
                  <a:lnTo>
                    <a:pt x="64171" y="28270"/>
                  </a:lnTo>
                  <a:lnTo>
                    <a:pt x="63779" y="28510"/>
                  </a:lnTo>
                  <a:cubicBezTo>
                    <a:pt x="63602" y="28535"/>
                    <a:pt x="63299" y="28674"/>
                    <a:pt x="62668" y="28990"/>
                  </a:cubicBezTo>
                  <a:cubicBezTo>
                    <a:pt x="61443" y="29608"/>
                    <a:pt x="61216" y="29684"/>
                    <a:pt x="61178" y="29684"/>
                  </a:cubicBezTo>
                  <a:lnTo>
                    <a:pt x="61178" y="29785"/>
                  </a:lnTo>
                  <a:lnTo>
                    <a:pt x="61039" y="29684"/>
                  </a:lnTo>
                  <a:cubicBezTo>
                    <a:pt x="60938" y="29747"/>
                    <a:pt x="60875" y="29861"/>
                    <a:pt x="60862" y="29974"/>
                  </a:cubicBezTo>
                  <a:lnTo>
                    <a:pt x="60079" y="31868"/>
                  </a:lnTo>
                  <a:lnTo>
                    <a:pt x="59663" y="34381"/>
                  </a:lnTo>
                  <a:lnTo>
                    <a:pt x="59663" y="34457"/>
                  </a:lnTo>
                  <a:lnTo>
                    <a:pt x="59890" y="37222"/>
                  </a:lnTo>
                  <a:lnTo>
                    <a:pt x="60206" y="37500"/>
                  </a:lnTo>
                  <a:lnTo>
                    <a:pt x="61115" y="37500"/>
                  </a:lnTo>
                  <a:lnTo>
                    <a:pt x="62075" y="38321"/>
                  </a:lnTo>
                  <a:lnTo>
                    <a:pt x="64360" y="39685"/>
                  </a:lnTo>
                  <a:lnTo>
                    <a:pt x="66317" y="40669"/>
                  </a:lnTo>
                  <a:lnTo>
                    <a:pt x="65736" y="43195"/>
                  </a:lnTo>
                  <a:lnTo>
                    <a:pt x="65800" y="43460"/>
                  </a:lnTo>
                  <a:lnTo>
                    <a:pt x="67214" y="45278"/>
                  </a:lnTo>
                  <a:lnTo>
                    <a:pt x="67605" y="45354"/>
                  </a:lnTo>
                  <a:lnTo>
                    <a:pt x="68868" y="44723"/>
                  </a:lnTo>
                  <a:lnTo>
                    <a:pt x="69045" y="44445"/>
                  </a:lnTo>
                  <a:lnTo>
                    <a:pt x="69045" y="41516"/>
                  </a:lnTo>
                  <a:lnTo>
                    <a:pt x="70800" y="40884"/>
                  </a:lnTo>
                  <a:lnTo>
                    <a:pt x="73035" y="39028"/>
                  </a:lnTo>
                  <a:lnTo>
                    <a:pt x="73136" y="38750"/>
                  </a:lnTo>
                  <a:lnTo>
                    <a:pt x="72909" y="36414"/>
                  </a:lnTo>
                  <a:lnTo>
                    <a:pt x="72858" y="36275"/>
                  </a:lnTo>
                  <a:lnTo>
                    <a:pt x="72201" y="35253"/>
                  </a:lnTo>
                  <a:lnTo>
                    <a:pt x="73376" y="34015"/>
                  </a:lnTo>
                  <a:lnTo>
                    <a:pt x="73464" y="33800"/>
                  </a:lnTo>
                  <a:lnTo>
                    <a:pt x="73527" y="31250"/>
                  </a:lnTo>
                  <a:lnTo>
                    <a:pt x="74095" y="31199"/>
                  </a:lnTo>
                  <a:lnTo>
                    <a:pt x="76798" y="31199"/>
                  </a:lnTo>
                  <a:lnTo>
                    <a:pt x="77808" y="32247"/>
                  </a:lnTo>
                  <a:lnTo>
                    <a:pt x="77947" y="32323"/>
                  </a:lnTo>
                  <a:lnTo>
                    <a:pt x="79298" y="32702"/>
                  </a:lnTo>
                  <a:lnTo>
                    <a:pt x="78704" y="33813"/>
                  </a:lnTo>
                  <a:lnTo>
                    <a:pt x="78666" y="34015"/>
                  </a:lnTo>
                  <a:lnTo>
                    <a:pt x="78982" y="36061"/>
                  </a:lnTo>
                  <a:lnTo>
                    <a:pt x="79235" y="36326"/>
                  </a:lnTo>
                  <a:lnTo>
                    <a:pt x="81129" y="36730"/>
                  </a:lnTo>
                  <a:lnTo>
                    <a:pt x="81419" y="36629"/>
                  </a:lnTo>
                  <a:lnTo>
                    <a:pt x="82998" y="34861"/>
                  </a:lnTo>
                  <a:lnTo>
                    <a:pt x="83402" y="38523"/>
                  </a:lnTo>
                  <a:lnTo>
                    <a:pt x="83793" y="40657"/>
                  </a:lnTo>
                  <a:lnTo>
                    <a:pt x="83894" y="40834"/>
                  </a:lnTo>
                  <a:lnTo>
                    <a:pt x="85902" y="42715"/>
                  </a:lnTo>
                  <a:cubicBezTo>
                    <a:pt x="86558" y="43864"/>
                    <a:pt x="87253" y="45127"/>
                    <a:pt x="87455" y="45569"/>
                  </a:cubicBezTo>
                  <a:cubicBezTo>
                    <a:pt x="87152" y="45821"/>
                    <a:pt x="86369" y="46415"/>
                    <a:pt x="85687" y="46932"/>
                  </a:cubicBezTo>
                  <a:lnTo>
                    <a:pt x="83162" y="48385"/>
                  </a:lnTo>
                  <a:lnTo>
                    <a:pt x="81028" y="48220"/>
                  </a:lnTo>
                  <a:lnTo>
                    <a:pt x="78654" y="48220"/>
                  </a:lnTo>
                  <a:lnTo>
                    <a:pt x="78515" y="48258"/>
                  </a:lnTo>
                  <a:lnTo>
                    <a:pt x="76065" y="49521"/>
                  </a:lnTo>
                  <a:lnTo>
                    <a:pt x="76343" y="50089"/>
                  </a:lnTo>
                  <a:lnTo>
                    <a:pt x="77934" y="49369"/>
                  </a:lnTo>
                  <a:lnTo>
                    <a:pt x="78502" y="49685"/>
                  </a:lnTo>
                  <a:lnTo>
                    <a:pt x="78502" y="50834"/>
                  </a:lnTo>
                  <a:lnTo>
                    <a:pt x="79235" y="52539"/>
                  </a:lnTo>
                  <a:lnTo>
                    <a:pt x="79550" y="52728"/>
                  </a:lnTo>
                  <a:lnTo>
                    <a:pt x="82556" y="52514"/>
                  </a:lnTo>
                  <a:lnTo>
                    <a:pt x="82934" y="52930"/>
                  </a:lnTo>
                  <a:lnTo>
                    <a:pt x="79828" y="54231"/>
                  </a:lnTo>
                  <a:lnTo>
                    <a:pt x="78048" y="55355"/>
                  </a:lnTo>
                  <a:lnTo>
                    <a:pt x="77113" y="53890"/>
                  </a:lnTo>
                  <a:lnTo>
                    <a:pt x="76671" y="53802"/>
                  </a:lnTo>
                  <a:lnTo>
                    <a:pt x="74146" y="55456"/>
                  </a:lnTo>
                  <a:lnTo>
                    <a:pt x="74032" y="55607"/>
                  </a:lnTo>
                  <a:lnTo>
                    <a:pt x="73237" y="57691"/>
                  </a:lnTo>
                  <a:lnTo>
                    <a:pt x="71797" y="57691"/>
                  </a:lnTo>
                  <a:lnTo>
                    <a:pt x="71583" y="57779"/>
                  </a:lnTo>
                  <a:lnTo>
                    <a:pt x="68982" y="60330"/>
                  </a:lnTo>
                  <a:lnTo>
                    <a:pt x="68136" y="62426"/>
                  </a:lnTo>
                  <a:lnTo>
                    <a:pt x="66671" y="64888"/>
                  </a:lnTo>
                  <a:lnTo>
                    <a:pt x="63741" y="66908"/>
                  </a:lnTo>
                  <a:lnTo>
                    <a:pt x="63640" y="67009"/>
                  </a:lnTo>
                  <a:lnTo>
                    <a:pt x="62618" y="68916"/>
                  </a:lnTo>
                  <a:lnTo>
                    <a:pt x="62580" y="69068"/>
                  </a:lnTo>
                  <a:lnTo>
                    <a:pt x="62731" y="72767"/>
                  </a:lnTo>
                  <a:lnTo>
                    <a:pt x="62491" y="74043"/>
                  </a:lnTo>
                  <a:lnTo>
                    <a:pt x="61620" y="72717"/>
                  </a:lnTo>
                  <a:lnTo>
                    <a:pt x="61393" y="70823"/>
                  </a:lnTo>
                  <a:lnTo>
                    <a:pt x="61178" y="70558"/>
                  </a:lnTo>
                  <a:lnTo>
                    <a:pt x="58413" y="69686"/>
                  </a:lnTo>
                  <a:lnTo>
                    <a:pt x="56190" y="69674"/>
                  </a:lnTo>
                  <a:lnTo>
                    <a:pt x="55913" y="69838"/>
                  </a:lnTo>
                  <a:lnTo>
                    <a:pt x="55471" y="70684"/>
                  </a:lnTo>
                  <a:lnTo>
                    <a:pt x="54423" y="69838"/>
                  </a:lnTo>
                  <a:lnTo>
                    <a:pt x="54183" y="69762"/>
                  </a:lnTo>
                  <a:lnTo>
                    <a:pt x="51266" y="70166"/>
                  </a:lnTo>
                  <a:lnTo>
                    <a:pt x="51114" y="70229"/>
                  </a:lnTo>
                  <a:lnTo>
                    <a:pt x="48362" y="72287"/>
                  </a:lnTo>
                  <a:lnTo>
                    <a:pt x="48248" y="72452"/>
                  </a:lnTo>
                  <a:lnTo>
                    <a:pt x="47377" y="75381"/>
                  </a:lnTo>
                  <a:lnTo>
                    <a:pt x="47377" y="75507"/>
                  </a:lnTo>
                  <a:lnTo>
                    <a:pt x="47768" y="79093"/>
                  </a:lnTo>
                  <a:lnTo>
                    <a:pt x="47819" y="79245"/>
                  </a:lnTo>
                  <a:lnTo>
                    <a:pt x="49801" y="81934"/>
                  </a:lnTo>
                  <a:lnTo>
                    <a:pt x="50155" y="82048"/>
                  </a:lnTo>
                  <a:lnTo>
                    <a:pt x="52832" y="81101"/>
                  </a:lnTo>
                  <a:lnTo>
                    <a:pt x="52996" y="80962"/>
                  </a:lnTo>
                  <a:lnTo>
                    <a:pt x="54082" y="79144"/>
                  </a:lnTo>
                  <a:lnTo>
                    <a:pt x="56304" y="79144"/>
                  </a:lnTo>
                  <a:lnTo>
                    <a:pt x="56203" y="79876"/>
                  </a:lnTo>
                  <a:lnTo>
                    <a:pt x="55496" y="81240"/>
                  </a:lnTo>
                  <a:lnTo>
                    <a:pt x="54789" y="83210"/>
                  </a:lnTo>
                  <a:lnTo>
                    <a:pt x="55054" y="83639"/>
                  </a:lnTo>
                  <a:lnTo>
                    <a:pt x="57516" y="83930"/>
                  </a:lnTo>
                  <a:lnTo>
                    <a:pt x="59095" y="84460"/>
                  </a:lnTo>
                  <a:lnTo>
                    <a:pt x="58413" y="86202"/>
                  </a:lnTo>
                  <a:lnTo>
                    <a:pt x="58425" y="86455"/>
                  </a:lnTo>
                  <a:lnTo>
                    <a:pt x="59688" y="89056"/>
                  </a:lnTo>
                  <a:lnTo>
                    <a:pt x="59840" y="89195"/>
                  </a:lnTo>
                  <a:lnTo>
                    <a:pt x="61569" y="90066"/>
                  </a:lnTo>
                  <a:lnTo>
                    <a:pt x="61809" y="90079"/>
                  </a:lnTo>
                  <a:lnTo>
                    <a:pt x="63388" y="89586"/>
                  </a:lnTo>
                  <a:lnTo>
                    <a:pt x="64827" y="90735"/>
                  </a:lnTo>
                  <a:lnTo>
                    <a:pt x="65320" y="90597"/>
                  </a:lnTo>
                  <a:cubicBezTo>
                    <a:pt x="65345" y="90546"/>
                    <a:pt x="65749" y="89397"/>
                    <a:pt x="65863" y="88980"/>
                  </a:cubicBezTo>
                  <a:cubicBezTo>
                    <a:pt x="66166" y="88766"/>
                    <a:pt x="67656" y="88261"/>
                    <a:pt x="68944" y="87882"/>
                  </a:cubicBezTo>
                  <a:lnTo>
                    <a:pt x="71696" y="87806"/>
                  </a:lnTo>
                  <a:lnTo>
                    <a:pt x="74222" y="88437"/>
                  </a:lnTo>
                  <a:lnTo>
                    <a:pt x="76596" y="88665"/>
                  </a:lnTo>
                  <a:lnTo>
                    <a:pt x="78553" y="89788"/>
                  </a:lnTo>
                  <a:lnTo>
                    <a:pt x="80813" y="91973"/>
                  </a:lnTo>
                  <a:lnTo>
                    <a:pt x="81002" y="92061"/>
                  </a:lnTo>
                  <a:lnTo>
                    <a:pt x="83174" y="92289"/>
                  </a:lnTo>
                  <a:lnTo>
                    <a:pt x="86432" y="93362"/>
                  </a:lnTo>
                  <a:lnTo>
                    <a:pt x="87846" y="95370"/>
                  </a:lnTo>
                  <a:lnTo>
                    <a:pt x="89021" y="98097"/>
                  </a:lnTo>
                  <a:lnTo>
                    <a:pt x="89185" y="98274"/>
                  </a:lnTo>
                  <a:lnTo>
                    <a:pt x="91470" y="99221"/>
                  </a:lnTo>
                  <a:lnTo>
                    <a:pt x="93529" y="100016"/>
                  </a:lnTo>
                  <a:lnTo>
                    <a:pt x="95448" y="100345"/>
                  </a:lnTo>
                  <a:lnTo>
                    <a:pt x="98655" y="101595"/>
                  </a:lnTo>
                  <a:cubicBezTo>
                    <a:pt x="100625" y="102365"/>
                    <a:pt x="101092" y="102655"/>
                    <a:pt x="101193" y="102731"/>
                  </a:cubicBezTo>
                  <a:lnTo>
                    <a:pt x="101168" y="102782"/>
                  </a:lnTo>
                  <a:lnTo>
                    <a:pt x="102115" y="104524"/>
                  </a:lnTo>
                  <a:lnTo>
                    <a:pt x="101130" y="106305"/>
                  </a:lnTo>
                  <a:lnTo>
                    <a:pt x="99312" y="108590"/>
                  </a:lnTo>
                  <a:lnTo>
                    <a:pt x="99249" y="108716"/>
                  </a:lnTo>
                  <a:lnTo>
                    <a:pt x="98857" y="110673"/>
                  </a:lnTo>
                  <a:lnTo>
                    <a:pt x="97986" y="113855"/>
                  </a:lnTo>
                  <a:lnTo>
                    <a:pt x="97456" y="117492"/>
                  </a:lnTo>
                  <a:lnTo>
                    <a:pt x="96256" y="118199"/>
                  </a:lnTo>
                  <a:lnTo>
                    <a:pt x="93541" y="119639"/>
                  </a:lnTo>
                  <a:lnTo>
                    <a:pt x="91016" y="121369"/>
                  </a:lnTo>
                  <a:lnTo>
                    <a:pt x="90889" y="121583"/>
                  </a:lnTo>
                  <a:lnTo>
                    <a:pt x="90422" y="124260"/>
                  </a:lnTo>
                  <a:lnTo>
                    <a:pt x="89096" y="126192"/>
                  </a:lnTo>
                  <a:lnTo>
                    <a:pt x="87682" y="128604"/>
                  </a:lnTo>
                  <a:lnTo>
                    <a:pt x="86205" y="130031"/>
                  </a:lnTo>
                  <a:lnTo>
                    <a:pt x="83679" y="129589"/>
                  </a:lnTo>
                  <a:lnTo>
                    <a:pt x="83313" y="129930"/>
                  </a:lnTo>
                  <a:lnTo>
                    <a:pt x="83389" y="130889"/>
                  </a:lnTo>
                  <a:lnTo>
                    <a:pt x="83553" y="132114"/>
                  </a:lnTo>
                  <a:lnTo>
                    <a:pt x="83553" y="134008"/>
                  </a:lnTo>
                  <a:lnTo>
                    <a:pt x="81886" y="134412"/>
                  </a:lnTo>
                  <a:lnTo>
                    <a:pt x="79992" y="134968"/>
                  </a:lnTo>
                  <a:lnTo>
                    <a:pt x="79765" y="135271"/>
                  </a:lnTo>
                  <a:lnTo>
                    <a:pt x="79765" y="135801"/>
                  </a:lnTo>
                  <a:lnTo>
                    <a:pt x="79702" y="137039"/>
                  </a:lnTo>
                  <a:lnTo>
                    <a:pt x="78616" y="136912"/>
                  </a:lnTo>
                  <a:lnTo>
                    <a:pt x="78262" y="137215"/>
                  </a:lnTo>
                  <a:lnTo>
                    <a:pt x="78187" y="138314"/>
                  </a:lnTo>
                  <a:lnTo>
                    <a:pt x="78212" y="138465"/>
                  </a:lnTo>
                  <a:lnTo>
                    <a:pt x="78730" y="139640"/>
                  </a:lnTo>
                  <a:lnTo>
                    <a:pt x="78376" y="141622"/>
                  </a:lnTo>
                  <a:lnTo>
                    <a:pt x="77694" y="142102"/>
                  </a:lnTo>
                  <a:lnTo>
                    <a:pt x="77593" y="142216"/>
                  </a:lnTo>
                  <a:lnTo>
                    <a:pt x="76722" y="143882"/>
                  </a:lnTo>
                  <a:lnTo>
                    <a:pt x="76823" y="144274"/>
                  </a:lnTo>
                  <a:lnTo>
                    <a:pt x="78300" y="145335"/>
                  </a:lnTo>
                  <a:lnTo>
                    <a:pt x="78060" y="146105"/>
                  </a:lnTo>
                  <a:cubicBezTo>
                    <a:pt x="77997" y="146181"/>
                    <a:pt x="77757" y="146484"/>
                    <a:pt x="76924" y="147481"/>
                  </a:cubicBezTo>
                  <a:cubicBezTo>
                    <a:pt x="76444" y="148062"/>
                    <a:pt x="76255" y="148592"/>
                    <a:pt x="76381" y="149059"/>
                  </a:cubicBezTo>
                  <a:cubicBezTo>
                    <a:pt x="76469" y="149388"/>
                    <a:pt x="76697" y="149678"/>
                    <a:pt x="77000" y="149842"/>
                  </a:cubicBezTo>
                  <a:lnTo>
                    <a:pt x="78136" y="152646"/>
                  </a:lnTo>
                  <a:lnTo>
                    <a:pt x="78275" y="152810"/>
                  </a:lnTo>
                  <a:lnTo>
                    <a:pt x="81167" y="154363"/>
                  </a:lnTo>
                  <a:lnTo>
                    <a:pt x="80245" y="155449"/>
                  </a:lnTo>
                  <a:lnTo>
                    <a:pt x="77492" y="155449"/>
                  </a:lnTo>
                  <a:lnTo>
                    <a:pt x="75889" y="154401"/>
                  </a:lnTo>
                  <a:lnTo>
                    <a:pt x="73628" y="151130"/>
                  </a:lnTo>
                  <a:lnTo>
                    <a:pt x="72429" y="147443"/>
                  </a:lnTo>
                  <a:lnTo>
                    <a:pt x="72113" y="145625"/>
                  </a:lnTo>
                  <a:lnTo>
                    <a:pt x="70825" y="143605"/>
                  </a:lnTo>
                  <a:lnTo>
                    <a:pt x="72568" y="139577"/>
                  </a:lnTo>
                  <a:lnTo>
                    <a:pt x="72454" y="139198"/>
                  </a:lnTo>
                  <a:lnTo>
                    <a:pt x="71242" y="138327"/>
                  </a:lnTo>
                  <a:lnTo>
                    <a:pt x="71014" y="135523"/>
                  </a:lnTo>
                  <a:lnTo>
                    <a:pt x="71090" y="133112"/>
                  </a:lnTo>
                  <a:lnTo>
                    <a:pt x="71873" y="129993"/>
                  </a:lnTo>
                  <a:lnTo>
                    <a:pt x="71886" y="129892"/>
                  </a:lnTo>
                  <a:lnTo>
                    <a:pt x="71722" y="127884"/>
                  </a:lnTo>
                  <a:lnTo>
                    <a:pt x="71962" y="123907"/>
                  </a:lnTo>
                  <a:lnTo>
                    <a:pt x="71722" y="120030"/>
                  </a:lnTo>
                  <a:lnTo>
                    <a:pt x="71242" y="115295"/>
                  </a:lnTo>
                  <a:lnTo>
                    <a:pt x="71191" y="115131"/>
                  </a:lnTo>
                  <a:lnTo>
                    <a:pt x="69929" y="113401"/>
                  </a:lnTo>
                  <a:lnTo>
                    <a:pt x="67921" y="112252"/>
                  </a:lnTo>
                  <a:lnTo>
                    <a:pt x="65837" y="109007"/>
                  </a:lnTo>
                  <a:lnTo>
                    <a:pt x="63678" y="105724"/>
                  </a:lnTo>
                  <a:lnTo>
                    <a:pt x="61367" y="103274"/>
                  </a:lnTo>
                  <a:lnTo>
                    <a:pt x="61772" y="102277"/>
                  </a:lnTo>
                  <a:lnTo>
                    <a:pt x="62024" y="100029"/>
                  </a:lnTo>
                  <a:lnTo>
                    <a:pt x="62782" y="97832"/>
                  </a:lnTo>
                  <a:lnTo>
                    <a:pt x="64246" y="96051"/>
                  </a:lnTo>
                  <a:lnTo>
                    <a:pt x="64322" y="95887"/>
                  </a:lnTo>
                  <a:lnTo>
                    <a:pt x="64638" y="92415"/>
                  </a:lnTo>
                  <a:lnTo>
                    <a:pt x="64562" y="92175"/>
                  </a:lnTo>
                  <a:lnTo>
                    <a:pt x="62971" y="90369"/>
                  </a:lnTo>
                  <a:lnTo>
                    <a:pt x="62529" y="90344"/>
                  </a:lnTo>
                  <a:lnTo>
                    <a:pt x="61431" y="91304"/>
                  </a:lnTo>
                  <a:lnTo>
                    <a:pt x="59145" y="90091"/>
                  </a:lnTo>
                  <a:lnTo>
                    <a:pt x="55799" y="86341"/>
                  </a:lnTo>
                  <a:lnTo>
                    <a:pt x="55622" y="86253"/>
                  </a:lnTo>
                  <a:lnTo>
                    <a:pt x="52781" y="85634"/>
                  </a:lnTo>
                  <a:lnTo>
                    <a:pt x="50243" y="83626"/>
                  </a:lnTo>
                  <a:lnTo>
                    <a:pt x="49877" y="83614"/>
                  </a:lnTo>
                  <a:lnTo>
                    <a:pt x="49157" y="84068"/>
                  </a:lnTo>
                  <a:lnTo>
                    <a:pt x="46430" y="82629"/>
                  </a:lnTo>
                  <a:lnTo>
                    <a:pt x="42566" y="81467"/>
                  </a:lnTo>
                  <a:lnTo>
                    <a:pt x="41051" y="79801"/>
                  </a:lnTo>
                  <a:lnTo>
                    <a:pt x="40899" y="77629"/>
                  </a:lnTo>
                  <a:lnTo>
                    <a:pt x="40861" y="77490"/>
                  </a:lnTo>
                  <a:lnTo>
                    <a:pt x="38803" y="73942"/>
                  </a:lnTo>
                  <a:lnTo>
                    <a:pt x="36606" y="71858"/>
                  </a:lnTo>
                  <a:lnTo>
                    <a:pt x="35760" y="68739"/>
                  </a:lnTo>
                  <a:lnTo>
                    <a:pt x="34282" y="66959"/>
                  </a:lnTo>
                  <a:lnTo>
                    <a:pt x="33727" y="67199"/>
                  </a:lnTo>
                  <a:lnTo>
                    <a:pt x="34358" y="71694"/>
                  </a:lnTo>
                  <a:lnTo>
                    <a:pt x="34421" y="71858"/>
                  </a:lnTo>
                  <a:lnTo>
                    <a:pt x="35873" y="73689"/>
                  </a:lnTo>
                  <a:lnTo>
                    <a:pt x="36240" y="75722"/>
                  </a:lnTo>
                  <a:lnTo>
                    <a:pt x="36240" y="75722"/>
                  </a:lnTo>
                  <a:lnTo>
                    <a:pt x="34484" y="73866"/>
                  </a:lnTo>
                  <a:lnTo>
                    <a:pt x="33070" y="68878"/>
                  </a:lnTo>
                  <a:lnTo>
                    <a:pt x="31808" y="65406"/>
                  </a:lnTo>
                  <a:lnTo>
                    <a:pt x="31694" y="65242"/>
                  </a:lnTo>
                  <a:lnTo>
                    <a:pt x="30014" y="64093"/>
                  </a:lnTo>
                  <a:lnTo>
                    <a:pt x="28360" y="61454"/>
                  </a:lnTo>
                  <a:lnTo>
                    <a:pt x="28045" y="57097"/>
                  </a:lnTo>
                  <a:lnTo>
                    <a:pt x="28512" y="52817"/>
                  </a:lnTo>
                  <a:lnTo>
                    <a:pt x="29749" y="50354"/>
                  </a:lnTo>
                  <a:lnTo>
                    <a:pt x="30014" y="47627"/>
                  </a:lnTo>
                  <a:lnTo>
                    <a:pt x="29989" y="47475"/>
                  </a:lnTo>
                  <a:lnTo>
                    <a:pt x="28310" y="43776"/>
                  </a:lnTo>
                  <a:lnTo>
                    <a:pt x="28449" y="42841"/>
                  </a:lnTo>
                  <a:lnTo>
                    <a:pt x="30419" y="44079"/>
                  </a:lnTo>
                  <a:lnTo>
                    <a:pt x="30873" y="43700"/>
                  </a:lnTo>
                  <a:lnTo>
                    <a:pt x="29623" y="40733"/>
                  </a:lnTo>
                  <a:lnTo>
                    <a:pt x="28916" y="36364"/>
                  </a:lnTo>
                  <a:lnTo>
                    <a:pt x="28411" y="36174"/>
                  </a:lnTo>
                  <a:lnTo>
                    <a:pt x="27300" y="37109"/>
                  </a:lnTo>
                  <a:lnTo>
                    <a:pt x="27211" y="37260"/>
                  </a:lnTo>
                  <a:lnTo>
                    <a:pt x="26517" y="39432"/>
                  </a:lnTo>
                  <a:lnTo>
                    <a:pt x="26100" y="38435"/>
                  </a:lnTo>
                  <a:lnTo>
                    <a:pt x="26630" y="36477"/>
                  </a:lnTo>
                  <a:lnTo>
                    <a:pt x="27262" y="33472"/>
                  </a:lnTo>
                  <a:lnTo>
                    <a:pt x="27262" y="33358"/>
                  </a:lnTo>
                  <a:lnTo>
                    <a:pt x="26555" y="29330"/>
                  </a:lnTo>
                  <a:lnTo>
                    <a:pt x="25027" y="26477"/>
                  </a:lnTo>
                  <a:lnTo>
                    <a:pt x="24901" y="26363"/>
                  </a:lnTo>
                  <a:cubicBezTo>
                    <a:pt x="21319" y="24236"/>
                    <a:pt x="20275" y="23768"/>
                    <a:pt x="19914" y="23768"/>
                  </a:cubicBezTo>
                  <a:cubicBezTo>
                    <a:pt x="19779" y="23768"/>
                    <a:pt x="19739" y="23832"/>
                    <a:pt x="19698" y="23901"/>
                  </a:cubicBezTo>
                  <a:cubicBezTo>
                    <a:pt x="19521" y="24040"/>
                    <a:pt x="18322" y="24444"/>
                    <a:pt x="17337" y="24747"/>
                  </a:cubicBezTo>
                  <a:lnTo>
                    <a:pt x="16112" y="24999"/>
                  </a:lnTo>
                  <a:lnTo>
                    <a:pt x="17299" y="22840"/>
                  </a:lnTo>
                  <a:lnTo>
                    <a:pt x="16832" y="22436"/>
                  </a:lnTo>
                  <a:lnTo>
                    <a:pt x="14370" y="24191"/>
                  </a:lnTo>
                  <a:lnTo>
                    <a:pt x="12362" y="25959"/>
                  </a:lnTo>
                  <a:lnTo>
                    <a:pt x="10127" y="28573"/>
                  </a:lnTo>
                  <a:lnTo>
                    <a:pt x="4394" y="30896"/>
                  </a:lnTo>
                  <a:lnTo>
                    <a:pt x="2134" y="31262"/>
                  </a:lnTo>
                  <a:lnTo>
                    <a:pt x="3132" y="30770"/>
                  </a:lnTo>
                  <a:cubicBezTo>
                    <a:pt x="8687" y="27702"/>
                    <a:pt x="8763" y="27399"/>
                    <a:pt x="8801" y="27247"/>
                  </a:cubicBezTo>
                  <a:cubicBezTo>
                    <a:pt x="8852" y="27058"/>
                    <a:pt x="9432" y="26224"/>
                    <a:pt x="9937" y="25555"/>
                  </a:cubicBezTo>
                  <a:lnTo>
                    <a:pt x="9887" y="25126"/>
                  </a:lnTo>
                  <a:lnTo>
                    <a:pt x="8018" y="23573"/>
                  </a:lnTo>
                  <a:lnTo>
                    <a:pt x="6882" y="22373"/>
                  </a:lnTo>
                  <a:lnTo>
                    <a:pt x="6389" y="20454"/>
                  </a:lnTo>
                  <a:lnTo>
                    <a:pt x="7702" y="18396"/>
                  </a:lnTo>
                  <a:lnTo>
                    <a:pt x="9584" y="16034"/>
                  </a:lnTo>
                  <a:lnTo>
                    <a:pt x="12425" y="15466"/>
                  </a:lnTo>
                  <a:lnTo>
                    <a:pt x="12602" y="15365"/>
                  </a:lnTo>
                  <a:lnTo>
                    <a:pt x="14256" y="13332"/>
                  </a:lnTo>
                  <a:lnTo>
                    <a:pt x="13991" y="12814"/>
                  </a:lnTo>
                  <a:lnTo>
                    <a:pt x="12059" y="12979"/>
                  </a:lnTo>
                  <a:lnTo>
                    <a:pt x="9761" y="12625"/>
                  </a:lnTo>
                  <a:lnTo>
                    <a:pt x="9761" y="11943"/>
                  </a:lnTo>
                  <a:lnTo>
                    <a:pt x="10405" y="10579"/>
                  </a:lnTo>
                  <a:lnTo>
                    <a:pt x="12753" y="9531"/>
                  </a:lnTo>
                  <a:lnTo>
                    <a:pt x="13347" y="9999"/>
                  </a:lnTo>
                  <a:lnTo>
                    <a:pt x="15582" y="10655"/>
                  </a:lnTo>
                  <a:lnTo>
                    <a:pt x="15986" y="10302"/>
                  </a:lnTo>
                  <a:lnTo>
                    <a:pt x="15733" y="8572"/>
                  </a:lnTo>
                  <a:lnTo>
                    <a:pt x="14799" y="5301"/>
                  </a:lnTo>
                  <a:lnTo>
                    <a:pt x="14799" y="4582"/>
                  </a:lnTo>
                  <a:lnTo>
                    <a:pt x="16996" y="3268"/>
                  </a:lnTo>
                  <a:cubicBezTo>
                    <a:pt x="17249" y="3167"/>
                    <a:pt x="17943" y="2814"/>
                    <a:pt x="20178" y="1387"/>
                  </a:cubicBezTo>
                  <a:cubicBezTo>
                    <a:pt x="21117" y="797"/>
                    <a:pt x="21746" y="618"/>
                    <a:pt x="22159" y="618"/>
                  </a:cubicBezTo>
                  <a:close/>
                  <a:moveTo>
                    <a:pt x="22164" y="0"/>
                  </a:moveTo>
                  <a:cubicBezTo>
                    <a:pt x="21532" y="0"/>
                    <a:pt x="20754" y="291"/>
                    <a:pt x="19837" y="869"/>
                  </a:cubicBezTo>
                  <a:cubicBezTo>
                    <a:pt x="17274" y="2498"/>
                    <a:pt x="16819" y="2675"/>
                    <a:pt x="16781" y="2688"/>
                  </a:cubicBezTo>
                  <a:lnTo>
                    <a:pt x="14332" y="4127"/>
                  </a:lnTo>
                  <a:lnTo>
                    <a:pt x="14180" y="4392"/>
                  </a:lnTo>
                  <a:lnTo>
                    <a:pt x="14180" y="5339"/>
                  </a:lnTo>
                  <a:lnTo>
                    <a:pt x="15127" y="8698"/>
                  </a:lnTo>
                  <a:lnTo>
                    <a:pt x="15291" y="9923"/>
                  </a:lnTo>
                  <a:lnTo>
                    <a:pt x="13688" y="9468"/>
                  </a:lnTo>
                  <a:lnTo>
                    <a:pt x="12993" y="8925"/>
                  </a:lnTo>
                  <a:lnTo>
                    <a:pt x="12665" y="8875"/>
                  </a:lnTo>
                  <a:lnTo>
                    <a:pt x="10051" y="10062"/>
                  </a:lnTo>
                  <a:lnTo>
                    <a:pt x="9887" y="10213"/>
                  </a:lnTo>
                  <a:lnTo>
                    <a:pt x="9155" y="11754"/>
                  </a:lnTo>
                  <a:lnTo>
                    <a:pt x="9129" y="12915"/>
                  </a:lnTo>
                  <a:lnTo>
                    <a:pt x="9395" y="13231"/>
                  </a:lnTo>
                  <a:lnTo>
                    <a:pt x="11983" y="13623"/>
                  </a:lnTo>
                  <a:lnTo>
                    <a:pt x="12059" y="13623"/>
                  </a:lnTo>
                  <a:lnTo>
                    <a:pt x="13284" y="13521"/>
                  </a:lnTo>
                  <a:lnTo>
                    <a:pt x="12185" y="14873"/>
                  </a:lnTo>
                  <a:lnTo>
                    <a:pt x="9344" y="15441"/>
                  </a:lnTo>
                  <a:lnTo>
                    <a:pt x="9155" y="15554"/>
                  </a:lnTo>
                  <a:lnTo>
                    <a:pt x="7185" y="18029"/>
                  </a:lnTo>
                  <a:lnTo>
                    <a:pt x="5771" y="20239"/>
                  </a:lnTo>
                  <a:lnTo>
                    <a:pt x="5733" y="20479"/>
                  </a:lnTo>
                  <a:lnTo>
                    <a:pt x="6288" y="22613"/>
                  </a:lnTo>
                  <a:lnTo>
                    <a:pt x="6364" y="22752"/>
                  </a:lnTo>
                  <a:lnTo>
                    <a:pt x="7576" y="24040"/>
                  </a:lnTo>
                  <a:lnTo>
                    <a:pt x="9243" y="25416"/>
                  </a:lnTo>
                  <a:cubicBezTo>
                    <a:pt x="8877" y="25909"/>
                    <a:pt x="8334" y="26679"/>
                    <a:pt x="8208" y="27032"/>
                  </a:cubicBezTo>
                  <a:cubicBezTo>
                    <a:pt x="7841" y="27386"/>
                    <a:pt x="4874" y="29091"/>
                    <a:pt x="2841" y="30214"/>
                  </a:cubicBezTo>
                  <a:lnTo>
                    <a:pt x="0" y="31629"/>
                  </a:lnTo>
                  <a:lnTo>
                    <a:pt x="189" y="32222"/>
                  </a:lnTo>
                  <a:lnTo>
                    <a:pt x="4533" y="31515"/>
                  </a:lnTo>
                  <a:lnTo>
                    <a:pt x="10430" y="29128"/>
                  </a:lnTo>
                  <a:lnTo>
                    <a:pt x="10556" y="29040"/>
                  </a:lnTo>
                  <a:lnTo>
                    <a:pt x="12804" y="26388"/>
                  </a:lnTo>
                  <a:lnTo>
                    <a:pt x="14748" y="24684"/>
                  </a:lnTo>
                  <a:lnTo>
                    <a:pt x="16087" y="23737"/>
                  </a:lnTo>
                  <a:lnTo>
                    <a:pt x="15241" y="25302"/>
                  </a:lnTo>
                  <a:lnTo>
                    <a:pt x="15582" y="25757"/>
                  </a:lnTo>
                  <a:lnTo>
                    <a:pt x="17488" y="25366"/>
                  </a:lnTo>
                  <a:cubicBezTo>
                    <a:pt x="19180" y="24861"/>
                    <a:pt x="19787" y="24595"/>
                    <a:pt x="20026" y="24431"/>
                  </a:cubicBezTo>
                  <a:cubicBezTo>
                    <a:pt x="20544" y="24595"/>
                    <a:pt x="22628" y="25757"/>
                    <a:pt x="24496" y="26868"/>
                  </a:cubicBezTo>
                  <a:lnTo>
                    <a:pt x="25936" y="29507"/>
                  </a:lnTo>
                  <a:lnTo>
                    <a:pt x="26618" y="33409"/>
                  </a:lnTo>
                  <a:lnTo>
                    <a:pt x="26012" y="36338"/>
                  </a:lnTo>
                  <a:lnTo>
                    <a:pt x="25456" y="38384"/>
                  </a:lnTo>
                  <a:lnTo>
                    <a:pt x="25469" y="38586"/>
                  </a:lnTo>
                  <a:lnTo>
                    <a:pt x="26264" y="40480"/>
                  </a:lnTo>
                  <a:lnTo>
                    <a:pt x="26858" y="40455"/>
                  </a:lnTo>
                  <a:lnTo>
                    <a:pt x="27767" y="37538"/>
                  </a:lnTo>
                  <a:lnTo>
                    <a:pt x="28373" y="37033"/>
                  </a:lnTo>
                  <a:lnTo>
                    <a:pt x="29004" y="40884"/>
                  </a:lnTo>
                  <a:lnTo>
                    <a:pt x="29888" y="43018"/>
                  </a:lnTo>
                  <a:lnTo>
                    <a:pt x="28360" y="42058"/>
                  </a:lnTo>
                  <a:lnTo>
                    <a:pt x="27893" y="42273"/>
                  </a:lnTo>
                  <a:lnTo>
                    <a:pt x="27653" y="43763"/>
                  </a:lnTo>
                  <a:lnTo>
                    <a:pt x="27678" y="43953"/>
                  </a:lnTo>
                  <a:lnTo>
                    <a:pt x="29383" y="47652"/>
                  </a:lnTo>
                  <a:lnTo>
                    <a:pt x="29156" y="50114"/>
                  </a:lnTo>
                  <a:lnTo>
                    <a:pt x="27918" y="52589"/>
                  </a:lnTo>
                  <a:lnTo>
                    <a:pt x="27413" y="57085"/>
                  </a:lnTo>
                  <a:lnTo>
                    <a:pt x="27729" y="61580"/>
                  </a:lnTo>
                  <a:lnTo>
                    <a:pt x="27779" y="61719"/>
                  </a:lnTo>
                  <a:lnTo>
                    <a:pt x="29522" y="64484"/>
                  </a:lnTo>
                  <a:lnTo>
                    <a:pt x="31252" y="65696"/>
                  </a:lnTo>
                  <a:lnTo>
                    <a:pt x="32464" y="69030"/>
                  </a:lnTo>
                  <a:lnTo>
                    <a:pt x="33891" y="74080"/>
                  </a:lnTo>
                  <a:lnTo>
                    <a:pt x="33967" y="74219"/>
                  </a:lnTo>
                  <a:lnTo>
                    <a:pt x="36505" y="76896"/>
                  </a:lnTo>
                  <a:lnTo>
                    <a:pt x="37048" y="76631"/>
                  </a:lnTo>
                  <a:lnTo>
                    <a:pt x="36467" y="73474"/>
                  </a:lnTo>
                  <a:lnTo>
                    <a:pt x="36404" y="73335"/>
                  </a:lnTo>
                  <a:lnTo>
                    <a:pt x="34964" y="71505"/>
                  </a:lnTo>
                  <a:lnTo>
                    <a:pt x="34484" y="68171"/>
                  </a:lnTo>
                  <a:lnTo>
                    <a:pt x="34484" y="68171"/>
                  </a:lnTo>
                  <a:lnTo>
                    <a:pt x="35166" y="68954"/>
                  </a:lnTo>
                  <a:lnTo>
                    <a:pt x="36012" y="72098"/>
                  </a:lnTo>
                  <a:lnTo>
                    <a:pt x="36101" y="72237"/>
                  </a:lnTo>
                  <a:lnTo>
                    <a:pt x="38273" y="74295"/>
                  </a:lnTo>
                  <a:lnTo>
                    <a:pt x="40268" y="77730"/>
                  </a:lnTo>
                  <a:lnTo>
                    <a:pt x="40419" y="79939"/>
                  </a:lnTo>
                  <a:lnTo>
                    <a:pt x="40508" y="80141"/>
                  </a:lnTo>
                  <a:lnTo>
                    <a:pt x="42162" y="81947"/>
                  </a:lnTo>
                  <a:lnTo>
                    <a:pt x="42301" y="82035"/>
                  </a:lnTo>
                  <a:lnTo>
                    <a:pt x="46202" y="83197"/>
                  </a:lnTo>
                  <a:lnTo>
                    <a:pt x="49043" y="84700"/>
                  </a:lnTo>
                  <a:lnTo>
                    <a:pt x="49359" y="84687"/>
                  </a:lnTo>
                  <a:lnTo>
                    <a:pt x="50028" y="84245"/>
                  </a:lnTo>
                  <a:lnTo>
                    <a:pt x="52453" y="86165"/>
                  </a:lnTo>
                  <a:lnTo>
                    <a:pt x="52592" y="86228"/>
                  </a:lnTo>
                  <a:lnTo>
                    <a:pt x="55407" y="86834"/>
                  </a:lnTo>
                  <a:lnTo>
                    <a:pt x="58716" y="90546"/>
                  </a:lnTo>
                  <a:lnTo>
                    <a:pt x="61330" y="91960"/>
                  </a:lnTo>
                  <a:lnTo>
                    <a:pt x="61683" y="91910"/>
                  </a:lnTo>
                  <a:lnTo>
                    <a:pt x="62706" y="91013"/>
                  </a:lnTo>
                  <a:lnTo>
                    <a:pt x="63994" y="92491"/>
                  </a:lnTo>
                  <a:lnTo>
                    <a:pt x="63691" y="95723"/>
                  </a:lnTo>
                  <a:lnTo>
                    <a:pt x="62251" y="97466"/>
                  </a:lnTo>
                  <a:lnTo>
                    <a:pt x="61405" y="99840"/>
                  </a:lnTo>
                  <a:lnTo>
                    <a:pt x="61165" y="102074"/>
                  </a:lnTo>
                  <a:lnTo>
                    <a:pt x="60711" y="103224"/>
                  </a:lnTo>
                  <a:lnTo>
                    <a:pt x="60774" y="103552"/>
                  </a:lnTo>
                  <a:lnTo>
                    <a:pt x="63186" y="106115"/>
                  </a:lnTo>
                  <a:lnTo>
                    <a:pt x="65320" y="109335"/>
                  </a:lnTo>
                  <a:lnTo>
                    <a:pt x="67441" y="112656"/>
                  </a:lnTo>
                  <a:lnTo>
                    <a:pt x="67555" y="112757"/>
                  </a:lnTo>
                  <a:lnTo>
                    <a:pt x="69461" y="113818"/>
                  </a:lnTo>
                  <a:lnTo>
                    <a:pt x="70623" y="115421"/>
                  </a:lnTo>
                  <a:lnTo>
                    <a:pt x="71090" y="120055"/>
                  </a:lnTo>
                  <a:lnTo>
                    <a:pt x="71330" y="123881"/>
                  </a:lnTo>
                  <a:lnTo>
                    <a:pt x="71090" y="127871"/>
                  </a:lnTo>
                  <a:lnTo>
                    <a:pt x="71254" y="129866"/>
                  </a:lnTo>
                  <a:lnTo>
                    <a:pt x="70472" y="132973"/>
                  </a:lnTo>
                  <a:lnTo>
                    <a:pt x="70383" y="135511"/>
                  </a:lnTo>
                  <a:lnTo>
                    <a:pt x="70623" y="138516"/>
                  </a:lnTo>
                  <a:lnTo>
                    <a:pt x="70749" y="138743"/>
                  </a:lnTo>
                  <a:lnTo>
                    <a:pt x="71886" y="139539"/>
                  </a:lnTo>
                  <a:lnTo>
                    <a:pt x="70168" y="143491"/>
                  </a:lnTo>
                  <a:lnTo>
                    <a:pt x="70194" y="143794"/>
                  </a:lnTo>
                  <a:lnTo>
                    <a:pt x="71507" y="145789"/>
                  </a:lnTo>
                  <a:lnTo>
                    <a:pt x="71823" y="147582"/>
                  </a:lnTo>
                  <a:lnTo>
                    <a:pt x="73035" y="151370"/>
                  </a:lnTo>
                  <a:lnTo>
                    <a:pt x="75409" y="154805"/>
                  </a:lnTo>
                  <a:lnTo>
                    <a:pt x="77227" y="156030"/>
                  </a:lnTo>
                  <a:lnTo>
                    <a:pt x="77391" y="156080"/>
                  </a:lnTo>
                  <a:lnTo>
                    <a:pt x="80396" y="156080"/>
                  </a:lnTo>
                  <a:lnTo>
                    <a:pt x="80624" y="155966"/>
                  </a:lnTo>
                  <a:lnTo>
                    <a:pt x="81886" y="154476"/>
                  </a:lnTo>
                  <a:lnTo>
                    <a:pt x="81798" y="153984"/>
                  </a:lnTo>
                  <a:lnTo>
                    <a:pt x="78666" y="152305"/>
                  </a:lnTo>
                  <a:lnTo>
                    <a:pt x="77530" y="149501"/>
                  </a:lnTo>
                  <a:lnTo>
                    <a:pt x="77353" y="149325"/>
                  </a:lnTo>
                  <a:cubicBezTo>
                    <a:pt x="77176" y="149249"/>
                    <a:pt x="77038" y="149097"/>
                    <a:pt x="76974" y="148908"/>
                  </a:cubicBezTo>
                  <a:cubicBezTo>
                    <a:pt x="76911" y="148643"/>
                    <a:pt x="77063" y="148289"/>
                    <a:pt x="77391" y="147885"/>
                  </a:cubicBezTo>
                  <a:cubicBezTo>
                    <a:pt x="78363" y="146723"/>
                    <a:pt x="78591" y="146458"/>
                    <a:pt x="78641" y="146332"/>
                  </a:cubicBezTo>
                  <a:lnTo>
                    <a:pt x="78957" y="145309"/>
                  </a:lnTo>
                  <a:lnTo>
                    <a:pt x="78831" y="144956"/>
                  </a:lnTo>
                  <a:lnTo>
                    <a:pt x="77404" y="143933"/>
                  </a:lnTo>
                  <a:lnTo>
                    <a:pt x="78111" y="142582"/>
                  </a:lnTo>
                  <a:lnTo>
                    <a:pt x="78831" y="142077"/>
                  </a:lnTo>
                  <a:lnTo>
                    <a:pt x="78957" y="141862"/>
                  </a:lnTo>
                  <a:lnTo>
                    <a:pt x="79361" y="139652"/>
                  </a:lnTo>
                  <a:lnTo>
                    <a:pt x="79336" y="139476"/>
                  </a:lnTo>
                  <a:lnTo>
                    <a:pt x="78818" y="138289"/>
                  </a:lnTo>
                  <a:lnTo>
                    <a:pt x="78869" y="137582"/>
                  </a:lnTo>
                  <a:lnTo>
                    <a:pt x="79954" y="137708"/>
                  </a:lnTo>
                  <a:lnTo>
                    <a:pt x="80308" y="137417"/>
                  </a:lnTo>
                  <a:lnTo>
                    <a:pt x="80384" y="135814"/>
                  </a:lnTo>
                  <a:lnTo>
                    <a:pt x="80384" y="135498"/>
                  </a:lnTo>
                  <a:lnTo>
                    <a:pt x="82038" y="135018"/>
                  </a:lnTo>
                  <a:lnTo>
                    <a:pt x="83932" y="134551"/>
                  </a:lnTo>
                  <a:lnTo>
                    <a:pt x="84172" y="134235"/>
                  </a:lnTo>
                  <a:lnTo>
                    <a:pt x="84172" y="132076"/>
                  </a:lnTo>
                  <a:lnTo>
                    <a:pt x="84020" y="130826"/>
                  </a:lnTo>
                  <a:lnTo>
                    <a:pt x="83970" y="130283"/>
                  </a:lnTo>
                  <a:lnTo>
                    <a:pt x="86243" y="130675"/>
                  </a:lnTo>
                  <a:lnTo>
                    <a:pt x="86521" y="130586"/>
                  </a:lnTo>
                  <a:lnTo>
                    <a:pt x="88137" y="129008"/>
                  </a:lnTo>
                  <a:lnTo>
                    <a:pt x="89614" y="126520"/>
                  </a:lnTo>
                  <a:lnTo>
                    <a:pt x="90965" y="124551"/>
                  </a:lnTo>
                  <a:lnTo>
                    <a:pt x="91470" y="121798"/>
                  </a:lnTo>
                  <a:lnTo>
                    <a:pt x="93857" y="120156"/>
                  </a:lnTo>
                  <a:lnTo>
                    <a:pt x="96546" y="118742"/>
                  </a:lnTo>
                  <a:lnTo>
                    <a:pt x="97897" y="117947"/>
                  </a:lnTo>
                  <a:lnTo>
                    <a:pt x="98049" y="117719"/>
                  </a:lnTo>
                  <a:lnTo>
                    <a:pt x="98592" y="113982"/>
                  </a:lnTo>
                  <a:lnTo>
                    <a:pt x="99463" y="110800"/>
                  </a:lnTo>
                  <a:lnTo>
                    <a:pt x="99842" y="108906"/>
                  </a:lnTo>
                  <a:lnTo>
                    <a:pt x="101648" y="106645"/>
                  </a:lnTo>
                  <a:lnTo>
                    <a:pt x="102746" y="104676"/>
                  </a:lnTo>
                  <a:lnTo>
                    <a:pt x="102746" y="104373"/>
                  </a:lnTo>
                  <a:lnTo>
                    <a:pt x="101799" y="102617"/>
                  </a:lnTo>
                  <a:cubicBezTo>
                    <a:pt x="101824" y="102352"/>
                    <a:pt x="101774" y="102125"/>
                    <a:pt x="98882" y="100989"/>
                  </a:cubicBezTo>
                  <a:lnTo>
                    <a:pt x="95650" y="99726"/>
                  </a:lnTo>
                  <a:lnTo>
                    <a:pt x="93718" y="99410"/>
                  </a:lnTo>
                  <a:lnTo>
                    <a:pt x="91710" y="98627"/>
                  </a:lnTo>
                  <a:lnTo>
                    <a:pt x="89551" y="97731"/>
                  </a:lnTo>
                  <a:lnTo>
                    <a:pt x="88415" y="95092"/>
                  </a:lnTo>
                  <a:lnTo>
                    <a:pt x="86887" y="92907"/>
                  </a:lnTo>
                  <a:lnTo>
                    <a:pt x="86735" y="92794"/>
                  </a:lnTo>
                  <a:lnTo>
                    <a:pt x="83338" y="91682"/>
                  </a:lnTo>
                  <a:lnTo>
                    <a:pt x="81179" y="91455"/>
                  </a:lnTo>
                  <a:lnTo>
                    <a:pt x="78970" y="89321"/>
                  </a:lnTo>
                  <a:lnTo>
                    <a:pt x="76861" y="88084"/>
                  </a:lnTo>
                  <a:lnTo>
                    <a:pt x="74335" y="87819"/>
                  </a:lnTo>
                  <a:lnTo>
                    <a:pt x="71810" y="87187"/>
                  </a:lnTo>
                  <a:lnTo>
                    <a:pt x="71722" y="87175"/>
                  </a:lnTo>
                  <a:lnTo>
                    <a:pt x="68881" y="87263"/>
                  </a:lnTo>
                  <a:lnTo>
                    <a:pt x="68792" y="87276"/>
                  </a:lnTo>
                  <a:cubicBezTo>
                    <a:pt x="65395" y="88273"/>
                    <a:pt x="65320" y="88576"/>
                    <a:pt x="65269" y="88753"/>
                  </a:cubicBezTo>
                  <a:cubicBezTo>
                    <a:pt x="65219" y="88942"/>
                    <a:pt x="65029" y="89523"/>
                    <a:pt x="64878" y="89965"/>
                  </a:cubicBezTo>
                  <a:lnTo>
                    <a:pt x="63640" y="88993"/>
                  </a:lnTo>
                  <a:lnTo>
                    <a:pt x="63350" y="88930"/>
                  </a:lnTo>
                  <a:lnTo>
                    <a:pt x="61734" y="89448"/>
                  </a:lnTo>
                  <a:lnTo>
                    <a:pt x="60218" y="88690"/>
                  </a:lnTo>
                  <a:lnTo>
                    <a:pt x="59057" y="86303"/>
                  </a:lnTo>
                  <a:lnTo>
                    <a:pt x="59802" y="84384"/>
                  </a:lnTo>
                  <a:lnTo>
                    <a:pt x="59600" y="83967"/>
                  </a:lnTo>
                  <a:lnTo>
                    <a:pt x="57655" y="83311"/>
                  </a:lnTo>
                  <a:lnTo>
                    <a:pt x="55521" y="83046"/>
                  </a:lnTo>
                  <a:lnTo>
                    <a:pt x="56077" y="81480"/>
                  </a:lnTo>
                  <a:lnTo>
                    <a:pt x="56796" y="80104"/>
                  </a:lnTo>
                  <a:lnTo>
                    <a:pt x="56986" y="78853"/>
                  </a:lnTo>
                  <a:lnTo>
                    <a:pt x="56670" y="78500"/>
                  </a:lnTo>
                  <a:lnTo>
                    <a:pt x="53905" y="78500"/>
                  </a:lnTo>
                  <a:lnTo>
                    <a:pt x="53640" y="78651"/>
                  </a:lnTo>
                  <a:lnTo>
                    <a:pt x="52516" y="80533"/>
                  </a:lnTo>
                  <a:lnTo>
                    <a:pt x="50155" y="81366"/>
                  </a:lnTo>
                  <a:lnTo>
                    <a:pt x="48374" y="78942"/>
                  </a:lnTo>
                  <a:lnTo>
                    <a:pt x="47995" y="75495"/>
                  </a:lnTo>
                  <a:lnTo>
                    <a:pt x="48816" y="72717"/>
                  </a:lnTo>
                  <a:lnTo>
                    <a:pt x="51443" y="70772"/>
                  </a:lnTo>
                  <a:lnTo>
                    <a:pt x="54132" y="70393"/>
                  </a:lnTo>
                  <a:lnTo>
                    <a:pt x="55370" y="71416"/>
                  </a:lnTo>
                  <a:lnTo>
                    <a:pt x="55849" y="71315"/>
                  </a:lnTo>
                  <a:lnTo>
                    <a:pt x="56392" y="70305"/>
                  </a:lnTo>
                  <a:lnTo>
                    <a:pt x="58286" y="70305"/>
                  </a:lnTo>
                  <a:lnTo>
                    <a:pt x="60799" y="71088"/>
                  </a:lnTo>
                  <a:lnTo>
                    <a:pt x="61014" y="72856"/>
                  </a:lnTo>
                  <a:lnTo>
                    <a:pt x="61064" y="72995"/>
                  </a:lnTo>
                  <a:lnTo>
                    <a:pt x="62403" y="75040"/>
                  </a:lnTo>
                  <a:lnTo>
                    <a:pt x="62971" y="74926"/>
                  </a:lnTo>
                  <a:lnTo>
                    <a:pt x="63363" y="72843"/>
                  </a:lnTo>
                  <a:lnTo>
                    <a:pt x="63363" y="72767"/>
                  </a:lnTo>
                  <a:lnTo>
                    <a:pt x="63211" y="69131"/>
                  </a:lnTo>
                  <a:lnTo>
                    <a:pt x="64158" y="67376"/>
                  </a:lnTo>
                  <a:lnTo>
                    <a:pt x="67087" y="65355"/>
                  </a:lnTo>
                  <a:lnTo>
                    <a:pt x="68704" y="62691"/>
                  </a:lnTo>
                  <a:lnTo>
                    <a:pt x="69461" y="60721"/>
                  </a:lnTo>
                  <a:lnTo>
                    <a:pt x="71924" y="58322"/>
                  </a:lnTo>
                  <a:lnTo>
                    <a:pt x="73452" y="58322"/>
                  </a:lnTo>
                  <a:lnTo>
                    <a:pt x="73755" y="58107"/>
                  </a:lnTo>
                  <a:lnTo>
                    <a:pt x="74575" y="55923"/>
                  </a:lnTo>
                  <a:lnTo>
                    <a:pt x="76747" y="54496"/>
                  </a:lnTo>
                  <a:lnTo>
                    <a:pt x="77682" y="55961"/>
                  </a:lnTo>
                  <a:lnTo>
                    <a:pt x="78124" y="56062"/>
                  </a:lnTo>
                  <a:lnTo>
                    <a:pt x="80119" y="54786"/>
                  </a:lnTo>
                  <a:lnTo>
                    <a:pt x="83591" y="53347"/>
                  </a:lnTo>
                  <a:lnTo>
                    <a:pt x="83705" y="52855"/>
                  </a:lnTo>
                  <a:lnTo>
                    <a:pt x="82909" y="51983"/>
                  </a:lnTo>
                  <a:lnTo>
                    <a:pt x="82657" y="51870"/>
                  </a:lnTo>
                  <a:lnTo>
                    <a:pt x="79715" y="52084"/>
                  </a:lnTo>
                  <a:lnTo>
                    <a:pt x="79134" y="50771"/>
                  </a:lnTo>
                  <a:lnTo>
                    <a:pt x="79134" y="49496"/>
                  </a:lnTo>
                  <a:lnTo>
                    <a:pt x="78970" y="49218"/>
                  </a:lnTo>
                  <a:lnTo>
                    <a:pt x="78528" y="48978"/>
                  </a:lnTo>
                  <a:lnTo>
                    <a:pt x="78742" y="48864"/>
                  </a:lnTo>
                  <a:lnTo>
                    <a:pt x="81002" y="48864"/>
                  </a:lnTo>
                  <a:lnTo>
                    <a:pt x="83212" y="49029"/>
                  </a:lnTo>
                  <a:lnTo>
                    <a:pt x="83389" y="48991"/>
                  </a:lnTo>
                  <a:lnTo>
                    <a:pt x="86028" y="47463"/>
                  </a:lnTo>
                  <a:cubicBezTo>
                    <a:pt x="87973" y="46023"/>
                    <a:pt x="88048" y="45910"/>
                    <a:pt x="88074" y="45847"/>
                  </a:cubicBezTo>
                  <a:cubicBezTo>
                    <a:pt x="88213" y="45657"/>
                    <a:pt x="88263" y="45569"/>
                    <a:pt x="86432" y="42362"/>
                  </a:cubicBezTo>
                  <a:lnTo>
                    <a:pt x="84399" y="40455"/>
                  </a:lnTo>
                  <a:lnTo>
                    <a:pt x="84033" y="38435"/>
                  </a:lnTo>
                  <a:lnTo>
                    <a:pt x="83553" y="34103"/>
                  </a:lnTo>
                  <a:lnTo>
                    <a:pt x="83010" y="33927"/>
                  </a:lnTo>
                  <a:lnTo>
                    <a:pt x="81078" y="36086"/>
                  </a:lnTo>
                  <a:lnTo>
                    <a:pt x="79576" y="35758"/>
                  </a:lnTo>
                  <a:lnTo>
                    <a:pt x="79310" y="34028"/>
                  </a:lnTo>
                  <a:lnTo>
                    <a:pt x="80055" y="32677"/>
                  </a:lnTo>
                  <a:lnTo>
                    <a:pt x="79866" y="32222"/>
                  </a:lnTo>
                  <a:lnTo>
                    <a:pt x="78212" y="31755"/>
                  </a:lnTo>
                  <a:lnTo>
                    <a:pt x="77164" y="30669"/>
                  </a:lnTo>
                  <a:lnTo>
                    <a:pt x="76937" y="30568"/>
                  </a:lnTo>
                  <a:lnTo>
                    <a:pt x="74070" y="30568"/>
                  </a:lnTo>
                  <a:lnTo>
                    <a:pt x="73199" y="30656"/>
                  </a:lnTo>
                  <a:lnTo>
                    <a:pt x="72921" y="30959"/>
                  </a:lnTo>
                  <a:lnTo>
                    <a:pt x="72845" y="33674"/>
                  </a:lnTo>
                  <a:lnTo>
                    <a:pt x="71583" y="35013"/>
                  </a:lnTo>
                  <a:lnTo>
                    <a:pt x="71545" y="35391"/>
                  </a:lnTo>
                  <a:lnTo>
                    <a:pt x="72290" y="36566"/>
                  </a:lnTo>
                  <a:lnTo>
                    <a:pt x="72492" y="38662"/>
                  </a:lnTo>
                  <a:lnTo>
                    <a:pt x="70535" y="40316"/>
                  </a:lnTo>
                  <a:lnTo>
                    <a:pt x="68615" y="40998"/>
                  </a:lnTo>
                  <a:lnTo>
                    <a:pt x="68401" y="41288"/>
                  </a:lnTo>
                  <a:lnTo>
                    <a:pt x="68401" y="44256"/>
                  </a:lnTo>
                  <a:lnTo>
                    <a:pt x="67555" y="44685"/>
                  </a:lnTo>
                  <a:lnTo>
                    <a:pt x="66380" y="43195"/>
                  </a:lnTo>
                  <a:lnTo>
                    <a:pt x="66974" y="40581"/>
                  </a:lnTo>
                  <a:lnTo>
                    <a:pt x="66822" y="40228"/>
                  </a:lnTo>
                  <a:lnTo>
                    <a:pt x="64676" y="39142"/>
                  </a:lnTo>
                  <a:lnTo>
                    <a:pt x="62453" y="37816"/>
                  </a:lnTo>
                  <a:lnTo>
                    <a:pt x="61443" y="36957"/>
                  </a:lnTo>
                  <a:lnTo>
                    <a:pt x="61241" y="36881"/>
                  </a:lnTo>
                  <a:lnTo>
                    <a:pt x="60509" y="36881"/>
                  </a:lnTo>
                  <a:lnTo>
                    <a:pt x="60307" y="34444"/>
                  </a:lnTo>
                  <a:lnTo>
                    <a:pt x="60686" y="32083"/>
                  </a:lnTo>
                  <a:lnTo>
                    <a:pt x="61456" y="30252"/>
                  </a:lnTo>
                  <a:cubicBezTo>
                    <a:pt x="61974" y="30050"/>
                    <a:pt x="62479" y="29823"/>
                    <a:pt x="62971" y="29558"/>
                  </a:cubicBezTo>
                  <a:cubicBezTo>
                    <a:pt x="63413" y="29330"/>
                    <a:pt x="63640" y="29229"/>
                    <a:pt x="63754" y="29179"/>
                  </a:cubicBezTo>
                  <a:cubicBezTo>
                    <a:pt x="63761" y="29180"/>
                    <a:pt x="63768" y="29180"/>
                    <a:pt x="63775" y="29180"/>
                  </a:cubicBezTo>
                  <a:cubicBezTo>
                    <a:pt x="63887" y="29180"/>
                    <a:pt x="64048" y="29086"/>
                    <a:pt x="64499" y="28813"/>
                  </a:cubicBezTo>
                  <a:lnTo>
                    <a:pt x="65029" y="28497"/>
                  </a:lnTo>
                  <a:cubicBezTo>
                    <a:pt x="66469" y="27638"/>
                    <a:pt x="66999" y="27323"/>
                    <a:pt x="67201" y="27171"/>
                  </a:cubicBezTo>
                  <a:lnTo>
                    <a:pt x="67214" y="27184"/>
                  </a:lnTo>
                  <a:lnTo>
                    <a:pt x="68792" y="25681"/>
                  </a:lnTo>
                  <a:lnTo>
                    <a:pt x="69992" y="24456"/>
                  </a:lnTo>
                  <a:lnTo>
                    <a:pt x="70737" y="24267"/>
                  </a:lnTo>
                  <a:lnTo>
                    <a:pt x="74083" y="24267"/>
                  </a:lnTo>
                  <a:lnTo>
                    <a:pt x="74399" y="23977"/>
                  </a:lnTo>
                  <a:lnTo>
                    <a:pt x="74550" y="21994"/>
                  </a:lnTo>
                  <a:lnTo>
                    <a:pt x="75548" y="20252"/>
                  </a:lnTo>
                  <a:lnTo>
                    <a:pt x="75573" y="20012"/>
                  </a:lnTo>
                  <a:lnTo>
                    <a:pt x="75106" y="18269"/>
                  </a:lnTo>
                  <a:lnTo>
                    <a:pt x="75005" y="18118"/>
                  </a:lnTo>
                  <a:lnTo>
                    <a:pt x="73363" y="16741"/>
                  </a:lnTo>
                  <a:lnTo>
                    <a:pt x="72883" y="16830"/>
                  </a:lnTo>
                  <a:lnTo>
                    <a:pt x="71873" y="18800"/>
                  </a:lnTo>
                  <a:lnTo>
                    <a:pt x="70320" y="19999"/>
                  </a:lnTo>
                  <a:lnTo>
                    <a:pt x="69676" y="20441"/>
                  </a:lnTo>
                  <a:lnTo>
                    <a:pt x="69676" y="18623"/>
                  </a:lnTo>
                  <a:lnTo>
                    <a:pt x="69929" y="17385"/>
                  </a:lnTo>
                  <a:lnTo>
                    <a:pt x="69411" y="17082"/>
                  </a:lnTo>
                  <a:lnTo>
                    <a:pt x="68691" y="17739"/>
                  </a:lnTo>
                  <a:lnTo>
                    <a:pt x="67896" y="15959"/>
                  </a:lnTo>
                  <a:lnTo>
                    <a:pt x="68918" y="14860"/>
                  </a:lnTo>
                  <a:lnTo>
                    <a:pt x="71002" y="10403"/>
                  </a:lnTo>
                  <a:lnTo>
                    <a:pt x="71873" y="10049"/>
                  </a:lnTo>
                  <a:lnTo>
                    <a:pt x="73767" y="8332"/>
                  </a:lnTo>
                  <a:lnTo>
                    <a:pt x="73691" y="7827"/>
                  </a:lnTo>
                  <a:lnTo>
                    <a:pt x="72896" y="7410"/>
                  </a:lnTo>
                  <a:lnTo>
                    <a:pt x="71785" y="7233"/>
                  </a:lnTo>
                  <a:lnTo>
                    <a:pt x="69373" y="7233"/>
                  </a:lnTo>
                  <a:lnTo>
                    <a:pt x="69057" y="7549"/>
                  </a:lnTo>
                  <a:lnTo>
                    <a:pt x="69057" y="9658"/>
                  </a:lnTo>
                  <a:lnTo>
                    <a:pt x="67037" y="12284"/>
                  </a:lnTo>
                  <a:lnTo>
                    <a:pt x="65294" y="14986"/>
                  </a:lnTo>
                  <a:lnTo>
                    <a:pt x="65294" y="15340"/>
                  </a:lnTo>
                  <a:lnTo>
                    <a:pt x="66077" y="16476"/>
                  </a:lnTo>
                  <a:lnTo>
                    <a:pt x="65762" y="18623"/>
                  </a:lnTo>
                  <a:lnTo>
                    <a:pt x="63375" y="19885"/>
                  </a:lnTo>
                  <a:lnTo>
                    <a:pt x="63375" y="18585"/>
                  </a:lnTo>
                  <a:lnTo>
                    <a:pt x="63085" y="18269"/>
                  </a:lnTo>
                  <a:lnTo>
                    <a:pt x="61342" y="18118"/>
                  </a:lnTo>
                  <a:lnTo>
                    <a:pt x="61128" y="18181"/>
                  </a:lnTo>
                  <a:lnTo>
                    <a:pt x="59890" y="19153"/>
                  </a:lnTo>
                  <a:lnTo>
                    <a:pt x="58223" y="16830"/>
                  </a:lnTo>
                  <a:lnTo>
                    <a:pt x="57971" y="16703"/>
                  </a:lnTo>
                  <a:lnTo>
                    <a:pt x="55799" y="16703"/>
                  </a:lnTo>
                  <a:lnTo>
                    <a:pt x="55521" y="16868"/>
                  </a:lnTo>
                  <a:lnTo>
                    <a:pt x="54827" y="18168"/>
                  </a:lnTo>
                  <a:lnTo>
                    <a:pt x="54435" y="18736"/>
                  </a:lnTo>
                  <a:lnTo>
                    <a:pt x="53652" y="16969"/>
                  </a:lnTo>
                  <a:lnTo>
                    <a:pt x="53261" y="16792"/>
                  </a:lnTo>
                  <a:cubicBezTo>
                    <a:pt x="53061" y="16867"/>
                    <a:pt x="52586" y="16997"/>
                    <a:pt x="52167" y="16997"/>
                  </a:cubicBezTo>
                  <a:cubicBezTo>
                    <a:pt x="51950" y="16997"/>
                    <a:pt x="51749" y="16962"/>
                    <a:pt x="51607" y="16868"/>
                  </a:cubicBezTo>
                  <a:cubicBezTo>
                    <a:pt x="51455" y="16767"/>
                    <a:pt x="51379" y="16590"/>
                    <a:pt x="51392" y="16426"/>
                  </a:cubicBezTo>
                  <a:cubicBezTo>
                    <a:pt x="51316" y="15112"/>
                    <a:pt x="51316" y="14986"/>
                    <a:pt x="51316" y="14974"/>
                  </a:cubicBezTo>
                  <a:lnTo>
                    <a:pt x="51215" y="14746"/>
                  </a:lnTo>
                  <a:lnTo>
                    <a:pt x="47945" y="11716"/>
                  </a:lnTo>
                  <a:lnTo>
                    <a:pt x="46922" y="11009"/>
                  </a:lnTo>
                  <a:lnTo>
                    <a:pt x="46682" y="10958"/>
                  </a:lnTo>
                  <a:lnTo>
                    <a:pt x="45142" y="11223"/>
                  </a:lnTo>
                  <a:lnTo>
                    <a:pt x="44435" y="9077"/>
                  </a:lnTo>
                  <a:lnTo>
                    <a:pt x="44233" y="8875"/>
                  </a:lnTo>
                  <a:lnTo>
                    <a:pt x="42806" y="8433"/>
                  </a:lnTo>
                  <a:lnTo>
                    <a:pt x="42679" y="8420"/>
                  </a:lnTo>
                  <a:lnTo>
                    <a:pt x="39182" y="8862"/>
                  </a:lnTo>
                  <a:lnTo>
                    <a:pt x="37262" y="8445"/>
                  </a:lnTo>
                  <a:lnTo>
                    <a:pt x="34649" y="6210"/>
                  </a:lnTo>
                  <a:lnTo>
                    <a:pt x="31075" y="4506"/>
                  </a:lnTo>
                  <a:lnTo>
                    <a:pt x="28499" y="2031"/>
                  </a:lnTo>
                  <a:lnTo>
                    <a:pt x="26365" y="263"/>
                  </a:lnTo>
                  <a:lnTo>
                    <a:pt x="26100" y="187"/>
                  </a:lnTo>
                  <a:lnTo>
                    <a:pt x="23524" y="756"/>
                  </a:lnTo>
                  <a:cubicBezTo>
                    <a:pt x="23360" y="465"/>
                    <a:pt x="23120" y="238"/>
                    <a:pt x="22817" y="124"/>
                  </a:cubicBezTo>
                  <a:cubicBezTo>
                    <a:pt x="22620" y="41"/>
                    <a:pt x="22402" y="0"/>
                    <a:pt x="2216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4250;p55">
              <a:extLst>
                <a:ext uri="{FF2B5EF4-FFF2-40B4-BE49-F238E27FC236}">
                  <a16:creationId xmlns:a16="http://schemas.microsoft.com/office/drawing/2014/main" id="{91CFCFD5-6F2F-4D6B-9F52-0B43E64A0844}"/>
                </a:ext>
              </a:extLst>
            </p:cNvPr>
            <p:cNvSpPr/>
            <p:nvPr/>
          </p:nvSpPr>
          <p:spPr>
            <a:xfrm>
              <a:off x="1940550" y="1654925"/>
              <a:ext cx="124725" cy="149650"/>
            </a:xfrm>
            <a:custGeom>
              <a:avLst/>
              <a:gdLst/>
              <a:ahLst/>
              <a:cxnLst/>
              <a:rect l="l" t="t" r="r" b="b"/>
              <a:pathLst>
                <a:path w="4989" h="5986" extrusionOk="0">
                  <a:moveTo>
                    <a:pt x="2425" y="0"/>
                  </a:moveTo>
                  <a:lnTo>
                    <a:pt x="1023" y="1200"/>
                  </a:lnTo>
                  <a:lnTo>
                    <a:pt x="1" y="3851"/>
                  </a:lnTo>
                  <a:lnTo>
                    <a:pt x="1" y="5985"/>
                  </a:lnTo>
                  <a:lnTo>
                    <a:pt x="2362" y="4104"/>
                  </a:lnTo>
                  <a:lnTo>
                    <a:pt x="3511" y="4887"/>
                  </a:lnTo>
                  <a:lnTo>
                    <a:pt x="4988" y="4419"/>
                  </a:lnTo>
                  <a:lnTo>
                    <a:pt x="3271" y="2210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4251;p55">
              <a:extLst>
                <a:ext uri="{FF2B5EF4-FFF2-40B4-BE49-F238E27FC236}">
                  <a16:creationId xmlns:a16="http://schemas.microsoft.com/office/drawing/2014/main" id="{84B89997-75D1-48E7-B324-B836AD8E531D}"/>
                </a:ext>
              </a:extLst>
            </p:cNvPr>
            <p:cNvSpPr/>
            <p:nvPr/>
          </p:nvSpPr>
          <p:spPr>
            <a:xfrm>
              <a:off x="1932650" y="1641650"/>
              <a:ext cx="145575" cy="179325"/>
            </a:xfrm>
            <a:custGeom>
              <a:avLst/>
              <a:gdLst/>
              <a:ahLst/>
              <a:cxnLst/>
              <a:rect l="l" t="t" r="r" b="b"/>
              <a:pathLst>
                <a:path w="5823" h="7173" extrusionOk="0">
                  <a:moveTo>
                    <a:pt x="2602" y="1049"/>
                  </a:moveTo>
                  <a:lnTo>
                    <a:pt x="3297" y="2842"/>
                  </a:lnTo>
                  <a:lnTo>
                    <a:pt x="4774" y="4774"/>
                  </a:lnTo>
                  <a:lnTo>
                    <a:pt x="3877" y="5064"/>
                  </a:lnTo>
                  <a:lnTo>
                    <a:pt x="2665" y="4231"/>
                  </a:lnTo>
                  <a:lnTo>
                    <a:pt x="632" y="5860"/>
                  </a:lnTo>
                  <a:lnTo>
                    <a:pt x="632" y="4433"/>
                  </a:lnTo>
                  <a:lnTo>
                    <a:pt x="1605" y="1907"/>
                  </a:lnTo>
                  <a:lnTo>
                    <a:pt x="2602" y="1049"/>
                  </a:lnTo>
                  <a:close/>
                  <a:moveTo>
                    <a:pt x="2880" y="1"/>
                  </a:moveTo>
                  <a:lnTo>
                    <a:pt x="1074" y="1541"/>
                  </a:lnTo>
                  <a:lnTo>
                    <a:pt x="26" y="4269"/>
                  </a:lnTo>
                  <a:lnTo>
                    <a:pt x="1" y="7173"/>
                  </a:lnTo>
                  <a:lnTo>
                    <a:pt x="1" y="7173"/>
                  </a:lnTo>
                  <a:lnTo>
                    <a:pt x="2703" y="5026"/>
                  </a:lnTo>
                  <a:lnTo>
                    <a:pt x="3776" y="5771"/>
                  </a:lnTo>
                  <a:lnTo>
                    <a:pt x="5822" y="5102"/>
                  </a:lnTo>
                  <a:lnTo>
                    <a:pt x="3865" y="2577"/>
                  </a:lnTo>
                  <a:lnTo>
                    <a:pt x="2880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4252;p55">
              <a:extLst>
                <a:ext uri="{FF2B5EF4-FFF2-40B4-BE49-F238E27FC236}">
                  <a16:creationId xmlns:a16="http://schemas.microsoft.com/office/drawing/2014/main" id="{780B9558-1C86-4716-AE69-5979FD26A24E}"/>
                </a:ext>
              </a:extLst>
            </p:cNvPr>
            <p:cNvSpPr/>
            <p:nvPr/>
          </p:nvSpPr>
          <p:spPr>
            <a:xfrm>
              <a:off x="2019475" y="1292525"/>
              <a:ext cx="410075" cy="583375"/>
            </a:xfrm>
            <a:custGeom>
              <a:avLst/>
              <a:gdLst/>
              <a:ahLst/>
              <a:cxnLst/>
              <a:rect l="l" t="t" r="r" b="b"/>
              <a:pathLst>
                <a:path w="16403" h="23335" extrusionOk="0">
                  <a:moveTo>
                    <a:pt x="4129" y="0"/>
                  </a:moveTo>
                  <a:lnTo>
                    <a:pt x="1213" y="2122"/>
                  </a:lnTo>
                  <a:lnTo>
                    <a:pt x="0" y="4407"/>
                  </a:lnTo>
                  <a:lnTo>
                    <a:pt x="0" y="7248"/>
                  </a:lnTo>
                  <a:lnTo>
                    <a:pt x="2122" y="6857"/>
                  </a:lnTo>
                  <a:lnTo>
                    <a:pt x="4571" y="8347"/>
                  </a:lnTo>
                  <a:lnTo>
                    <a:pt x="6541" y="8827"/>
                  </a:lnTo>
                  <a:lnTo>
                    <a:pt x="7210" y="7576"/>
                  </a:lnTo>
                  <a:lnTo>
                    <a:pt x="8170" y="11339"/>
                  </a:lnTo>
                  <a:lnTo>
                    <a:pt x="9521" y="12842"/>
                  </a:lnTo>
                  <a:lnTo>
                    <a:pt x="8258" y="15052"/>
                  </a:lnTo>
                  <a:cubicBezTo>
                    <a:pt x="8258" y="15052"/>
                    <a:pt x="8978" y="16314"/>
                    <a:pt x="6996" y="16706"/>
                  </a:cubicBezTo>
                  <a:cubicBezTo>
                    <a:pt x="5026" y="17097"/>
                    <a:pt x="6364" y="16946"/>
                    <a:pt x="5026" y="17097"/>
                  </a:cubicBezTo>
                  <a:cubicBezTo>
                    <a:pt x="3688" y="17261"/>
                    <a:pt x="3688" y="17539"/>
                    <a:pt x="3688" y="17539"/>
                  </a:cubicBezTo>
                  <a:lnTo>
                    <a:pt x="4180" y="18915"/>
                  </a:lnTo>
                  <a:lnTo>
                    <a:pt x="6604" y="18915"/>
                  </a:lnTo>
                  <a:lnTo>
                    <a:pt x="7943" y="20810"/>
                  </a:lnTo>
                  <a:lnTo>
                    <a:pt x="9521" y="22539"/>
                  </a:lnTo>
                  <a:lnTo>
                    <a:pt x="11579" y="23335"/>
                  </a:lnTo>
                  <a:lnTo>
                    <a:pt x="10405" y="20532"/>
                  </a:lnTo>
                  <a:lnTo>
                    <a:pt x="12375" y="21693"/>
                  </a:lnTo>
                  <a:lnTo>
                    <a:pt x="13473" y="20115"/>
                  </a:lnTo>
                  <a:lnTo>
                    <a:pt x="12059" y="16794"/>
                  </a:lnTo>
                  <a:lnTo>
                    <a:pt x="12615" y="15923"/>
                  </a:lnTo>
                  <a:lnTo>
                    <a:pt x="14420" y="18360"/>
                  </a:lnTo>
                  <a:lnTo>
                    <a:pt x="15683" y="16794"/>
                  </a:lnTo>
                  <a:lnTo>
                    <a:pt x="16403" y="15052"/>
                  </a:lnTo>
                  <a:lnTo>
                    <a:pt x="12931" y="12135"/>
                  </a:lnTo>
                  <a:lnTo>
                    <a:pt x="14269" y="11630"/>
                  </a:lnTo>
                  <a:lnTo>
                    <a:pt x="13549" y="8195"/>
                  </a:lnTo>
                  <a:lnTo>
                    <a:pt x="12211" y="5821"/>
                  </a:lnTo>
                  <a:lnTo>
                    <a:pt x="10721" y="4963"/>
                  </a:lnTo>
                  <a:lnTo>
                    <a:pt x="9067" y="3624"/>
                  </a:lnTo>
                  <a:lnTo>
                    <a:pt x="10557" y="3069"/>
                  </a:lnTo>
                  <a:lnTo>
                    <a:pt x="10165" y="1414"/>
                  </a:lnTo>
                  <a:lnTo>
                    <a:pt x="7918" y="354"/>
                  </a:lnTo>
                  <a:lnTo>
                    <a:pt x="5670" y="1326"/>
                  </a:lnTo>
                  <a:lnTo>
                    <a:pt x="5165" y="2677"/>
                  </a:lnTo>
                  <a:lnTo>
                    <a:pt x="3814" y="4256"/>
                  </a:lnTo>
                  <a:lnTo>
                    <a:pt x="2993" y="3069"/>
                  </a:lnTo>
                  <a:lnTo>
                    <a:pt x="4129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4253;p55">
              <a:extLst>
                <a:ext uri="{FF2B5EF4-FFF2-40B4-BE49-F238E27FC236}">
                  <a16:creationId xmlns:a16="http://schemas.microsoft.com/office/drawing/2014/main" id="{222F5B8F-16F9-4A5D-B230-4604B39B7938}"/>
                </a:ext>
              </a:extLst>
            </p:cNvPr>
            <p:cNvSpPr/>
            <p:nvPr/>
          </p:nvSpPr>
          <p:spPr>
            <a:xfrm>
              <a:off x="2011275" y="1270725"/>
              <a:ext cx="427750" cy="619075"/>
            </a:xfrm>
            <a:custGeom>
              <a:avLst/>
              <a:gdLst/>
              <a:ahLst/>
              <a:cxnLst/>
              <a:rect l="l" t="t" r="r" b="b"/>
              <a:pathLst>
                <a:path w="17110" h="24763" extrusionOk="0">
                  <a:moveTo>
                    <a:pt x="8246" y="1567"/>
                  </a:moveTo>
                  <a:lnTo>
                    <a:pt x="10228" y="2501"/>
                  </a:lnTo>
                  <a:lnTo>
                    <a:pt x="10518" y="3739"/>
                  </a:lnTo>
                  <a:lnTo>
                    <a:pt x="8763" y="4383"/>
                  </a:lnTo>
                  <a:lnTo>
                    <a:pt x="10885" y="6087"/>
                  </a:lnTo>
                  <a:lnTo>
                    <a:pt x="12311" y="6908"/>
                  </a:lnTo>
                  <a:lnTo>
                    <a:pt x="13587" y="9156"/>
                  </a:lnTo>
                  <a:lnTo>
                    <a:pt x="14231" y="12287"/>
                  </a:lnTo>
                  <a:lnTo>
                    <a:pt x="12640" y="12881"/>
                  </a:lnTo>
                  <a:lnTo>
                    <a:pt x="16340" y="15999"/>
                  </a:lnTo>
                  <a:lnTo>
                    <a:pt x="15733" y="17477"/>
                  </a:lnTo>
                  <a:lnTo>
                    <a:pt x="14761" y="18689"/>
                  </a:lnTo>
                  <a:lnTo>
                    <a:pt x="12918" y="16227"/>
                  </a:lnTo>
                  <a:lnTo>
                    <a:pt x="12021" y="17616"/>
                  </a:lnTo>
                  <a:lnTo>
                    <a:pt x="13448" y="20937"/>
                  </a:lnTo>
                  <a:lnTo>
                    <a:pt x="12615" y="22136"/>
                  </a:lnTo>
                  <a:lnTo>
                    <a:pt x="10076" y="20633"/>
                  </a:lnTo>
                  <a:lnTo>
                    <a:pt x="11339" y="23639"/>
                  </a:lnTo>
                  <a:lnTo>
                    <a:pt x="10051" y="23146"/>
                  </a:lnTo>
                  <a:lnTo>
                    <a:pt x="8549" y="21492"/>
                  </a:lnTo>
                  <a:lnTo>
                    <a:pt x="7109" y="19459"/>
                  </a:lnTo>
                  <a:lnTo>
                    <a:pt x="4748" y="19459"/>
                  </a:lnTo>
                  <a:lnTo>
                    <a:pt x="4407" y="18500"/>
                  </a:lnTo>
                  <a:cubicBezTo>
                    <a:pt x="4723" y="18373"/>
                    <a:pt x="5064" y="18297"/>
                    <a:pt x="5417" y="18272"/>
                  </a:cubicBezTo>
                  <a:cubicBezTo>
                    <a:pt x="6124" y="18196"/>
                    <a:pt x="6124" y="18196"/>
                    <a:pt x="6238" y="18146"/>
                  </a:cubicBezTo>
                  <a:cubicBezTo>
                    <a:pt x="6301" y="18121"/>
                    <a:pt x="6453" y="18070"/>
                    <a:pt x="7412" y="17881"/>
                  </a:cubicBezTo>
                  <a:cubicBezTo>
                    <a:pt x="8208" y="17717"/>
                    <a:pt x="8725" y="17401"/>
                    <a:pt x="8940" y="16934"/>
                  </a:cubicBezTo>
                  <a:cubicBezTo>
                    <a:pt x="9079" y="16618"/>
                    <a:pt x="9079" y="16265"/>
                    <a:pt x="8953" y="15936"/>
                  </a:cubicBezTo>
                  <a:lnTo>
                    <a:pt x="10253" y="13676"/>
                  </a:lnTo>
                  <a:lnTo>
                    <a:pt x="8801" y="12060"/>
                  </a:lnTo>
                  <a:lnTo>
                    <a:pt x="7652" y="7590"/>
                  </a:lnTo>
                  <a:lnTo>
                    <a:pt x="6718" y="9332"/>
                  </a:lnTo>
                  <a:lnTo>
                    <a:pt x="5026" y="8928"/>
                  </a:lnTo>
                  <a:lnTo>
                    <a:pt x="2513" y="7388"/>
                  </a:lnTo>
                  <a:lnTo>
                    <a:pt x="644" y="7741"/>
                  </a:lnTo>
                  <a:lnTo>
                    <a:pt x="644" y="5367"/>
                  </a:lnTo>
                  <a:lnTo>
                    <a:pt x="1793" y="3208"/>
                  </a:lnTo>
                  <a:lnTo>
                    <a:pt x="3801" y="1744"/>
                  </a:lnTo>
                  <a:lnTo>
                    <a:pt x="3801" y="1744"/>
                  </a:lnTo>
                  <a:lnTo>
                    <a:pt x="2980" y="3991"/>
                  </a:lnTo>
                  <a:lnTo>
                    <a:pt x="4129" y="5645"/>
                  </a:lnTo>
                  <a:lnTo>
                    <a:pt x="5745" y="3751"/>
                  </a:lnTo>
                  <a:lnTo>
                    <a:pt x="6263" y="2438"/>
                  </a:lnTo>
                  <a:lnTo>
                    <a:pt x="8246" y="1567"/>
                  </a:lnTo>
                  <a:close/>
                  <a:moveTo>
                    <a:pt x="5114" y="1"/>
                  </a:moveTo>
                  <a:lnTo>
                    <a:pt x="1288" y="2779"/>
                  </a:lnTo>
                  <a:lnTo>
                    <a:pt x="0" y="5203"/>
                  </a:lnTo>
                  <a:lnTo>
                    <a:pt x="0" y="8486"/>
                  </a:lnTo>
                  <a:lnTo>
                    <a:pt x="2374" y="8044"/>
                  </a:lnTo>
                  <a:lnTo>
                    <a:pt x="4723" y="9471"/>
                  </a:lnTo>
                  <a:lnTo>
                    <a:pt x="7021" y="10039"/>
                  </a:lnTo>
                  <a:lnTo>
                    <a:pt x="7425" y="9294"/>
                  </a:lnTo>
                  <a:lnTo>
                    <a:pt x="8208" y="12350"/>
                  </a:lnTo>
                  <a:lnTo>
                    <a:pt x="9458" y="13739"/>
                  </a:lnTo>
                  <a:lnTo>
                    <a:pt x="8321" y="15747"/>
                  </a:lnTo>
                  <a:lnTo>
                    <a:pt x="8233" y="15911"/>
                  </a:lnTo>
                  <a:lnTo>
                    <a:pt x="8309" y="16063"/>
                  </a:lnTo>
                  <a:cubicBezTo>
                    <a:pt x="8410" y="16252"/>
                    <a:pt x="8422" y="16467"/>
                    <a:pt x="8347" y="16669"/>
                  </a:cubicBezTo>
                  <a:cubicBezTo>
                    <a:pt x="8220" y="16946"/>
                    <a:pt x="7842" y="17148"/>
                    <a:pt x="7273" y="17262"/>
                  </a:cubicBezTo>
                  <a:cubicBezTo>
                    <a:pt x="6263" y="17464"/>
                    <a:pt x="6099" y="17527"/>
                    <a:pt x="6011" y="17565"/>
                  </a:cubicBezTo>
                  <a:cubicBezTo>
                    <a:pt x="5783" y="17603"/>
                    <a:pt x="5556" y="17641"/>
                    <a:pt x="5329" y="17654"/>
                  </a:cubicBezTo>
                  <a:cubicBezTo>
                    <a:pt x="4937" y="17704"/>
                    <a:pt x="3712" y="17843"/>
                    <a:pt x="3712" y="18411"/>
                  </a:cubicBezTo>
                  <a:lnTo>
                    <a:pt x="4293" y="20103"/>
                  </a:lnTo>
                  <a:lnTo>
                    <a:pt x="6793" y="20103"/>
                  </a:lnTo>
                  <a:lnTo>
                    <a:pt x="8056" y="21884"/>
                  </a:lnTo>
                  <a:lnTo>
                    <a:pt x="9685" y="23677"/>
                  </a:lnTo>
                  <a:lnTo>
                    <a:pt x="12488" y="24763"/>
                  </a:lnTo>
                  <a:lnTo>
                    <a:pt x="11390" y="22161"/>
                  </a:lnTo>
                  <a:lnTo>
                    <a:pt x="12791" y="22982"/>
                  </a:lnTo>
                  <a:lnTo>
                    <a:pt x="14168" y="20987"/>
                  </a:lnTo>
                  <a:lnTo>
                    <a:pt x="12741" y="17666"/>
                  </a:lnTo>
                  <a:lnTo>
                    <a:pt x="12968" y="17325"/>
                  </a:lnTo>
                  <a:lnTo>
                    <a:pt x="14748" y="19712"/>
                  </a:lnTo>
                  <a:lnTo>
                    <a:pt x="16264" y="17830"/>
                  </a:lnTo>
                  <a:lnTo>
                    <a:pt x="17110" y="15810"/>
                  </a:lnTo>
                  <a:lnTo>
                    <a:pt x="13877" y="13083"/>
                  </a:lnTo>
                  <a:lnTo>
                    <a:pt x="14963" y="12678"/>
                  </a:lnTo>
                  <a:lnTo>
                    <a:pt x="14193" y="8979"/>
                  </a:lnTo>
                  <a:lnTo>
                    <a:pt x="12779" y="6453"/>
                  </a:lnTo>
                  <a:lnTo>
                    <a:pt x="11238" y="5569"/>
                  </a:lnTo>
                  <a:lnTo>
                    <a:pt x="10013" y="4585"/>
                  </a:lnTo>
                  <a:lnTo>
                    <a:pt x="11263" y="4117"/>
                  </a:lnTo>
                  <a:lnTo>
                    <a:pt x="10771" y="2047"/>
                  </a:lnTo>
                  <a:lnTo>
                    <a:pt x="8258" y="860"/>
                  </a:lnTo>
                  <a:lnTo>
                    <a:pt x="5758" y="1958"/>
                  </a:lnTo>
                  <a:lnTo>
                    <a:pt x="5215" y="3372"/>
                  </a:lnTo>
                  <a:lnTo>
                    <a:pt x="4180" y="4597"/>
                  </a:lnTo>
                  <a:lnTo>
                    <a:pt x="3675" y="3890"/>
                  </a:lnTo>
                  <a:lnTo>
                    <a:pt x="5114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4254;p55">
              <a:extLst>
                <a:ext uri="{FF2B5EF4-FFF2-40B4-BE49-F238E27FC236}">
                  <a16:creationId xmlns:a16="http://schemas.microsoft.com/office/drawing/2014/main" id="{AE2782CB-F983-47FF-B82C-76BE26238444}"/>
                </a:ext>
              </a:extLst>
            </p:cNvPr>
            <p:cNvSpPr/>
            <p:nvPr/>
          </p:nvSpPr>
          <p:spPr>
            <a:xfrm>
              <a:off x="2342725" y="2272700"/>
              <a:ext cx="102300" cy="109875"/>
            </a:xfrm>
            <a:custGeom>
              <a:avLst/>
              <a:gdLst/>
              <a:ahLst/>
              <a:cxnLst/>
              <a:rect l="l" t="t" r="r" b="b"/>
              <a:pathLst>
                <a:path w="4092" h="4395" extrusionOk="0">
                  <a:moveTo>
                    <a:pt x="112" y="2946"/>
                  </a:moveTo>
                  <a:cubicBezTo>
                    <a:pt x="41" y="2963"/>
                    <a:pt x="1" y="2986"/>
                    <a:pt x="1" y="3018"/>
                  </a:cubicBezTo>
                  <a:cubicBezTo>
                    <a:pt x="1" y="3026"/>
                    <a:pt x="3" y="3031"/>
                    <a:pt x="9" y="3031"/>
                  </a:cubicBezTo>
                  <a:cubicBezTo>
                    <a:pt x="25" y="3031"/>
                    <a:pt x="60" y="3000"/>
                    <a:pt x="112" y="2946"/>
                  </a:cubicBezTo>
                  <a:close/>
                  <a:moveTo>
                    <a:pt x="2337" y="0"/>
                  </a:moveTo>
                  <a:cubicBezTo>
                    <a:pt x="2337" y="0"/>
                    <a:pt x="576" y="2455"/>
                    <a:pt x="112" y="2946"/>
                  </a:cubicBezTo>
                  <a:lnTo>
                    <a:pt x="112" y="2946"/>
                  </a:lnTo>
                  <a:cubicBezTo>
                    <a:pt x="226" y="2918"/>
                    <a:pt x="419" y="2908"/>
                    <a:pt x="644" y="2908"/>
                  </a:cubicBezTo>
                  <a:cubicBezTo>
                    <a:pt x="1336" y="2908"/>
                    <a:pt x="2337" y="3005"/>
                    <a:pt x="2337" y="3005"/>
                  </a:cubicBezTo>
                  <a:lnTo>
                    <a:pt x="3145" y="4394"/>
                  </a:lnTo>
                  <a:lnTo>
                    <a:pt x="4092" y="3990"/>
                  </a:lnTo>
                  <a:lnTo>
                    <a:pt x="4092" y="2096"/>
                  </a:lnTo>
                  <a:lnTo>
                    <a:pt x="2438" y="1465"/>
                  </a:lnTo>
                  <a:lnTo>
                    <a:pt x="2337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4255;p55">
              <a:extLst>
                <a:ext uri="{FF2B5EF4-FFF2-40B4-BE49-F238E27FC236}">
                  <a16:creationId xmlns:a16="http://schemas.microsoft.com/office/drawing/2014/main" id="{D2D0C4A0-78FE-46A7-8B35-845FC480D1A3}"/>
                </a:ext>
              </a:extLst>
            </p:cNvPr>
            <p:cNvSpPr/>
            <p:nvPr/>
          </p:nvSpPr>
          <p:spPr>
            <a:xfrm>
              <a:off x="2334825" y="2250600"/>
              <a:ext cx="118400" cy="142075"/>
            </a:xfrm>
            <a:custGeom>
              <a:avLst/>
              <a:gdLst/>
              <a:ahLst/>
              <a:cxnLst/>
              <a:rect l="l" t="t" r="r" b="b"/>
              <a:pathLst>
                <a:path w="4736" h="5683" extrusionOk="0">
                  <a:moveTo>
                    <a:pt x="2387" y="1781"/>
                  </a:moveTo>
                  <a:lnTo>
                    <a:pt x="2450" y="2576"/>
                  </a:lnTo>
                  <a:lnTo>
                    <a:pt x="4079" y="3207"/>
                  </a:lnTo>
                  <a:lnTo>
                    <a:pt x="4079" y="4659"/>
                  </a:lnTo>
                  <a:lnTo>
                    <a:pt x="3587" y="4874"/>
                  </a:lnTo>
                  <a:lnTo>
                    <a:pt x="2829" y="3586"/>
                  </a:lnTo>
                  <a:lnTo>
                    <a:pt x="2665" y="3574"/>
                  </a:lnTo>
                  <a:cubicBezTo>
                    <a:pt x="1983" y="3510"/>
                    <a:pt x="1491" y="3473"/>
                    <a:pt x="1125" y="3473"/>
                  </a:cubicBezTo>
                  <a:lnTo>
                    <a:pt x="1137" y="3473"/>
                  </a:lnTo>
                  <a:cubicBezTo>
                    <a:pt x="1428" y="3106"/>
                    <a:pt x="1819" y="2576"/>
                    <a:pt x="2387" y="1781"/>
                  </a:cubicBezTo>
                  <a:close/>
                  <a:moveTo>
                    <a:pt x="2905" y="0"/>
                  </a:moveTo>
                  <a:lnTo>
                    <a:pt x="2400" y="707"/>
                  </a:lnTo>
                  <a:cubicBezTo>
                    <a:pt x="1541" y="1894"/>
                    <a:pt x="582" y="3195"/>
                    <a:pt x="253" y="3561"/>
                  </a:cubicBezTo>
                  <a:cubicBezTo>
                    <a:pt x="203" y="3574"/>
                    <a:pt x="165" y="3599"/>
                    <a:pt x="127" y="3637"/>
                  </a:cubicBezTo>
                  <a:lnTo>
                    <a:pt x="1" y="3763"/>
                  </a:lnTo>
                  <a:lnTo>
                    <a:pt x="1" y="4142"/>
                  </a:lnTo>
                  <a:lnTo>
                    <a:pt x="228" y="4218"/>
                  </a:lnTo>
                  <a:cubicBezTo>
                    <a:pt x="268" y="4227"/>
                    <a:pt x="302" y="4237"/>
                    <a:pt x="339" y="4237"/>
                  </a:cubicBezTo>
                  <a:cubicBezTo>
                    <a:pt x="396" y="4237"/>
                    <a:pt x="462" y="4214"/>
                    <a:pt x="569" y="4129"/>
                  </a:cubicBezTo>
                  <a:cubicBezTo>
                    <a:pt x="771" y="4117"/>
                    <a:pt x="974" y="4111"/>
                    <a:pt x="1176" y="4111"/>
                  </a:cubicBezTo>
                  <a:cubicBezTo>
                    <a:pt x="1605" y="4111"/>
                    <a:pt x="2034" y="4137"/>
                    <a:pt x="2463" y="4180"/>
                  </a:cubicBezTo>
                  <a:lnTo>
                    <a:pt x="3334" y="5682"/>
                  </a:lnTo>
                  <a:lnTo>
                    <a:pt x="4736" y="5076"/>
                  </a:lnTo>
                  <a:lnTo>
                    <a:pt x="4736" y="2753"/>
                  </a:lnTo>
                  <a:lnTo>
                    <a:pt x="3069" y="2121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4256;p55">
              <a:extLst>
                <a:ext uri="{FF2B5EF4-FFF2-40B4-BE49-F238E27FC236}">
                  <a16:creationId xmlns:a16="http://schemas.microsoft.com/office/drawing/2014/main" id="{4DF803A3-91D9-46B7-9339-6FCC95B9A06F}"/>
                </a:ext>
              </a:extLst>
            </p:cNvPr>
            <p:cNvSpPr/>
            <p:nvPr/>
          </p:nvSpPr>
          <p:spPr>
            <a:xfrm>
              <a:off x="1713900" y="3010725"/>
              <a:ext cx="224775" cy="69925"/>
            </a:xfrm>
            <a:custGeom>
              <a:avLst/>
              <a:gdLst/>
              <a:ahLst/>
              <a:cxnLst/>
              <a:rect l="l" t="t" r="r" b="b"/>
              <a:pathLst>
                <a:path w="8991" h="2797" extrusionOk="0">
                  <a:moveTo>
                    <a:pt x="1112" y="1"/>
                  </a:moveTo>
                  <a:lnTo>
                    <a:pt x="0" y="556"/>
                  </a:lnTo>
                  <a:lnTo>
                    <a:pt x="1112" y="834"/>
                  </a:lnTo>
                  <a:cubicBezTo>
                    <a:pt x="1112" y="834"/>
                    <a:pt x="3864" y="1125"/>
                    <a:pt x="4104" y="1125"/>
                  </a:cubicBezTo>
                  <a:cubicBezTo>
                    <a:pt x="4344" y="1125"/>
                    <a:pt x="6705" y="2110"/>
                    <a:pt x="6705" y="2110"/>
                  </a:cubicBezTo>
                  <a:cubicBezTo>
                    <a:pt x="6705" y="2110"/>
                    <a:pt x="5423" y="2797"/>
                    <a:pt x="5497" y="2797"/>
                  </a:cubicBezTo>
                  <a:cubicBezTo>
                    <a:pt x="5501" y="2797"/>
                    <a:pt x="5508" y="2795"/>
                    <a:pt x="5518" y="2791"/>
                  </a:cubicBezTo>
                  <a:cubicBezTo>
                    <a:pt x="5758" y="2716"/>
                    <a:pt x="8991" y="2463"/>
                    <a:pt x="8991" y="2463"/>
                  </a:cubicBezTo>
                  <a:lnTo>
                    <a:pt x="7892" y="1390"/>
                  </a:lnTo>
                  <a:lnTo>
                    <a:pt x="3246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4257;p55">
              <a:extLst>
                <a:ext uri="{FF2B5EF4-FFF2-40B4-BE49-F238E27FC236}">
                  <a16:creationId xmlns:a16="http://schemas.microsoft.com/office/drawing/2014/main" id="{B835A6EE-BA70-43F1-A138-80CB1D9ADBFB}"/>
                </a:ext>
              </a:extLst>
            </p:cNvPr>
            <p:cNvSpPr/>
            <p:nvPr/>
          </p:nvSpPr>
          <p:spPr>
            <a:xfrm>
              <a:off x="1691475" y="3002850"/>
              <a:ext cx="265200" cy="86825"/>
            </a:xfrm>
            <a:custGeom>
              <a:avLst/>
              <a:gdLst/>
              <a:ahLst/>
              <a:cxnLst/>
              <a:rect l="l" t="t" r="r" b="b"/>
              <a:pathLst>
                <a:path w="10608" h="3473" extrusionOk="0">
                  <a:moveTo>
                    <a:pt x="4079" y="644"/>
                  </a:moveTo>
                  <a:lnTo>
                    <a:pt x="8613" y="1995"/>
                  </a:lnTo>
                  <a:lnTo>
                    <a:pt x="9168" y="2526"/>
                  </a:lnTo>
                  <a:cubicBezTo>
                    <a:pt x="8764" y="2551"/>
                    <a:pt x="8310" y="2589"/>
                    <a:pt x="7880" y="2627"/>
                  </a:cubicBezTo>
                  <a:lnTo>
                    <a:pt x="8335" y="2387"/>
                  </a:lnTo>
                  <a:lnTo>
                    <a:pt x="7716" y="2134"/>
                  </a:lnTo>
                  <a:cubicBezTo>
                    <a:pt x="6112" y="1465"/>
                    <a:pt x="5191" y="1124"/>
                    <a:pt x="5001" y="1124"/>
                  </a:cubicBezTo>
                  <a:cubicBezTo>
                    <a:pt x="4824" y="1124"/>
                    <a:pt x="3095" y="947"/>
                    <a:pt x="2072" y="846"/>
                  </a:cubicBezTo>
                  <a:lnTo>
                    <a:pt x="1807" y="770"/>
                  </a:lnTo>
                  <a:lnTo>
                    <a:pt x="2072" y="644"/>
                  </a:lnTo>
                  <a:close/>
                  <a:moveTo>
                    <a:pt x="1933" y="0"/>
                  </a:moveTo>
                  <a:lnTo>
                    <a:pt x="1" y="973"/>
                  </a:lnTo>
                  <a:lnTo>
                    <a:pt x="1971" y="1465"/>
                  </a:lnTo>
                  <a:cubicBezTo>
                    <a:pt x="2438" y="1515"/>
                    <a:pt x="4749" y="1755"/>
                    <a:pt x="4976" y="1755"/>
                  </a:cubicBezTo>
                  <a:cubicBezTo>
                    <a:pt x="5127" y="1781"/>
                    <a:pt x="5974" y="2096"/>
                    <a:pt x="6857" y="2462"/>
                  </a:cubicBezTo>
                  <a:cubicBezTo>
                    <a:pt x="5974" y="2942"/>
                    <a:pt x="5986" y="2980"/>
                    <a:pt x="6100" y="3233"/>
                  </a:cubicBezTo>
                  <a:lnTo>
                    <a:pt x="6251" y="3473"/>
                  </a:lnTo>
                  <a:lnTo>
                    <a:pt x="6516" y="3410"/>
                  </a:lnTo>
                  <a:cubicBezTo>
                    <a:pt x="6706" y="3359"/>
                    <a:pt x="8411" y="3207"/>
                    <a:pt x="9913" y="3094"/>
                  </a:cubicBezTo>
                  <a:lnTo>
                    <a:pt x="10608" y="3043"/>
                  </a:lnTo>
                  <a:lnTo>
                    <a:pt x="8953" y="1427"/>
                  </a:lnTo>
                  <a:lnTo>
                    <a:pt x="4231" y="1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4258;p55">
              <a:extLst>
                <a:ext uri="{FF2B5EF4-FFF2-40B4-BE49-F238E27FC236}">
                  <a16:creationId xmlns:a16="http://schemas.microsoft.com/office/drawing/2014/main" id="{2DACA2AE-8603-438C-9881-7F7D34EB6AE5}"/>
                </a:ext>
              </a:extLst>
            </p:cNvPr>
            <p:cNvSpPr/>
            <p:nvPr/>
          </p:nvSpPr>
          <p:spPr>
            <a:xfrm>
              <a:off x="1938650" y="3067875"/>
              <a:ext cx="120300" cy="55275"/>
            </a:xfrm>
            <a:custGeom>
              <a:avLst/>
              <a:gdLst/>
              <a:ahLst/>
              <a:cxnLst/>
              <a:rect l="l" t="t" r="r" b="b"/>
              <a:pathLst>
                <a:path w="4812" h="2211" extrusionOk="0">
                  <a:moveTo>
                    <a:pt x="1807" y="0"/>
                  </a:moveTo>
                  <a:lnTo>
                    <a:pt x="1099" y="1036"/>
                  </a:lnTo>
                  <a:lnTo>
                    <a:pt x="1" y="2210"/>
                  </a:lnTo>
                  <a:lnTo>
                    <a:pt x="1" y="2210"/>
                  </a:lnTo>
                  <a:lnTo>
                    <a:pt x="2842" y="1743"/>
                  </a:lnTo>
                  <a:lnTo>
                    <a:pt x="4812" y="2210"/>
                  </a:lnTo>
                  <a:lnTo>
                    <a:pt x="4812" y="2210"/>
                  </a:lnTo>
                  <a:lnTo>
                    <a:pt x="4408" y="493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4259;p55">
              <a:extLst>
                <a:ext uri="{FF2B5EF4-FFF2-40B4-BE49-F238E27FC236}">
                  <a16:creationId xmlns:a16="http://schemas.microsoft.com/office/drawing/2014/main" id="{01917127-CC67-47D8-86B5-517D9A781888}"/>
                </a:ext>
              </a:extLst>
            </p:cNvPr>
            <p:cNvSpPr/>
            <p:nvPr/>
          </p:nvSpPr>
          <p:spPr>
            <a:xfrm>
              <a:off x="1916875" y="3059350"/>
              <a:ext cx="152175" cy="75475"/>
            </a:xfrm>
            <a:custGeom>
              <a:avLst/>
              <a:gdLst/>
              <a:ahLst/>
              <a:cxnLst/>
              <a:rect l="l" t="t" r="r" b="b"/>
              <a:pathLst>
                <a:path w="6087" h="3019" extrusionOk="0">
                  <a:moveTo>
                    <a:pt x="2829" y="695"/>
                  </a:moveTo>
                  <a:lnTo>
                    <a:pt x="5026" y="1099"/>
                  </a:lnTo>
                  <a:lnTo>
                    <a:pt x="5253" y="2122"/>
                  </a:lnTo>
                  <a:lnTo>
                    <a:pt x="5253" y="2122"/>
                  </a:lnTo>
                  <a:lnTo>
                    <a:pt x="3713" y="1756"/>
                  </a:lnTo>
                  <a:lnTo>
                    <a:pt x="1731" y="2084"/>
                  </a:lnTo>
                  <a:lnTo>
                    <a:pt x="2236" y="1541"/>
                  </a:lnTo>
                  <a:lnTo>
                    <a:pt x="2829" y="695"/>
                  </a:lnTo>
                  <a:close/>
                  <a:moveTo>
                    <a:pt x="2526" y="0"/>
                  </a:moveTo>
                  <a:lnTo>
                    <a:pt x="1743" y="1162"/>
                  </a:lnTo>
                  <a:lnTo>
                    <a:pt x="1" y="3018"/>
                  </a:lnTo>
                  <a:lnTo>
                    <a:pt x="3675" y="2400"/>
                  </a:lnTo>
                  <a:lnTo>
                    <a:pt x="6087" y="2980"/>
                  </a:lnTo>
                  <a:lnTo>
                    <a:pt x="5531" y="556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4260;p55">
              <a:extLst>
                <a:ext uri="{FF2B5EF4-FFF2-40B4-BE49-F238E27FC236}">
                  <a16:creationId xmlns:a16="http://schemas.microsoft.com/office/drawing/2014/main" id="{CA2E23A5-9879-4807-B412-B489A35AE662}"/>
                </a:ext>
              </a:extLst>
            </p:cNvPr>
            <p:cNvSpPr/>
            <p:nvPr/>
          </p:nvSpPr>
          <p:spPr>
            <a:xfrm>
              <a:off x="1843950" y="3121225"/>
              <a:ext cx="55275" cy="29075"/>
            </a:xfrm>
            <a:custGeom>
              <a:avLst/>
              <a:gdLst/>
              <a:ahLst/>
              <a:cxnLst/>
              <a:rect l="l" t="t" r="r" b="b"/>
              <a:pathLst>
                <a:path w="2211" h="1163" extrusionOk="0">
                  <a:moveTo>
                    <a:pt x="1" y="0"/>
                  </a:moveTo>
                  <a:lnTo>
                    <a:pt x="1226" y="1162"/>
                  </a:lnTo>
                  <a:lnTo>
                    <a:pt x="2211" y="278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4261;p55">
              <a:extLst>
                <a:ext uri="{FF2B5EF4-FFF2-40B4-BE49-F238E27FC236}">
                  <a16:creationId xmlns:a16="http://schemas.microsoft.com/office/drawing/2014/main" id="{5C5A0527-0F6C-45A6-905B-83EA64EA443F}"/>
                </a:ext>
              </a:extLst>
            </p:cNvPr>
            <p:cNvSpPr/>
            <p:nvPr/>
          </p:nvSpPr>
          <p:spPr>
            <a:xfrm>
              <a:off x="1824375" y="3113325"/>
              <a:ext cx="88750" cy="47700"/>
            </a:xfrm>
            <a:custGeom>
              <a:avLst/>
              <a:gdLst/>
              <a:ahLst/>
              <a:cxnLst/>
              <a:rect l="l" t="t" r="r" b="b"/>
              <a:pathLst>
                <a:path w="3550" h="1908" extrusionOk="0">
                  <a:moveTo>
                    <a:pt x="2375" y="632"/>
                  </a:moveTo>
                  <a:lnTo>
                    <a:pt x="2438" y="670"/>
                  </a:lnTo>
                  <a:lnTo>
                    <a:pt x="2021" y="1049"/>
                  </a:lnTo>
                  <a:lnTo>
                    <a:pt x="1579" y="632"/>
                  </a:lnTo>
                  <a:close/>
                  <a:moveTo>
                    <a:pt x="1" y="1"/>
                  </a:moveTo>
                  <a:lnTo>
                    <a:pt x="1996" y="1907"/>
                  </a:lnTo>
                  <a:lnTo>
                    <a:pt x="3549" y="518"/>
                  </a:lnTo>
                  <a:lnTo>
                    <a:pt x="2514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4262;p55">
              <a:extLst>
                <a:ext uri="{FF2B5EF4-FFF2-40B4-BE49-F238E27FC236}">
                  <a16:creationId xmlns:a16="http://schemas.microsoft.com/office/drawing/2014/main" id="{2CCB7602-4961-427A-9241-1763837F1AA2}"/>
                </a:ext>
              </a:extLst>
            </p:cNvPr>
            <p:cNvSpPr/>
            <p:nvPr/>
          </p:nvSpPr>
          <p:spPr>
            <a:xfrm>
              <a:off x="2090500" y="3105425"/>
              <a:ext cx="65050" cy="33175"/>
            </a:xfrm>
            <a:custGeom>
              <a:avLst/>
              <a:gdLst/>
              <a:ahLst/>
              <a:cxnLst/>
              <a:rect l="l" t="t" r="r" b="b"/>
              <a:pathLst>
                <a:path w="2602" h="1327" extrusionOk="0">
                  <a:moveTo>
                    <a:pt x="0" y="1"/>
                  </a:moveTo>
                  <a:lnTo>
                    <a:pt x="468" y="1327"/>
                  </a:lnTo>
                  <a:lnTo>
                    <a:pt x="2602" y="6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4263;p55">
              <a:extLst>
                <a:ext uri="{FF2B5EF4-FFF2-40B4-BE49-F238E27FC236}">
                  <a16:creationId xmlns:a16="http://schemas.microsoft.com/office/drawing/2014/main" id="{C2DCFBCD-95BB-4098-A309-3EEAAB183950}"/>
                </a:ext>
              </a:extLst>
            </p:cNvPr>
            <p:cNvSpPr/>
            <p:nvPr/>
          </p:nvSpPr>
          <p:spPr>
            <a:xfrm>
              <a:off x="2077875" y="3094075"/>
              <a:ext cx="106725" cy="54325"/>
            </a:xfrm>
            <a:custGeom>
              <a:avLst/>
              <a:gdLst/>
              <a:ahLst/>
              <a:cxnLst/>
              <a:rect l="l" t="t" r="r" b="b"/>
              <a:pathLst>
                <a:path w="4269" h="2173" extrusionOk="0">
                  <a:moveTo>
                    <a:pt x="998" y="910"/>
                  </a:moveTo>
                  <a:lnTo>
                    <a:pt x="1945" y="1137"/>
                  </a:lnTo>
                  <a:lnTo>
                    <a:pt x="1162" y="1377"/>
                  </a:lnTo>
                  <a:lnTo>
                    <a:pt x="998" y="910"/>
                  </a:lnTo>
                  <a:close/>
                  <a:moveTo>
                    <a:pt x="0" y="0"/>
                  </a:moveTo>
                  <a:lnTo>
                    <a:pt x="783" y="2172"/>
                  </a:lnTo>
                  <a:lnTo>
                    <a:pt x="4268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97" name="Connector: Curved 196">
            <a:extLst>
              <a:ext uri="{FF2B5EF4-FFF2-40B4-BE49-F238E27FC236}">
                <a16:creationId xmlns:a16="http://schemas.microsoft.com/office/drawing/2014/main" id="{C5C6846A-C8CA-4FC1-9A55-F0127A2A8E36}"/>
              </a:ext>
            </a:extLst>
          </p:cNvPr>
          <p:cNvCxnSpPr/>
          <p:nvPr/>
        </p:nvCxnSpPr>
        <p:spPr>
          <a:xfrm rot="10800000">
            <a:off x="-260130" y="1763008"/>
            <a:ext cx="2711669" cy="1095296"/>
          </a:xfrm>
          <a:prstGeom prst="curvedConnector3">
            <a:avLst/>
          </a:prstGeom>
          <a:ln>
            <a:solidFill>
              <a:srgbClr val="0D887A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8" name="Connector: Curved 197">
            <a:extLst>
              <a:ext uri="{FF2B5EF4-FFF2-40B4-BE49-F238E27FC236}">
                <a16:creationId xmlns:a16="http://schemas.microsoft.com/office/drawing/2014/main" id="{59870476-B353-4EEC-8122-14F030F857E9}"/>
              </a:ext>
            </a:extLst>
          </p:cNvPr>
          <p:cNvCxnSpPr>
            <a:cxnSpLocks/>
          </p:cNvCxnSpPr>
          <p:nvPr/>
        </p:nvCxnSpPr>
        <p:spPr>
          <a:xfrm rot="10800000" flipV="1">
            <a:off x="726310" y="2884049"/>
            <a:ext cx="1705457" cy="703139"/>
          </a:xfrm>
          <a:prstGeom prst="curvedConnector3">
            <a:avLst/>
          </a:prstGeom>
          <a:ln>
            <a:solidFill>
              <a:srgbClr val="108479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1" name="Connector: Curved 200">
            <a:extLst>
              <a:ext uri="{FF2B5EF4-FFF2-40B4-BE49-F238E27FC236}">
                <a16:creationId xmlns:a16="http://schemas.microsoft.com/office/drawing/2014/main" id="{4730A450-7251-420D-BB4A-4AA78BAC976D}"/>
              </a:ext>
            </a:extLst>
          </p:cNvPr>
          <p:cNvCxnSpPr>
            <a:cxnSpLocks/>
          </p:cNvCxnSpPr>
          <p:nvPr/>
        </p:nvCxnSpPr>
        <p:spPr>
          <a:xfrm flipV="1">
            <a:off x="2516342" y="1995525"/>
            <a:ext cx="1298445" cy="849572"/>
          </a:xfrm>
          <a:prstGeom prst="curvedConnector3">
            <a:avLst/>
          </a:prstGeom>
          <a:ln>
            <a:solidFill>
              <a:srgbClr val="0C867A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6" name="Connector: Curved 205">
            <a:extLst>
              <a:ext uri="{FF2B5EF4-FFF2-40B4-BE49-F238E27FC236}">
                <a16:creationId xmlns:a16="http://schemas.microsoft.com/office/drawing/2014/main" id="{EBD310D4-D57F-4A84-B615-CA2B044F8AD5}"/>
              </a:ext>
            </a:extLst>
          </p:cNvPr>
          <p:cNvCxnSpPr>
            <a:cxnSpLocks/>
          </p:cNvCxnSpPr>
          <p:nvPr/>
        </p:nvCxnSpPr>
        <p:spPr>
          <a:xfrm>
            <a:off x="2483975" y="2850915"/>
            <a:ext cx="2294799" cy="953698"/>
          </a:xfrm>
          <a:prstGeom prst="curvedConnector3">
            <a:avLst/>
          </a:prstGeom>
          <a:ln>
            <a:solidFill>
              <a:srgbClr val="0C877A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9" name="Connector: Curved 208">
            <a:extLst>
              <a:ext uri="{FF2B5EF4-FFF2-40B4-BE49-F238E27FC236}">
                <a16:creationId xmlns:a16="http://schemas.microsoft.com/office/drawing/2014/main" id="{DEA4932E-DC81-4EE1-AE64-F3B83C0404F3}"/>
              </a:ext>
            </a:extLst>
          </p:cNvPr>
          <p:cNvCxnSpPr>
            <a:cxnSpLocks/>
          </p:cNvCxnSpPr>
          <p:nvPr/>
        </p:nvCxnSpPr>
        <p:spPr>
          <a:xfrm rot="5400000">
            <a:off x="2056967" y="3171175"/>
            <a:ext cx="721633" cy="84319"/>
          </a:xfrm>
          <a:prstGeom prst="curvedConnector3">
            <a:avLst/>
          </a:prstGeom>
          <a:ln>
            <a:solidFill>
              <a:srgbClr val="0A857B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81F0ACDA-B38C-4C19-8C8A-3A64F062DA4E}"/>
              </a:ext>
            </a:extLst>
          </p:cNvPr>
          <p:cNvCxnSpPr/>
          <p:nvPr/>
        </p:nvCxnSpPr>
        <p:spPr>
          <a:xfrm flipV="1">
            <a:off x="2454583" y="1924201"/>
            <a:ext cx="281489" cy="921532"/>
          </a:xfrm>
          <a:prstGeom prst="straightConnector1">
            <a:avLst/>
          </a:prstGeom>
          <a:ln>
            <a:solidFill>
              <a:srgbClr val="0C877A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16" name="Picture 215">
            <a:hlinkClick r:id="rId11"/>
            <a:extLst>
              <a:ext uri="{FF2B5EF4-FFF2-40B4-BE49-F238E27FC236}">
                <a16:creationId xmlns:a16="http://schemas.microsoft.com/office/drawing/2014/main" id="{45B1C837-A6D0-43A5-97D7-FD8AF1FF73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27975" y="466031"/>
            <a:ext cx="1039013" cy="10390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8" name="Picture 217">
            <a:extLst>
              <a:ext uri="{FF2B5EF4-FFF2-40B4-BE49-F238E27FC236}">
                <a16:creationId xmlns:a16="http://schemas.microsoft.com/office/drawing/2014/main" id="{02B361A3-C744-4F00-9DFC-7C83AD478CB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69478" y="2586308"/>
            <a:ext cx="676753" cy="6767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F6C56B-6615-4451-BFD1-5F733473E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2" r="12" b="8505"/>
          <a:stretch/>
        </p:blipFill>
        <p:spPr>
          <a:xfrm>
            <a:off x="1403131" y="218746"/>
            <a:ext cx="7039303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21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C4557A-AD4B-4863-BABB-16714E13C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07" y="0"/>
            <a:ext cx="881818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669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440" y="1823019"/>
            <a:ext cx="7791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Zilla Slab" panose="020B0604020202020204" charset="0"/>
              <a:ea typeface="Zilla Slab" panose="020B0604020202020204" charset="0"/>
            </a:endParaRPr>
          </a:p>
          <a:p>
            <a:endParaRPr lang="en-US" sz="1800" dirty="0">
              <a:solidFill>
                <a:schemeClr val="tx2">
                  <a:lumMod val="50000"/>
                </a:schemeClr>
              </a:solidFill>
              <a:latin typeface="Zilla Slab" panose="020B0604020202020204" charset="0"/>
              <a:ea typeface="Zilla Slab" panose="020B060402020202020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85292"/>
              </p:ext>
            </p:extLst>
          </p:nvPr>
        </p:nvGraphicFramePr>
        <p:xfrm>
          <a:off x="666212" y="607038"/>
          <a:ext cx="8009062" cy="432423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192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0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99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86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68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09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11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Date </a:t>
                      </a:r>
                      <a:endParaRPr lang="en-US" sz="1100" dirty="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Post idea </a:t>
                      </a:r>
                      <a:endParaRPr lang="en-US" sz="110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Content type</a:t>
                      </a:r>
                      <a:endParaRPr lang="en-US" sz="110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Post media </a:t>
                      </a:r>
                      <a:endParaRPr lang="en-US" sz="110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Target Audience  </a:t>
                      </a:r>
                      <a:endParaRPr lang="en-US" sz="110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Assigned person </a:t>
                      </a:r>
                      <a:endParaRPr lang="en-US" sz="110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10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Sunday 06 Oct.</a:t>
                      </a:r>
                      <a:endParaRPr lang="en-US" sz="1100" dirty="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</a:p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EG" sz="1100" dirty="0">
                          <a:effectLst/>
                        </a:rPr>
                        <a:t>كيف بدأت فكرة إيجيكيت ؟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Branding   </a:t>
                      </a:r>
                      <a:endParaRPr lang="en-US" sz="110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Video  </a:t>
                      </a:r>
                      <a:endParaRPr lang="en-US" sz="110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Egyptian Exporters  </a:t>
                      </a:r>
                      <a:endParaRPr lang="en-US" sz="110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Marym </a:t>
                      </a:r>
                      <a:endParaRPr lang="en-US" sz="110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73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Wednesday 09 Oct. </a:t>
                      </a:r>
                      <a:endParaRPr lang="en-US" sz="110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 dirty="0">
                          <a:effectLst/>
                        </a:rPr>
                        <a:t>هل تواجه صعوبة في بيع منتجاتك؟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 dirty="0">
                          <a:effectLst/>
                        </a:rPr>
                        <a:t>إيجيكيت  ستساعدك في العثور على العملاء المناسبين</a:t>
                      </a:r>
                      <a:r>
                        <a:rPr lang="en-US" sz="1100" dirty="0">
                          <a:effectLst/>
                        </a:rPr>
                        <a:t>.</a:t>
                      </a:r>
                      <a:endParaRPr lang="en-US" sz="1100" dirty="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Educational </a:t>
                      </a:r>
                      <a:endParaRPr lang="en-US" sz="110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Image </a:t>
                      </a:r>
                      <a:endParaRPr lang="en-US" sz="110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Egyptian Exporters  </a:t>
                      </a:r>
                      <a:endParaRPr lang="en-US" sz="110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Mohamed </a:t>
                      </a:r>
                      <a:endParaRPr lang="en-US" sz="110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Sunday 13 Oct.</a:t>
                      </a:r>
                      <a:endParaRPr lang="en-US" sz="110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 dirty="0">
                          <a:effectLst/>
                        </a:rPr>
                        <a:t>عرض خاص للمستخدمين الجدد على إيجيكيت</a:t>
                      </a:r>
                      <a:r>
                        <a:rPr lang="en-US" sz="1100" dirty="0">
                          <a:effectLst/>
                        </a:rPr>
                        <a:t>. </a:t>
                      </a:r>
                      <a:r>
                        <a:rPr lang="ar-SA" sz="1100" dirty="0">
                          <a:effectLst/>
                        </a:rPr>
                        <a:t>لا تفوت الفرصة</a:t>
                      </a:r>
                      <a:r>
                        <a:rPr lang="en-US" sz="1100" dirty="0">
                          <a:effectLst/>
                        </a:rPr>
                        <a:t>!</a:t>
                      </a:r>
                      <a:endParaRPr lang="en-US" sz="1100" dirty="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Selling</a:t>
                      </a:r>
                      <a:endParaRPr lang="en-US" sz="110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Image </a:t>
                      </a:r>
                      <a:endParaRPr lang="en-US" sz="1100" dirty="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Egyptian Exporters  </a:t>
                      </a:r>
                      <a:endParaRPr lang="en-US" sz="110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Shimaa </a:t>
                      </a:r>
                      <a:endParaRPr lang="en-US" sz="110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1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Wednesday 16 Oct. </a:t>
                      </a:r>
                      <a:endParaRPr lang="en-US" sz="110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EG" sz="1100" dirty="0">
                          <a:effectLst/>
                        </a:rPr>
                        <a:t>ماهى المشاكل التى تواجه المصدرين المصريين ؟</a:t>
                      </a:r>
                      <a:endParaRPr lang="en-US" sz="1100" dirty="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Engaging</a:t>
                      </a:r>
                      <a:endParaRPr lang="en-US" sz="1100" dirty="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Poll </a:t>
                      </a:r>
                      <a:endParaRPr lang="en-US" sz="110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Egyptian Exporters  </a:t>
                      </a:r>
                      <a:endParaRPr lang="en-US" sz="1100" dirty="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Ebtsam</a:t>
                      </a:r>
                      <a:endParaRPr lang="en-US" sz="1100" dirty="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197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Sunday 20 Oct.</a:t>
                      </a:r>
                      <a:endParaRPr lang="en-US" sz="110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Discover the world of Egyptian exports with Egyquette. Your gateway to quality products and reliable suppliers.</a:t>
                      </a:r>
                      <a:endParaRPr lang="en-US" sz="110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Branding</a:t>
                      </a:r>
                      <a:endParaRPr lang="en-US" sz="1100" dirty="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Video  </a:t>
                      </a:r>
                      <a:endParaRPr lang="en-US" sz="1100" dirty="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International Buyers  </a:t>
                      </a:r>
                      <a:endParaRPr lang="en-US" sz="110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Mohamed</a:t>
                      </a:r>
                      <a:endParaRPr lang="en-US" sz="1100" dirty="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810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Wednesday 23 Oct. </a:t>
                      </a:r>
                      <a:endParaRPr lang="en-US" sz="110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Did you know? Interesting Facts about Egyptian exports</a:t>
                      </a:r>
                      <a:endParaRPr lang="en-US" sz="110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Engaging  </a:t>
                      </a:r>
                      <a:endParaRPr lang="en-US" sz="110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Image </a:t>
                      </a:r>
                      <a:endParaRPr lang="en-US" sz="1100" dirty="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International Buyers  </a:t>
                      </a:r>
                      <a:endParaRPr lang="en-US" sz="1100" dirty="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Shaimaa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endParaRPr lang="en-US" sz="1100" dirty="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810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Sunday 27 Oct.</a:t>
                      </a:r>
                      <a:endParaRPr lang="en-US" sz="110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How Egyquette can make it easier to find the best Egyptian exporters </a:t>
                      </a:r>
                      <a:endParaRPr lang="en-US" sz="110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Educational  </a:t>
                      </a:r>
                      <a:endParaRPr lang="en-US" sz="110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Image </a:t>
                      </a:r>
                      <a:endParaRPr lang="en-US" sz="1100" dirty="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International Buyers  </a:t>
                      </a:r>
                      <a:endParaRPr lang="en-US" sz="1100" dirty="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Marym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endParaRPr lang="en-US" sz="1100" dirty="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11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Wednesday 30 Oct. </a:t>
                      </a:r>
                      <a:endParaRPr lang="en-US" sz="110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Promote a special offer or discount for new users.</a:t>
                      </a:r>
                      <a:endParaRPr lang="en-US" sz="1100" dirty="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Selling </a:t>
                      </a:r>
                      <a:endParaRPr lang="en-US" sz="110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Image </a:t>
                      </a:r>
                      <a:endParaRPr lang="en-US" sz="110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International Buyers </a:t>
                      </a:r>
                      <a:endParaRPr lang="en-US" sz="1100" dirty="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Ebtsam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endParaRPr lang="en-US" sz="1100" dirty="0">
                        <a:solidFill>
                          <a:srgbClr val="2E74B5"/>
                        </a:solidFill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72" marR="32072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33738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96B5A18-C21E-418C-9F18-5250A0937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19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8" name="Google Shape;708;p30"/>
          <p:cNvGrpSpPr/>
          <p:nvPr/>
        </p:nvGrpSpPr>
        <p:grpSpPr>
          <a:xfrm>
            <a:off x="2896878" y="1404675"/>
            <a:ext cx="1735200" cy="3127500"/>
            <a:chOff x="2896878" y="1404675"/>
            <a:chExt cx="1735200" cy="3127500"/>
          </a:xfrm>
        </p:grpSpPr>
        <p:sp>
          <p:nvSpPr>
            <p:cNvPr id="709" name="Google Shape;709;p30"/>
            <p:cNvSpPr/>
            <p:nvPr/>
          </p:nvSpPr>
          <p:spPr>
            <a:xfrm>
              <a:off x="2896878" y="1404675"/>
              <a:ext cx="1735200" cy="3127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0"/>
            <p:cNvSpPr/>
            <p:nvPr/>
          </p:nvSpPr>
          <p:spPr>
            <a:xfrm>
              <a:off x="2966928" y="1454650"/>
              <a:ext cx="1595100" cy="958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0"/>
            <p:cNvSpPr/>
            <p:nvPr/>
          </p:nvSpPr>
          <p:spPr>
            <a:xfrm>
              <a:off x="2966928" y="2489233"/>
              <a:ext cx="1595100" cy="958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0"/>
            <p:cNvSpPr/>
            <p:nvPr/>
          </p:nvSpPr>
          <p:spPr>
            <a:xfrm>
              <a:off x="2966928" y="3523817"/>
              <a:ext cx="1595100" cy="958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0"/>
            <p:cNvSpPr/>
            <p:nvPr/>
          </p:nvSpPr>
          <p:spPr>
            <a:xfrm>
              <a:off x="4338653" y="1727675"/>
              <a:ext cx="121800" cy="536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0"/>
            <p:cNvSpPr/>
            <p:nvPr/>
          </p:nvSpPr>
          <p:spPr>
            <a:xfrm>
              <a:off x="4157228" y="2087575"/>
              <a:ext cx="121800" cy="176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0"/>
            <p:cNvSpPr/>
            <p:nvPr/>
          </p:nvSpPr>
          <p:spPr>
            <a:xfrm>
              <a:off x="3975778" y="1861875"/>
              <a:ext cx="121800" cy="402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0"/>
            <p:cNvSpPr/>
            <p:nvPr/>
          </p:nvSpPr>
          <p:spPr>
            <a:xfrm>
              <a:off x="3794362" y="1603950"/>
              <a:ext cx="121800" cy="660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0"/>
            <p:cNvSpPr/>
            <p:nvPr/>
          </p:nvSpPr>
          <p:spPr>
            <a:xfrm>
              <a:off x="3612928" y="1778275"/>
              <a:ext cx="121800" cy="48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0"/>
            <p:cNvSpPr/>
            <p:nvPr/>
          </p:nvSpPr>
          <p:spPr>
            <a:xfrm>
              <a:off x="3431503" y="1654550"/>
              <a:ext cx="121800" cy="60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0"/>
            <p:cNvSpPr/>
            <p:nvPr/>
          </p:nvSpPr>
          <p:spPr>
            <a:xfrm>
              <a:off x="3250078" y="1806750"/>
              <a:ext cx="121800" cy="457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0"/>
            <p:cNvSpPr/>
            <p:nvPr/>
          </p:nvSpPr>
          <p:spPr>
            <a:xfrm>
              <a:off x="3068653" y="2051063"/>
              <a:ext cx="121800" cy="21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0"/>
            <p:cNvSpPr/>
            <p:nvPr/>
          </p:nvSpPr>
          <p:spPr>
            <a:xfrm>
              <a:off x="3068661" y="2882961"/>
              <a:ext cx="390300" cy="390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0"/>
            <p:cNvSpPr/>
            <p:nvPr/>
          </p:nvSpPr>
          <p:spPr>
            <a:xfrm>
              <a:off x="3313792" y="2882961"/>
              <a:ext cx="390300" cy="390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0"/>
            <p:cNvSpPr/>
            <p:nvPr/>
          </p:nvSpPr>
          <p:spPr>
            <a:xfrm>
              <a:off x="3191218" y="2663825"/>
              <a:ext cx="390300" cy="3903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4" name="Google Shape;724;p30"/>
            <p:cNvGrpSpPr/>
            <p:nvPr/>
          </p:nvGrpSpPr>
          <p:grpSpPr>
            <a:xfrm>
              <a:off x="3803026" y="2649982"/>
              <a:ext cx="673901" cy="659333"/>
              <a:chOff x="8116750" y="2573750"/>
              <a:chExt cx="646800" cy="659333"/>
            </a:xfrm>
          </p:grpSpPr>
          <p:sp>
            <p:nvSpPr>
              <p:cNvPr id="725" name="Google Shape;725;p30"/>
              <p:cNvSpPr/>
              <p:nvPr/>
            </p:nvSpPr>
            <p:spPr>
              <a:xfrm>
                <a:off x="8116750" y="2573750"/>
                <a:ext cx="646800" cy="3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0"/>
              <p:cNvSpPr/>
              <p:nvPr/>
            </p:nvSpPr>
            <p:spPr>
              <a:xfrm>
                <a:off x="8116750" y="2643283"/>
                <a:ext cx="646800" cy="3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0"/>
              <p:cNvSpPr/>
              <p:nvPr/>
            </p:nvSpPr>
            <p:spPr>
              <a:xfrm>
                <a:off x="8116750" y="2712808"/>
                <a:ext cx="646800" cy="3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30"/>
              <p:cNvSpPr/>
              <p:nvPr/>
            </p:nvSpPr>
            <p:spPr>
              <a:xfrm>
                <a:off x="8116750" y="2782333"/>
                <a:ext cx="646800" cy="3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0"/>
              <p:cNvSpPr/>
              <p:nvPr/>
            </p:nvSpPr>
            <p:spPr>
              <a:xfrm>
                <a:off x="8116750" y="2851858"/>
                <a:ext cx="646800" cy="3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30"/>
              <p:cNvSpPr/>
              <p:nvPr/>
            </p:nvSpPr>
            <p:spPr>
              <a:xfrm>
                <a:off x="8116750" y="2921383"/>
                <a:ext cx="646800" cy="3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30"/>
              <p:cNvSpPr/>
              <p:nvPr/>
            </p:nvSpPr>
            <p:spPr>
              <a:xfrm>
                <a:off x="8116750" y="2990908"/>
                <a:ext cx="646800" cy="3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30"/>
              <p:cNvSpPr/>
              <p:nvPr/>
            </p:nvSpPr>
            <p:spPr>
              <a:xfrm>
                <a:off x="8116750" y="3060433"/>
                <a:ext cx="646800" cy="3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30"/>
              <p:cNvSpPr/>
              <p:nvPr/>
            </p:nvSpPr>
            <p:spPr>
              <a:xfrm>
                <a:off x="8116750" y="3129958"/>
                <a:ext cx="646800" cy="3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30"/>
              <p:cNvSpPr/>
              <p:nvPr/>
            </p:nvSpPr>
            <p:spPr>
              <a:xfrm>
                <a:off x="8116750" y="3199483"/>
                <a:ext cx="646800" cy="3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5" name="Google Shape;735;p30"/>
            <p:cNvSpPr/>
            <p:nvPr/>
          </p:nvSpPr>
          <p:spPr>
            <a:xfrm>
              <a:off x="3845728" y="3660025"/>
              <a:ext cx="268350" cy="686100"/>
            </a:xfrm>
            <a:prstGeom prst="flowChartCollat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0"/>
            <p:cNvSpPr/>
            <p:nvPr/>
          </p:nvSpPr>
          <p:spPr>
            <a:xfrm>
              <a:off x="4208578" y="3660025"/>
              <a:ext cx="268350" cy="686100"/>
            </a:xfrm>
            <a:prstGeom prst="flowChartCollat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7" name="Google Shape;737;p30"/>
            <p:cNvGrpSpPr/>
            <p:nvPr/>
          </p:nvGrpSpPr>
          <p:grpSpPr>
            <a:xfrm>
              <a:off x="3049426" y="3672882"/>
              <a:ext cx="673901" cy="659333"/>
              <a:chOff x="8116750" y="2573750"/>
              <a:chExt cx="646800" cy="659333"/>
            </a:xfrm>
          </p:grpSpPr>
          <p:sp>
            <p:nvSpPr>
              <p:cNvPr id="738" name="Google Shape;738;p30"/>
              <p:cNvSpPr/>
              <p:nvPr/>
            </p:nvSpPr>
            <p:spPr>
              <a:xfrm>
                <a:off x="8116750" y="2573750"/>
                <a:ext cx="646800" cy="3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30"/>
              <p:cNvSpPr/>
              <p:nvPr/>
            </p:nvSpPr>
            <p:spPr>
              <a:xfrm>
                <a:off x="8116750" y="2643283"/>
                <a:ext cx="646800" cy="3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30"/>
              <p:cNvSpPr/>
              <p:nvPr/>
            </p:nvSpPr>
            <p:spPr>
              <a:xfrm>
                <a:off x="8116750" y="2712808"/>
                <a:ext cx="646800" cy="3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30"/>
              <p:cNvSpPr/>
              <p:nvPr/>
            </p:nvSpPr>
            <p:spPr>
              <a:xfrm>
                <a:off x="8116750" y="2782333"/>
                <a:ext cx="646800" cy="3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30"/>
              <p:cNvSpPr/>
              <p:nvPr/>
            </p:nvSpPr>
            <p:spPr>
              <a:xfrm>
                <a:off x="8116750" y="2851858"/>
                <a:ext cx="646800" cy="3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30"/>
              <p:cNvSpPr/>
              <p:nvPr/>
            </p:nvSpPr>
            <p:spPr>
              <a:xfrm>
                <a:off x="8116750" y="2921383"/>
                <a:ext cx="646800" cy="3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0"/>
              <p:cNvSpPr/>
              <p:nvPr/>
            </p:nvSpPr>
            <p:spPr>
              <a:xfrm>
                <a:off x="8116750" y="2990908"/>
                <a:ext cx="646800" cy="3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30"/>
              <p:cNvSpPr/>
              <p:nvPr/>
            </p:nvSpPr>
            <p:spPr>
              <a:xfrm>
                <a:off x="8116750" y="3060433"/>
                <a:ext cx="646800" cy="3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30"/>
              <p:cNvSpPr/>
              <p:nvPr/>
            </p:nvSpPr>
            <p:spPr>
              <a:xfrm>
                <a:off x="8116750" y="3129958"/>
                <a:ext cx="646800" cy="3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30"/>
              <p:cNvSpPr/>
              <p:nvPr/>
            </p:nvSpPr>
            <p:spPr>
              <a:xfrm>
                <a:off x="8116750" y="3199483"/>
                <a:ext cx="646800" cy="3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8" name="Google Shape;748;p30"/>
          <p:cNvGrpSpPr/>
          <p:nvPr/>
        </p:nvGrpSpPr>
        <p:grpSpPr>
          <a:xfrm>
            <a:off x="1332967" y="1480630"/>
            <a:ext cx="1977109" cy="3048606"/>
            <a:chOff x="2206348" y="1404430"/>
            <a:chExt cx="1977109" cy="3048606"/>
          </a:xfrm>
        </p:grpSpPr>
        <p:sp>
          <p:nvSpPr>
            <p:cNvPr id="749" name="Google Shape;749;p30"/>
            <p:cNvSpPr/>
            <p:nvPr/>
          </p:nvSpPr>
          <p:spPr>
            <a:xfrm>
              <a:off x="2588083" y="2026261"/>
              <a:ext cx="381826" cy="381781"/>
            </a:xfrm>
            <a:custGeom>
              <a:avLst/>
              <a:gdLst/>
              <a:ahLst/>
              <a:cxnLst/>
              <a:rect l="l" t="t" r="r" b="b"/>
              <a:pathLst>
                <a:path w="8330" h="8329" extrusionOk="0">
                  <a:moveTo>
                    <a:pt x="1" y="0"/>
                  </a:moveTo>
                  <a:lnTo>
                    <a:pt x="1" y="8328"/>
                  </a:lnTo>
                  <a:lnTo>
                    <a:pt x="8329" y="8328"/>
                  </a:lnTo>
                  <a:lnTo>
                    <a:pt x="8329" y="0"/>
                  </a:lnTo>
                  <a:close/>
                </a:path>
              </a:pathLst>
            </a:custGeom>
            <a:solidFill>
              <a:srgbClr val="E9A7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0"/>
            <p:cNvSpPr/>
            <p:nvPr/>
          </p:nvSpPr>
          <p:spPr>
            <a:xfrm>
              <a:off x="2588083" y="2551513"/>
              <a:ext cx="381826" cy="381781"/>
            </a:xfrm>
            <a:custGeom>
              <a:avLst/>
              <a:gdLst/>
              <a:ahLst/>
              <a:cxnLst/>
              <a:rect l="l" t="t" r="r" b="b"/>
              <a:pathLst>
                <a:path w="8330" h="8329" extrusionOk="0">
                  <a:moveTo>
                    <a:pt x="1" y="0"/>
                  </a:moveTo>
                  <a:lnTo>
                    <a:pt x="1" y="8329"/>
                  </a:lnTo>
                  <a:lnTo>
                    <a:pt x="8329" y="8329"/>
                  </a:lnTo>
                  <a:lnTo>
                    <a:pt x="8329" y="0"/>
                  </a:lnTo>
                  <a:close/>
                </a:path>
              </a:pathLst>
            </a:custGeom>
            <a:solidFill>
              <a:srgbClr val="E9A7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0"/>
            <p:cNvSpPr/>
            <p:nvPr/>
          </p:nvSpPr>
          <p:spPr>
            <a:xfrm>
              <a:off x="2224454" y="2863575"/>
              <a:ext cx="190913" cy="90621"/>
            </a:xfrm>
            <a:custGeom>
              <a:avLst/>
              <a:gdLst/>
              <a:ahLst/>
              <a:cxnLst/>
              <a:rect l="l" t="t" r="r" b="b"/>
              <a:pathLst>
                <a:path w="4165" h="1977" extrusionOk="0">
                  <a:moveTo>
                    <a:pt x="517" y="1"/>
                  </a:moveTo>
                  <a:lnTo>
                    <a:pt x="426" y="973"/>
                  </a:lnTo>
                  <a:lnTo>
                    <a:pt x="1" y="1673"/>
                  </a:lnTo>
                  <a:lnTo>
                    <a:pt x="1" y="1977"/>
                  </a:lnTo>
                  <a:lnTo>
                    <a:pt x="4165" y="1977"/>
                  </a:lnTo>
                  <a:lnTo>
                    <a:pt x="3648" y="1156"/>
                  </a:lnTo>
                  <a:lnTo>
                    <a:pt x="2341" y="518"/>
                  </a:lnTo>
                  <a:lnTo>
                    <a:pt x="517" y="1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0"/>
            <p:cNvSpPr/>
            <p:nvPr/>
          </p:nvSpPr>
          <p:spPr>
            <a:xfrm>
              <a:off x="2206348" y="1775301"/>
              <a:ext cx="405479" cy="633978"/>
            </a:xfrm>
            <a:custGeom>
              <a:avLst/>
              <a:gdLst/>
              <a:ahLst/>
              <a:cxnLst/>
              <a:rect l="l" t="t" r="r" b="b"/>
              <a:pathLst>
                <a:path w="8846" h="13831" extrusionOk="0">
                  <a:moveTo>
                    <a:pt x="6019" y="1"/>
                  </a:moveTo>
                  <a:cubicBezTo>
                    <a:pt x="5347" y="1"/>
                    <a:pt x="4664" y="232"/>
                    <a:pt x="4104" y="703"/>
                  </a:cubicBezTo>
                  <a:cubicBezTo>
                    <a:pt x="3557" y="1129"/>
                    <a:pt x="3010" y="1767"/>
                    <a:pt x="2736" y="2648"/>
                  </a:cubicBezTo>
                  <a:cubicBezTo>
                    <a:pt x="2250" y="4168"/>
                    <a:pt x="1034" y="8606"/>
                    <a:pt x="305" y="11250"/>
                  </a:cubicBezTo>
                  <a:cubicBezTo>
                    <a:pt x="1" y="12344"/>
                    <a:pt x="669" y="13500"/>
                    <a:pt x="1794" y="13773"/>
                  </a:cubicBezTo>
                  <a:cubicBezTo>
                    <a:pt x="1953" y="13812"/>
                    <a:pt x="2113" y="13830"/>
                    <a:pt x="2272" y="13830"/>
                  </a:cubicBezTo>
                  <a:cubicBezTo>
                    <a:pt x="2990" y="13830"/>
                    <a:pt x="3670" y="13448"/>
                    <a:pt x="4043" y="12800"/>
                  </a:cubicBezTo>
                  <a:cubicBezTo>
                    <a:pt x="5502" y="10247"/>
                    <a:pt x="8511" y="4776"/>
                    <a:pt x="8755" y="3135"/>
                  </a:cubicBezTo>
                  <a:cubicBezTo>
                    <a:pt x="8846" y="2436"/>
                    <a:pt x="8694" y="1828"/>
                    <a:pt x="8390" y="1311"/>
                  </a:cubicBezTo>
                  <a:cubicBezTo>
                    <a:pt x="7860" y="445"/>
                    <a:pt x="6950" y="1"/>
                    <a:pt x="6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0"/>
            <p:cNvSpPr/>
            <p:nvPr/>
          </p:nvSpPr>
          <p:spPr>
            <a:xfrm>
              <a:off x="3765419" y="1698981"/>
              <a:ext cx="418038" cy="268791"/>
            </a:xfrm>
            <a:custGeom>
              <a:avLst/>
              <a:gdLst/>
              <a:ahLst/>
              <a:cxnLst/>
              <a:rect l="l" t="t" r="r" b="b"/>
              <a:pathLst>
                <a:path w="9120" h="5864" extrusionOk="0">
                  <a:moveTo>
                    <a:pt x="5402" y="1"/>
                  </a:moveTo>
                  <a:cubicBezTo>
                    <a:pt x="5364" y="1"/>
                    <a:pt x="5326" y="9"/>
                    <a:pt x="5289" y="28"/>
                  </a:cubicBezTo>
                  <a:lnTo>
                    <a:pt x="2584" y="1274"/>
                  </a:lnTo>
                  <a:lnTo>
                    <a:pt x="1581" y="2763"/>
                  </a:lnTo>
                  <a:lnTo>
                    <a:pt x="0" y="3918"/>
                  </a:lnTo>
                  <a:lnTo>
                    <a:pt x="1642" y="5863"/>
                  </a:lnTo>
                  <a:lnTo>
                    <a:pt x="2341" y="4800"/>
                  </a:lnTo>
                  <a:cubicBezTo>
                    <a:pt x="2341" y="4800"/>
                    <a:pt x="3740" y="5121"/>
                    <a:pt x="4713" y="5121"/>
                  </a:cubicBezTo>
                  <a:cubicBezTo>
                    <a:pt x="5078" y="5121"/>
                    <a:pt x="5383" y="5076"/>
                    <a:pt x="5532" y="4952"/>
                  </a:cubicBezTo>
                  <a:cubicBezTo>
                    <a:pt x="6079" y="4465"/>
                    <a:pt x="6627" y="2672"/>
                    <a:pt x="6627" y="2672"/>
                  </a:cubicBezTo>
                  <a:lnTo>
                    <a:pt x="8967" y="2125"/>
                  </a:lnTo>
                  <a:lnTo>
                    <a:pt x="9119" y="1274"/>
                  </a:lnTo>
                  <a:lnTo>
                    <a:pt x="4377" y="1669"/>
                  </a:lnTo>
                  <a:cubicBezTo>
                    <a:pt x="4377" y="1669"/>
                    <a:pt x="4985" y="1426"/>
                    <a:pt x="5380" y="879"/>
                  </a:cubicBezTo>
                  <a:cubicBezTo>
                    <a:pt x="5532" y="666"/>
                    <a:pt x="5624" y="453"/>
                    <a:pt x="5654" y="301"/>
                  </a:cubicBezTo>
                  <a:cubicBezTo>
                    <a:pt x="5678" y="131"/>
                    <a:pt x="5548" y="1"/>
                    <a:pt x="5402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0"/>
            <p:cNvSpPr/>
            <p:nvPr/>
          </p:nvSpPr>
          <p:spPr>
            <a:xfrm>
              <a:off x="2863979" y="4242917"/>
              <a:ext cx="111477" cy="182571"/>
            </a:xfrm>
            <a:custGeom>
              <a:avLst/>
              <a:gdLst/>
              <a:ahLst/>
              <a:cxnLst/>
              <a:rect l="l" t="t" r="r" b="b"/>
              <a:pathLst>
                <a:path w="2432" h="3983" extrusionOk="0">
                  <a:moveTo>
                    <a:pt x="487" y="0"/>
                  </a:moveTo>
                  <a:lnTo>
                    <a:pt x="0" y="3891"/>
                  </a:lnTo>
                  <a:lnTo>
                    <a:pt x="2432" y="3982"/>
                  </a:lnTo>
                  <a:lnTo>
                    <a:pt x="2432" y="92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0"/>
            <p:cNvSpPr/>
            <p:nvPr/>
          </p:nvSpPr>
          <p:spPr>
            <a:xfrm>
              <a:off x="2653585" y="4345318"/>
              <a:ext cx="344194" cy="107718"/>
            </a:xfrm>
            <a:custGeom>
              <a:avLst/>
              <a:gdLst/>
              <a:ahLst/>
              <a:cxnLst/>
              <a:rect l="l" t="t" r="r" b="b"/>
              <a:pathLst>
                <a:path w="7509" h="2350" extrusionOk="0">
                  <a:moveTo>
                    <a:pt x="4162" y="0"/>
                  </a:moveTo>
                  <a:cubicBezTo>
                    <a:pt x="3853" y="0"/>
                    <a:pt x="3604" y="280"/>
                    <a:pt x="3496" y="441"/>
                  </a:cubicBezTo>
                  <a:cubicBezTo>
                    <a:pt x="3435" y="502"/>
                    <a:pt x="3344" y="563"/>
                    <a:pt x="3253" y="563"/>
                  </a:cubicBezTo>
                  <a:cubicBezTo>
                    <a:pt x="1916" y="897"/>
                    <a:pt x="1" y="1900"/>
                    <a:pt x="213" y="2204"/>
                  </a:cubicBezTo>
                  <a:cubicBezTo>
                    <a:pt x="310" y="2314"/>
                    <a:pt x="1423" y="2350"/>
                    <a:pt x="2754" y="2350"/>
                  </a:cubicBezTo>
                  <a:cubicBezTo>
                    <a:pt x="4360" y="2350"/>
                    <a:pt x="6282" y="2298"/>
                    <a:pt x="7113" y="2265"/>
                  </a:cubicBezTo>
                  <a:cubicBezTo>
                    <a:pt x="7356" y="2265"/>
                    <a:pt x="7508" y="2052"/>
                    <a:pt x="7478" y="1839"/>
                  </a:cubicBezTo>
                  <a:lnTo>
                    <a:pt x="7387" y="1292"/>
                  </a:lnTo>
                  <a:cubicBezTo>
                    <a:pt x="7362" y="1098"/>
                    <a:pt x="7182" y="962"/>
                    <a:pt x="7003" y="962"/>
                  </a:cubicBezTo>
                  <a:cubicBezTo>
                    <a:pt x="6958" y="962"/>
                    <a:pt x="6913" y="970"/>
                    <a:pt x="6870" y="988"/>
                  </a:cubicBezTo>
                  <a:cubicBezTo>
                    <a:pt x="6809" y="1019"/>
                    <a:pt x="6748" y="1049"/>
                    <a:pt x="6657" y="1080"/>
                  </a:cubicBezTo>
                  <a:cubicBezTo>
                    <a:pt x="6556" y="1113"/>
                    <a:pt x="6457" y="1128"/>
                    <a:pt x="6363" y="1128"/>
                  </a:cubicBezTo>
                  <a:cubicBezTo>
                    <a:pt x="6034" y="1128"/>
                    <a:pt x="5759" y="955"/>
                    <a:pt x="5593" y="836"/>
                  </a:cubicBezTo>
                  <a:cubicBezTo>
                    <a:pt x="5502" y="776"/>
                    <a:pt x="5411" y="745"/>
                    <a:pt x="5289" y="745"/>
                  </a:cubicBezTo>
                  <a:cubicBezTo>
                    <a:pt x="5251" y="758"/>
                    <a:pt x="5213" y="764"/>
                    <a:pt x="5176" y="764"/>
                  </a:cubicBezTo>
                  <a:cubicBezTo>
                    <a:pt x="5036" y="764"/>
                    <a:pt x="4912" y="677"/>
                    <a:pt x="4864" y="532"/>
                  </a:cubicBezTo>
                  <a:cubicBezTo>
                    <a:pt x="4773" y="320"/>
                    <a:pt x="4590" y="77"/>
                    <a:pt x="4286" y="16"/>
                  </a:cubicBezTo>
                  <a:cubicBezTo>
                    <a:pt x="4244" y="5"/>
                    <a:pt x="4202" y="0"/>
                    <a:pt x="4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0"/>
            <p:cNvSpPr/>
            <p:nvPr/>
          </p:nvSpPr>
          <p:spPr>
            <a:xfrm>
              <a:off x="2524002" y="4128690"/>
              <a:ext cx="160294" cy="206223"/>
            </a:xfrm>
            <a:custGeom>
              <a:avLst/>
              <a:gdLst/>
              <a:ahLst/>
              <a:cxnLst/>
              <a:rect l="l" t="t" r="r" b="b"/>
              <a:pathLst>
                <a:path w="3497" h="4499" extrusionOk="0">
                  <a:moveTo>
                    <a:pt x="1794" y="0"/>
                  </a:moveTo>
                  <a:lnTo>
                    <a:pt x="1" y="790"/>
                  </a:lnTo>
                  <a:lnTo>
                    <a:pt x="1308" y="4499"/>
                  </a:lnTo>
                  <a:lnTo>
                    <a:pt x="3496" y="3496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0"/>
            <p:cNvSpPr/>
            <p:nvPr/>
          </p:nvSpPr>
          <p:spPr>
            <a:xfrm>
              <a:off x="2398636" y="4254926"/>
              <a:ext cx="313529" cy="190271"/>
            </a:xfrm>
            <a:custGeom>
              <a:avLst/>
              <a:gdLst/>
              <a:ahLst/>
              <a:cxnLst/>
              <a:rect l="l" t="t" r="r" b="b"/>
              <a:pathLst>
                <a:path w="6840" h="4151" extrusionOk="0">
                  <a:moveTo>
                    <a:pt x="6078" y="0"/>
                  </a:moveTo>
                  <a:cubicBezTo>
                    <a:pt x="5972" y="0"/>
                    <a:pt x="5863" y="46"/>
                    <a:pt x="5775" y="134"/>
                  </a:cubicBezTo>
                  <a:cubicBezTo>
                    <a:pt x="5745" y="194"/>
                    <a:pt x="5684" y="225"/>
                    <a:pt x="5623" y="286"/>
                  </a:cubicBezTo>
                  <a:cubicBezTo>
                    <a:pt x="5400" y="529"/>
                    <a:pt x="5124" y="583"/>
                    <a:pt x="4892" y="583"/>
                  </a:cubicBezTo>
                  <a:cubicBezTo>
                    <a:pt x="4776" y="583"/>
                    <a:pt x="4671" y="569"/>
                    <a:pt x="4590" y="559"/>
                  </a:cubicBezTo>
                  <a:cubicBezTo>
                    <a:pt x="4557" y="551"/>
                    <a:pt x="4525" y="547"/>
                    <a:pt x="4493" y="547"/>
                  </a:cubicBezTo>
                  <a:cubicBezTo>
                    <a:pt x="4405" y="547"/>
                    <a:pt x="4322" y="575"/>
                    <a:pt x="4256" y="620"/>
                  </a:cubicBezTo>
                  <a:cubicBezTo>
                    <a:pt x="4185" y="676"/>
                    <a:pt x="4108" y="700"/>
                    <a:pt x="4030" y="700"/>
                  </a:cubicBezTo>
                  <a:cubicBezTo>
                    <a:pt x="3941" y="700"/>
                    <a:pt x="3851" y="669"/>
                    <a:pt x="3769" y="620"/>
                  </a:cubicBezTo>
                  <a:cubicBezTo>
                    <a:pt x="3615" y="491"/>
                    <a:pt x="3418" y="363"/>
                    <a:pt x="3177" y="363"/>
                  </a:cubicBezTo>
                  <a:cubicBezTo>
                    <a:pt x="3132" y="363"/>
                    <a:pt x="3087" y="367"/>
                    <a:pt x="3040" y="377"/>
                  </a:cubicBezTo>
                  <a:cubicBezTo>
                    <a:pt x="2645" y="468"/>
                    <a:pt x="2523" y="893"/>
                    <a:pt x="2493" y="1106"/>
                  </a:cubicBezTo>
                  <a:cubicBezTo>
                    <a:pt x="2462" y="1197"/>
                    <a:pt x="2432" y="1289"/>
                    <a:pt x="2371" y="1349"/>
                  </a:cubicBezTo>
                  <a:cubicBezTo>
                    <a:pt x="1277" y="2231"/>
                    <a:pt x="0" y="3994"/>
                    <a:pt x="335" y="4146"/>
                  </a:cubicBezTo>
                  <a:cubicBezTo>
                    <a:pt x="342" y="4149"/>
                    <a:pt x="352" y="4150"/>
                    <a:pt x="365" y="4150"/>
                  </a:cubicBezTo>
                  <a:cubicBezTo>
                    <a:pt x="864" y="4150"/>
                    <a:pt x="5232" y="1878"/>
                    <a:pt x="6566" y="1167"/>
                  </a:cubicBezTo>
                  <a:cubicBezTo>
                    <a:pt x="6778" y="1076"/>
                    <a:pt x="6839" y="802"/>
                    <a:pt x="6687" y="620"/>
                  </a:cubicBezTo>
                  <a:lnTo>
                    <a:pt x="6383" y="164"/>
                  </a:lnTo>
                  <a:cubicBezTo>
                    <a:pt x="6304" y="54"/>
                    <a:pt x="6193" y="0"/>
                    <a:pt x="60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0"/>
            <p:cNvSpPr/>
            <p:nvPr/>
          </p:nvSpPr>
          <p:spPr>
            <a:xfrm>
              <a:off x="2316404" y="2655106"/>
              <a:ext cx="496053" cy="1551279"/>
            </a:xfrm>
            <a:custGeom>
              <a:avLst/>
              <a:gdLst/>
              <a:ahLst/>
              <a:cxnLst/>
              <a:rect l="l" t="t" r="r" b="b"/>
              <a:pathLst>
                <a:path w="10822" h="33843" extrusionOk="0">
                  <a:moveTo>
                    <a:pt x="6444" y="1"/>
                  </a:moveTo>
                  <a:cubicBezTo>
                    <a:pt x="4970" y="1"/>
                    <a:pt x="3441" y="954"/>
                    <a:pt x="2706" y="2300"/>
                  </a:cubicBezTo>
                  <a:cubicBezTo>
                    <a:pt x="2706" y="2300"/>
                    <a:pt x="1" y="16464"/>
                    <a:pt x="1" y="18865"/>
                  </a:cubicBezTo>
                  <a:cubicBezTo>
                    <a:pt x="1" y="21236"/>
                    <a:pt x="4378" y="33607"/>
                    <a:pt x="4378" y="33607"/>
                  </a:cubicBezTo>
                  <a:cubicBezTo>
                    <a:pt x="4378" y="33607"/>
                    <a:pt x="4629" y="33843"/>
                    <a:pt x="5068" y="33843"/>
                  </a:cubicBezTo>
                  <a:cubicBezTo>
                    <a:pt x="5493" y="33843"/>
                    <a:pt x="6092" y="33622"/>
                    <a:pt x="6809" y="32756"/>
                  </a:cubicBezTo>
                  <a:cubicBezTo>
                    <a:pt x="6809" y="32756"/>
                    <a:pt x="7174" y="24580"/>
                    <a:pt x="6961" y="22817"/>
                  </a:cubicBezTo>
                  <a:cubicBezTo>
                    <a:pt x="6749" y="21023"/>
                    <a:pt x="5198" y="18744"/>
                    <a:pt x="5198" y="18744"/>
                  </a:cubicBezTo>
                  <a:lnTo>
                    <a:pt x="8937" y="6980"/>
                  </a:lnTo>
                  <a:cubicBezTo>
                    <a:pt x="8937" y="6677"/>
                    <a:pt x="10822" y="4275"/>
                    <a:pt x="9150" y="1570"/>
                  </a:cubicBezTo>
                  <a:cubicBezTo>
                    <a:pt x="8465" y="461"/>
                    <a:pt x="7468" y="1"/>
                    <a:pt x="6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0"/>
            <p:cNvSpPr/>
            <p:nvPr/>
          </p:nvSpPr>
          <p:spPr>
            <a:xfrm>
              <a:off x="2717665" y="2659827"/>
              <a:ext cx="383201" cy="1626544"/>
            </a:xfrm>
            <a:custGeom>
              <a:avLst/>
              <a:gdLst/>
              <a:ahLst/>
              <a:cxnLst/>
              <a:rect l="l" t="t" r="r" b="b"/>
              <a:pathLst>
                <a:path w="8360" h="35485" extrusionOk="0">
                  <a:moveTo>
                    <a:pt x="3848" y="0"/>
                  </a:moveTo>
                  <a:cubicBezTo>
                    <a:pt x="2077" y="0"/>
                    <a:pt x="306" y="802"/>
                    <a:pt x="1" y="3139"/>
                  </a:cubicBezTo>
                  <a:cubicBezTo>
                    <a:pt x="1" y="3139"/>
                    <a:pt x="1460" y="17941"/>
                    <a:pt x="1460" y="19309"/>
                  </a:cubicBezTo>
                  <a:cubicBezTo>
                    <a:pt x="1490" y="20677"/>
                    <a:pt x="3284" y="35085"/>
                    <a:pt x="3284" y="35085"/>
                  </a:cubicBezTo>
                  <a:cubicBezTo>
                    <a:pt x="3709" y="35385"/>
                    <a:pt x="4144" y="35484"/>
                    <a:pt x="4534" y="35484"/>
                  </a:cubicBezTo>
                  <a:cubicBezTo>
                    <a:pt x="5287" y="35484"/>
                    <a:pt x="5867" y="35115"/>
                    <a:pt x="5867" y="35115"/>
                  </a:cubicBezTo>
                  <a:cubicBezTo>
                    <a:pt x="5867" y="35115"/>
                    <a:pt x="7539" y="25936"/>
                    <a:pt x="7448" y="23838"/>
                  </a:cubicBezTo>
                  <a:cubicBezTo>
                    <a:pt x="7326" y="21741"/>
                    <a:pt x="6566" y="18428"/>
                    <a:pt x="6566" y="18428"/>
                  </a:cubicBezTo>
                  <a:cubicBezTo>
                    <a:pt x="6627" y="15723"/>
                    <a:pt x="8360" y="3352"/>
                    <a:pt x="7691" y="1649"/>
                  </a:cubicBezTo>
                  <a:cubicBezTo>
                    <a:pt x="7358" y="787"/>
                    <a:pt x="5603" y="0"/>
                    <a:pt x="3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0"/>
            <p:cNvSpPr/>
            <p:nvPr/>
          </p:nvSpPr>
          <p:spPr>
            <a:xfrm>
              <a:off x="2349865" y="1749403"/>
              <a:ext cx="810911" cy="1078602"/>
            </a:xfrm>
            <a:custGeom>
              <a:avLst/>
              <a:gdLst/>
              <a:ahLst/>
              <a:cxnLst/>
              <a:rect l="l" t="t" r="r" b="b"/>
              <a:pathLst>
                <a:path w="17691" h="23531" extrusionOk="0">
                  <a:moveTo>
                    <a:pt x="12778" y="0"/>
                  </a:moveTo>
                  <a:cubicBezTo>
                    <a:pt x="9590" y="0"/>
                    <a:pt x="3800" y="417"/>
                    <a:pt x="3800" y="417"/>
                  </a:cubicBezTo>
                  <a:cubicBezTo>
                    <a:pt x="3800" y="417"/>
                    <a:pt x="3752" y="413"/>
                    <a:pt x="3667" y="413"/>
                  </a:cubicBezTo>
                  <a:cubicBezTo>
                    <a:pt x="3208" y="413"/>
                    <a:pt x="1682" y="521"/>
                    <a:pt x="912" y="1906"/>
                  </a:cubicBezTo>
                  <a:cubicBezTo>
                    <a:pt x="0" y="3548"/>
                    <a:pt x="1672" y="22514"/>
                    <a:pt x="1672" y="22514"/>
                  </a:cubicBezTo>
                  <a:cubicBezTo>
                    <a:pt x="1672" y="22514"/>
                    <a:pt x="4865" y="23530"/>
                    <a:pt x="9770" y="23530"/>
                  </a:cubicBezTo>
                  <a:cubicBezTo>
                    <a:pt x="11600" y="23530"/>
                    <a:pt x="13668" y="23389"/>
                    <a:pt x="15897" y="23001"/>
                  </a:cubicBezTo>
                  <a:cubicBezTo>
                    <a:pt x="15897" y="23001"/>
                    <a:pt x="17691" y="3882"/>
                    <a:pt x="17539" y="2575"/>
                  </a:cubicBezTo>
                  <a:cubicBezTo>
                    <a:pt x="17387" y="1238"/>
                    <a:pt x="16323" y="417"/>
                    <a:pt x="14499" y="83"/>
                  </a:cubicBezTo>
                  <a:cubicBezTo>
                    <a:pt x="14148" y="24"/>
                    <a:pt x="13537" y="0"/>
                    <a:pt x="127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0"/>
            <p:cNvSpPr/>
            <p:nvPr/>
          </p:nvSpPr>
          <p:spPr>
            <a:xfrm>
              <a:off x="2700981" y="1417585"/>
              <a:ext cx="256369" cy="310824"/>
            </a:xfrm>
            <a:custGeom>
              <a:avLst/>
              <a:gdLst/>
              <a:ahLst/>
              <a:cxnLst/>
              <a:rect l="l" t="t" r="r" b="b"/>
              <a:pathLst>
                <a:path w="5593" h="6781" extrusionOk="0">
                  <a:moveTo>
                    <a:pt x="2829" y="0"/>
                  </a:moveTo>
                  <a:cubicBezTo>
                    <a:pt x="1929" y="0"/>
                    <a:pt x="854" y="256"/>
                    <a:pt x="517" y="1030"/>
                  </a:cubicBezTo>
                  <a:cubicBezTo>
                    <a:pt x="0" y="2215"/>
                    <a:pt x="243" y="4160"/>
                    <a:pt x="1246" y="5346"/>
                  </a:cubicBezTo>
                  <a:cubicBezTo>
                    <a:pt x="1995" y="6183"/>
                    <a:pt x="3318" y="6780"/>
                    <a:pt x="4186" y="6780"/>
                  </a:cubicBezTo>
                  <a:cubicBezTo>
                    <a:pt x="4517" y="6780"/>
                    <a:pt x="4782" y="6694"/>
                    <a:pt x="4924" y="6501"/>
                  </a:cubicBezTo>
                  <a:cubicBezTo>
                    <a:pt x="5593" y="4951"/>
                    <a:pt x="5198" y="1942"/>
                    <a:pt x="5198" y="1942"/>
                  </a:cubicBezTo>
                  <a:cubicBezTo>
                    <a:pt x="5167" y="1455"/>
                    <a:pt x="4681" y="452"/>
                    <a:pt x="3982" y="179"/>
                  </a:cubicBezTo>
                  <a:cubicBezTo>
                    <a:pt x="3739" y="73"/>
                    <a:pt x="3309" y="0"/>
                    <a:pt x="282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0"/>
            <p:cNvSpPr/>
            <p:nvPr/>
          </p:nvSpPr>
          <p:spPr>
            <a:xfrm>
              <a:off x="2684250" y="1587367"/>
              <a:ext cx="156077" cy="276308"/>
            </a:xfrm>
            <a:custGeom>
              <a:avLst/>
              <a:gdLst/>
              <a:ahLst/>
              <a:cxnLst/>
              <a:rect l="l" t="t" r="r" b="b"/>
              <a:pathLst>
                <a:path w="3405" h="6028" extrusionOk="0">
                  <a:moveTo>
                    <a:pt x="1186" y="0"/>
                  </a:moveTo>
                  <a:lnTo>
                    <a:pt x="0" y="3344"/>
                  </a:lnTo>
                  <a:cubicBezTo>
                    <a:pt x="0" y="3344"/>
                    <a:pt x="395" y="4317"/>
                    <a:pt x="912" y="5107"/>
                  </a:cubicBezTo>
                  <a:cubicBezTo>
                    <a:pt x="1151" y="5452"/>
                    <a:pt x="1390" y="6028"/>
                    <a:pt x="1669" y="6028"/>
                  </a:cubicBezTo>
                  <a:cubicBezTo>
                    <a:pt x="1709" y="6028"/>
                    <a:pt x="1751" y="6016"/>
                    <a:pt x="1794" y="5988"/>
                  </a:cubicBezTo>
                  <a:cubicBezTo>
                    <a:pt x="3070" y="5198"/>
                    <a:pt x="3161" y="4742"/>
                    <a:pt x="3161" y="4742"/>
                  </a:cubicBezTo>
                  <a:lnTo>
                    <a:pt x="3405" y="2645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0"/>
            <p:cNvSpPr/>
            <p:nvPr/>
          </p:nvSpPr>
          <p:spPr>
            <a:xfrm>
              <a:off x="2798477" y="1750365"/>
              <a:ext cx="1072873" cy="576223"/>
            </a:xfrm>
            <a:custGeom>
              <a:avLst/>
              <a:gdLst/>
              <a:ahLst/>
              <a:cxnLst/>
              <a:rect l="l" t="t" r="r" b="b"/>
              <a:pathLst>
                <a:path w="23406" h="12571" extrusionOk="0">
                  <a:moveTo>
                    <a:pt x="4287" y="1"/>
                  </a:moveTo>
                  <a:cubicBezTo>
                    <a:pt x="1" y="2068"/>
                    <a:pt x="2706" y="5928"/>
                    <a:pt x="2706" y="5928"/>
                  </a:cubicBezTo>
                  <a:cubicBezTo>
                    <a:pt x="2706" y="5928"/>
                    <a:pt x="10672" y="12570"/>
                    <a:pt x="13496" y="12570"/>
                  </a:cubicBezTo>
                  <a:cubicBezTo>
                    <a:pt x="13668" y="12570"/>
                    <a:pt x="13821" y="12546"/>
                    <a:pt x="13952" y="12493"/>
                  </a:cubicBezTo>
                  <a:cubicBezTo>
                    <a:pt x="16232" y="11551"/>
                    <a:pt x="23405" y="4378"/>
                    <a:pt x="23405" y="4378"/>
                  </a:cubicBezTo>
                  <a:lnTo>
                    <a:pt x="21642" y="2098"/>
                  </a:lnTo>
                  <a:cubicBezTo>
                    <a:pt x="20396" y="2706"/>
                    <a:pt x="13436" y="7296"/>
                    <a:pt x="13436" y="7296"/>
                  </a:cubicBezTo>
                  <a:cubicBezTo>
                    <a:pt x="13436" y="7296"/>
                    <a:pt x="8542" y="1885"/>
                    <a:pt x="7508" y="1034"/>
                  </a:cubicBezTo>
                  <a:cubicBezTo>
                    <a:pt x="6475" y="214"/>
                    <a:pt x="4287" y="1"/>
                    <a:pt x="4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0"/>
            <p:cNvSpPr/>
            <p:nvPr/>
          </p:nvSpPr>
          <p:spPr>
            <a:xfrm>
              <a:off x="3385059" y="2112619"/>
              <a:ext cx="29290" cy="133800"/>
            </a:xfrm>
            <a:custGeom>
              <a:avLst/>
              <a:gdLst/>
              <a:ahLst/>
              <a:cxnLst/>
              <a:rect l="l" t="t" r="r" b="b"/>
              <a:pathLst>
                <a:path w="639" h="2919" fill="none" extrusionOk="0">
                  <a:moveTo>
                    <a:pt x="639" y="1"/>
                  </a:moveTo>
                  <a:cubicBezTo>
                    <a:pt x="639" y="1"/>
                    <a:pt x="0" y="943"/>
                    <a:pt x="335" y="2919"/>
                  </a:cubicBez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0"/>
            <p:cNvSpPr/>
            <p:nvPr/>
          </p:nvSpPr>
          <p:spPr>
            <a:xfrm>
              <a:off x="3729207" y="1845111"/>
              <a:ext cx="142142" cy="157498"/>
            </a:xfrm>
            <a:custGeom>
              <a:avLst/>
              <a:gdLst/>
              <a:ahLst/>
              <a:cxnLst/>
              <a:rect l="l" t="t" r="r" b="b"/>
              <a:pathLst>
                <a:path w="3101" h="3436" fill="none" extrusionOk="0">
                  <a:moveTo>
                    <a:pt x="1337" y="1"/>
                  </a:moveTo>
                  <a:lnTo>
                    <a:pt x="3100" y="2311"/>
                  </a:lnTo>
                  <a:lnTo>
                    <a:pt x="2067" y="3435"/>
                  </a:lnTo>
                  <a:lnTo>
                    <a:pt x="0" y="426"/>
                  </a:ln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0"/>
            <p:cNvSpPr/>
            <p:nvPr/>
          </p:nvSpPr>
          <p:spPr>
            <a:xfrm>
              <a:off x="3132861" y="1985833"/>
              <a:ext cx="7013" cy="197880"/>
            </a:xfrm>
            <a:custGeom>
              <a:avLst/>
              <a:gdLst/>
              <a:ahLst/>
              <a:cxnLst/>
              <a:rect l="l" t="t" r="r" b="b"/>
              <a:pathLst>
                <a:path w="153" h="4317" fill="none" extrusionOk="0">
                  <a:moveTo>
                    <a:pt x="153" y="1"/>
                  </a:moveTo>
                  <a:lnTo>
                    <a:pt x="1" y="4317"/>
                  </a:ln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0"/>
            <p:cNvSpPr/>
            <p:nvPr/>
          </p:nvSpPr>
          <p:spPr>
            <a:xfrm>
              <a:off x="3921450" y="1705811"/>
              <a:ext cx="105930" cy="147734"/>
            </a:xfrm>
            <a:custGeom>
              <a:avLst/>
              <a:gdLst/>
              <a:ahLst/>
              <a:cxnLst/>
              <a:rect l="l" t="t" r="r" b="b"/>
              <a:pathLst>
                <a:path w="2311" h="3223" fill="none" extrusionOk="0">
                  <a:moveTo>
                    <a:pt x="2311" y="0"/>
                  </a:moveTo>
                  <a:cubicBezTo>
                    <a:pt x="2311" y="0"/>
                    <a:pt x="2098" y="1064"/>
                    <a:pt x="973" y="1520"/>
                  </a:cubicBezTo>
                  <a:cubicBezTo>
                    <a:pt x="973" y="1520"/>
                    <a:pt x="943" y="2736"/>
                    <a:pt x="1" y="3222"/>
                  </a:cubicBez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0"/>
            <p:cNvSpPr/>
            <p:nvPr/>
          </p:nvSpPr>
          <p:spPr>
            <a:xfrm>
              <a:off x="4000886" y="1757333"/>
              <a:ext cx="182571" cy="79482"/>
            </a:xfrm>
            <a:custGeom>
              <a:avLst/>
              <a:gdLst/>
              <a:ahLst/>
              <a:cxnLst/>
              <a:rect l="l" t="t" r="r" b="b"/>
              <a:pathLst>
                <a:path w="3983" h="1734" fill="none" extrusionOk="0">
                  <a:moveTo>
                    <a:pt x="3982" y="1"/>
                  </a:moveTo>
                  <a:lnTo>
                    <a:pt x="3830" y="852"/>
                  </a:lnTo>
                  <a:lnTo>
                    <a:pt x="0" y="1733"/>
                  </a:ln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0"/>
            <p:cNvSpPr/>
            <p:nvPr/>
          </p:nvSpPr>
          <p:spPr>
            <a:xfrm>
              <a:off x="3977188" y="1821413"/>
              <a:ext cx="91996" cy="52988"/>
            </a:xfrm>
            <a:custGeom>
              <a:avLst/>
              <a:gdLst/>
              <a:ahLst/>
              <a:cxnLst/>
              <a:rect l="l" t="t" r="r" b="b"/>
              <a:pathLst>
                <a:path w="2007" h="1156" fill="none" extrusionOk="0">
                  <a:moveTo>
                    <a:pt x="2007" y="1"/>
                  </a:moveTo>
                  <a:lnTo>
                    <a:pt x="1642" y="852"/>
                  </a:lnTo>
                  <a:lnTo>
                    <a:pt x="0" y="1156"/>
                  </a:ln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0"/>
            <p:cNvSpPr/>
            <p:nvPr/>
          </p:nvSpPr>
          <p:spPr>
            <a:xfrm>
              <a:off x="3974392" y="1895258"/>
              <a:ext cx="61376" cy="9809"/>
            </a:xfrm>
            <a:custGeom>
              <a:avLst/>
              <a:gdLst/>
              <a:ahLst/>
              <a:cxnLst/>
              <a:rect l="l" t="t" r="r" b="b"/>
              <a:pathLst>
                <a:path w="1339" h="214" fill="none" extrusionOk="0">
                  <a:moveTo>
                    <a:pt x="1" y="214"/>
                  </a:moveTo>
                  <a:lnTo>
                    <a:pt x="1338" y="1"/>
                  </a:ln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0"/>
            <p:cNvSpPr/>
            <p:nvPr/>
          </p:nvSpPr>
          <p:spPr>
            <a:xfrm>
              <a:off x="2634104" y="1737852"/>
              <a:ext cx="124036" cy="186742"/>
            </a:xfrm>
            <a:custGeom>
              <a:avLst/>
              <a:gdLst/>
              <a:ahLst/>
              <a:cxnLst/>
              <a:rect l="l" t="t" r="r" b="b"/>
              <a:pathLst>
                <a:path w="2706" h="4074" fill="none" extrusionOk="0">
                  <a:moveTo>
                    <a:pt x="1094" y="0"/>
                  </a:moveTo>
                  <a:cubicBezTo>
                    <a:pt x="1094" y="0"/>
                    <a:pt x="1672" y="1946"/>
                    <a:pt x="2705" y="2675"/>
                  </a:cubicBezTo>
                  <a:lnTo>
                    <a:pt x="669" y="4073"/>
                  </a:lnTo>
                  <a:lnTo>
                    <a:pt x="0" y="639"/>
                  </a:lnTo>
                  <a:close/>
                </a:path>
              </a:pathLst>
            </a:custGeom>
            <a:noFill/>
            <a:ln w="76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0"/>
            <p:cNvSpPr/>
            <p:nvPr/>
          </p:nvSpPr>
          <p:spPr>
            <a:xfrm>
              <a:off x="2766436" y="1746194"/>
              <a:ext cx="101759" cy="181196"/>
            </a:xfrm>
            <a:custGeom>
              <a:avLst/>
              <a:gdLst/>
              <a:ahLst/>
              <a:cxnLst/>
              <a:rect l="l" t="t" r="r" b="b"/>
              <a:pathLst>
                <a:path w="2220" h="3953" fill="none" extrusionOk="0">
                  <a:moveTo>
                    <a:pt x="1581" y="1"/>
                  </a:moveTo>
                  <a:cubicBezTo>
                    <a:pt x="1581" y="1"/>
                    <a:pt x="1703" y="1885"/>
                    <a:pt x="1" y="2523"/>
                  </a:cubicBezTo>
                  <a:lnTo>
                    <a:pt x="1581" y="3952"/>
                  </a:lnTo>
                  <a:lnTo>
                    <a:pt x="2220" y="669"/>
                  </a:lnTo>
                  <a:close/>
                </a:path>
              </a:pathLst>
            </a:custGeom>
            <a:noFill/>
            <a:ln w="76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0"/>
            <p:cNvSpPr/>
            <p:nvPr/>
          </p:nvSpPr>
          <p:spPr>
            <a:xfrm>
              <a:off x="2539357" y="2097309"/>
              <a:ext cx="504396" cy="324667"/>
            </a:xfrm>
            <a:custGeom>
              <a:avLst/>
              <a:gdLst/>
              <a:ahLst/>
              <a:cxnLst/>
              <a:rect l="l" t="t" r="r" b="b"/>
              <a:pathLst>
                <a:path w="11004" h="7083" fill="none" extrusionOk="0">
                  <a:moveTo>
                    <a:pt x="0" y="0"/>
                  </a:moveTo>
                  <a:cubicBezTo>
                    <a:pt x="0" y="0"/>
                    <a:pt x="5137" y="6626"/>
                    <a:pt x="11003" y="7082"/>
                  </a:cubicBezTo>
                </a:path>
              </a:pathLst>
            </a:custGeom>
            <a:noFill/>
            <a:ln w="76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0"/>
            <p:cNvSpPr/>
            <p:nvPr/>
          </p:nvSpPr>
          <p:spPr>
            <a:xfrm>
              <a:off x="2517035" y="2697781"/>
              <a:ext cx="490507" cy="72515"/>
            </a:xfrm>
            <a:custGeom>
              <a:avLst/>
              <a:gdLst/>
              <a:ahLst/>
              <a:cxnLst/>
              <a:rect l="l" t="t" r="r" b="b"/>
              <a:pathLst>
                <a:path w="10701" h="1582" fill="none" extrusionOk="0">
                  <a:moveTo>
                    <a:pt x="1" y="1"/>
                  </a:moveTo>
                  <a:cubicBezTo>
                    <a:pt x="1" y="1"/>
                    <a:pt x="6961" y="1581"/>
                    <a:pt x="10700" y="943"/>
                  </a:cubicBezTo>
                </a:path>
              </a:pathLst>
            </a:custGeom>
            <a:noFill/>
            <a:ln w="76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0"/>
            <p:cNvSpPr/>
            <p:nvPr/>
          </p:nvSpPr>
          <p:spPr>
            <a:xfrm>
              <a:off x="2210519" y="2266221"/>
              <a:ext cx="192334" cy="625269"/>
            </a:xfrm>
            <a:custGeom>
              <a:avLst/>
              <a:gdLst/>
              <a:ahLst/>
              <a:cxnLst/>
              <a:rect l="l" t="t" r="r" b="b"/>
              <a:pathLst>
                <a:path w="4196" h="13641" extrusionOk="0">
                  <a:moveTo>
                    <a:pt x="2128" y="1"/>
                  </a:moveTo>
                  <a:cubicBezTo>
                    <a:pt x="1126" y="1"/>
                    <a:pt x="181" y="790"/>
                    <a:pt x="92" y="1908"/>
                  </a:cubicBezTo>
                  <a:cubicBezTo>
                    <a:pt x="31" y="2455"/>
                    <a:pt x="1" y="3093"/>
                    <a:pt x="1" y="3580"/>
                  </a:cubicBezTo>
                  <a:cubicBezTo>
                    <a:pt x="1" y="4674"/>
                    <a:pt x="396" y="13641"/>
                    <a:pt x="396" y="13641"/>
                  </a:cubicBezTo>
                  <a:lnTo>
                    <a:pt x="3040" y="13641"/>
                  </a:lnTo>
                  <a:cubicBezTo>
                    <a:pt x="3040" y="13641"/>
                    <a:pt x="4195" y="3337"/>
                    <a:pt x="4043" y="1786"/>
                  </a:cubicBezTo>
                  <a:cubicBezTo>
                    <a:pt x="3983" y="1148"/>
                    <a:pt x="3648" y="662"/>
                    <a:pt x="3192" y="327"/>
                  </a:cubicBezTo>
                  <a:cubicBezTo>
                    <a:pt x="2855" y="103"/>
                    <a:pt x="2488" y="1"/>
                    <a:pt x="2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0"/>
            <p:cNvSpPr/>
            <p:nvPr/>
          </p:nvSpPr>
          <p:spPr>
            <a:xfrm>
              <a:off x="2252323" y="2272867"/>
              <a:ext cx="132425" cy="43225"/>
            </a:xfrm>
            <a:custGeom>
              <a:avLst/>
              <a:gdLst/>
              <a:ahLst/>
              <a:cxnLst/>
              <a:rect l="l" t="t" r="r" b="b"/>
              <a:pathLst>
                <a:path w="2889" h="943" fill="none" extrusionOk="0">
                  <a:moveTo>
                    <a:pt x="1" y="547"/>
                  </a:moveTo>
                  <a:cubicBezTo>
                    <a:pt x="1" y="547"/>
                    <a:pt x="1490" y="0"/>
                    <a:pt x="2888" y="942"/>
                  </a:cubicBezTo>
                </a:path>
              </a:pathLst>
            </a:custGeom>
            <a:noFill/>
            <a:ln w="76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0"/>
            <p:cNvSpPr/>
            <p:nvPr/>
          </p:nvSpPr>
          <p:spPr>
            <a:xfrm>
              <a:off x="2395840" y="1944029"/>
              <a:ext cx="13980" cy="299594"/>
            </a:xfrm>
            <a:custGeom>
              <a:avLst/>
              <a:gdLst/>
              <a:ahLst/>
              <a:cxnLst/>
              <a:rect l="l" t="t" r="r" b="b"/>
              <a:pathLst>
                <a:path w="305" h="6536" fill="none" extrusionOk="0">
                  <a:moveTo>
                    <a:pt x="304" y="1"/>
                  </a:moveTo>
                  <a:cubicBezTo>
                    <a:pt x="304" y="1"/>
                    <a:pt x="92" y="4043"/>
                    <a:pt x="0" y="6536"/>
                  </a:cubicBezTo>
                </a:path>
              </a:pathLst>
            </a:custGeom>
            <a:noFill/>
            <a:ln w="76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0"/>
            <p:cNvSpPr/>
            <p:nvPr/>
          </p:nvSpPr>
          <p:spPr>
            <a:xfrm>
              <a:off x="2228625" y="2842673"/>
              <a:ext cx="133800" cy="48817"/>
            </a:xfrm>
            <a:custGeom>
              <a:avLst/>
              <a:gdLst/>
              <a:ahLst/>
              <a:cxnLst/>
              <a:rect l="l" t="t" r="r" b="b"/>
              <a:pathLst>
                <a:path w="2919" h="1065" fill="none" extrusionOk="0">
                  <a:moveTo>
                    <a:pt x="1" y="1065"/>
                  </a:moveTo>
                  <a:lnTo>
                    <a:pt x="2645" y="1065"/>
                  </a:lnTo>
                  <a:lnTo>
                    <a:pt x="2919" y="1"/>
                  </a:lnTo>
                  <a:lnTo>
                    <a:pt x="639" y="92"/>
                  </a:lnTo>
                </a:path>
              </a:pathLst>
            </a:custGeom>
            <a:noFill/>
            <a:ln w="76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0"/>
            <p:cNvSpPr/>
            <p:nvPr/>
          </p:nvSpPr>
          <p:spPr>
            <a:xfrm>
              <a:off x="2666144" y="1404430"/>
              <a:ext cx="298173" cy="241518"/>
            </a:xfrm>
            <a:custGeom>
              <a:avLst/>
              <a:gdLst/>
              <a:ahLst/>
              <a:cxnLst/>
              <a:rect l="l" t="t" r="r" b="b"/>
              <a:pathLst>
                <a:path w="6505" h="5269" extrusionOk="0">
                  <a:moveTo>
                    <a:pt x="3941" y="1"/>
                  </a:moveTo>
                  <a:cubicBezTo>
                    <a:pt x="2704" y="1"/>
                    <a:pt x="1520" y="496"/>
                    <a:pt x="1520" y="496"/>
                  </a:cubicBezTo>
                  <a:lnTo>
                    <a:pt x="1520" y="709"/>
                  </a:lnTo>
                  <a:cubicBezTo>
                    <a:pt x="1520" y="709"/>
                    <a:pt x="730" y="739"/>
                    <a:pt x="365" y="1590"/>
                  </a:cubicBezTo>
                  <a:cubicBezTo>
                    <a:pt x="0" y="2411"/>
                    <a:pt x="942" y="4265"/>
                    <a:pt x="942" y="4265"/>
                  </a:cubicBezTo>
                  <a:lnTo>
                    <a:pt x="1094" y="5268"/>
                  </a:lnTo>
                  <a:lnTo>
                    <a:pt x="1854" y="4873"/>
                  </a:lnTo>
                  <a:cubicBezTo>
                    <a:pt x="1854" y="4873"/>
                    <a:pt x="1945" y="4630"/>
                    <a:pt x="1763" y="4235"/>
                  </a:cubicBezTo>
                  <a:cubicBezTo>
                    <a:pt x="1611" y="3809"/>
                    <a:pt x="1976" y="3475"/>
                    <a:pt x="1976" y="3475"/>
                  </a:cubicBezTo>
                  <a:lnTo>
                    <a:pt x="2553" y="4143"/>
                  </a:lnTo>
                  <a:lnTo>
                    <a:pt x="2827" y="4022"/>
                  </a:lnTo>
                  <a:lnTo>
                    <a:pt x="2553" y="3080"/>
                  </a:lnTo>
                  <a:lnTo>
                    <a:pt x="2553" y="3080"/>
                  </a:lnTo>
                  <a:cubicBezTo>
                    <a:pt x="2553" y="3080"/>
                    <a:pt x="2572" y="3080"/>
                    <a:pt x="2607" y="3080"/>
                  </a:cubicBezTo>
                  <a:cubicBezTo>
                    <a:pt x="2781" y="3080"/>
                    <a:pt x="3364" y="3059"/>
                    <a:pt x="4073" y="2806"/>
                  </a:cubicBezTo>
                  <a:cubicBezTo>
                    <a:pt x="5988" y="2198"/>
                    <a:pt x="6505" y="1317"/>
                    <a:pt x="5654" y="466"/>
                  </a:cubicBezTo>
                  <a:cubicBezTo>
                    <a:pt x="5157" y="118"/>
                    <a:pt x="4542" y="1"/>
                    <a:pt x="3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0"/>
            <p:cNvSpPr/>
            <p:nvPr/>
          </p:nvSpPr>
          <p:spPr>
            <a:xfrm>
              <a:off x="2778996" y="1651448"/>
              <a:ext cx="55784" cy="64127"/>
            </a:xfrm>
            <a:custGeom>
              <a:avLst/>
              <a:gdLst/>
              <a:ahLst/>
              <a:cxnLst/>
              <a:rect l="l" t="t" r="r" b="b"/>
              <a:pathLst>
                <a:path w="1217" h="1399" fill="none" extrusionOk="0">
                  <a:moveTo>
                    <a:pt x="0" y="1"/>
                  </a:moveTo>
                  <a:cubicBezTo>
                    <a:pt x="0" y="1"/>
                    <a:pt x="61" y="669"/>
                    <a:pt x="1216" y="1399"/>
                  </a:cubicBezTo>
                </a:path>
              </a:pathLst>
            </a:custGeom>
            <a:noFill/>
            <a:ln w="76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1" name="Google Shape;781;p3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782" name="Google Shape;782;p30"/>
          <p:cNvSpPr txBox="1">
            <a:spLocks noGrp="1"/>
          </p:cNvSpPr>
          <p:nvPr>
            <p:ph type="title" idx="2"/>
          </p:nvPr>
        </p:nvSpPr>
        <p:spPr>
          <a:xfrm>
            <a:off x="4818333" y="1404683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83" name="Google Shape;783;p30"/>
          <p:cNvSpPr txBox="1">
            <a:spLocks noGrp="1"/>
          </p:cNvSpPr>
          <p:nvPr>
            <p:ph type="title" idx="3"/>
          </p:nvPr>
        </p:nvSpPr>
        <p:spPr>
          <a:xfrm>
            <a:off x="4818333" y="3006928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84" name="Google Shape;784;p30"/>
          <p:cNvSpPr txBox="1">
            <a:spLocks noGrp="1"/>
          </p:cNvSpPr>
          <p:nvPr>
            <p:ph type="title" idx="4"/>
          </p:nvPr>
        </p:nvSpPr>
        <p:spPr>
          <a:xfrm>
            <a:off x="4818333" y="1938765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85" name="Google Shape;785;p30"/>
          <p:cNvSpPr txBox="1">
            <a:spLocks noGrp="1"/>
          </p:cNvSpPr>
          <p:nvPr>
            <p:ph type="title" idx="5"/>
          </p:nvPr>
        </p:nvSpPr>
        <p:spPr>
          <a:xfrm>
            <a:off x="4818333" y="3541010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786" name="Google Shape;786;p30"/>
          <p:cNvSpPr txBox="1">
            <a:spLocks noGrp="1"/>
          </p:cNvSpPr>
          <p:nvPr>
            <p:ph type="title" idx="6"/>
          </p:nvPr>
        </p:nvSpPr>
        <p:spPr>
          <a:xfrm>
            <a:off x="4818333" y="2472846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87" name="Google Shape;787;p30"/>
          <p:cNvSpPr txBox="1">
            <a:spLocks noGrp="1"/>
          </p:cNvSpPr>
          <p:nvPr>
            <p:ph type="title" idx="7"/>
          </p:nvPr>
        </p:nvSpPr>
        <p:spPr>
          <a:xfrm>
            <a:off x="4818333" y="4075091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788" name="Google Shape;788;p30"/>
          <p:cNvSpPr txBox="1">
            <a:spLocks noGrp="1"/>
          </p:cNvSpPr>
          <p:nvPr>
            <p:ph type="subTitle" idx="1"/>
          </p:nvPr>
        </p:nvSpPr>
        <p:spPr>
          <a:xfrm>
            <a:off x="5553033" y="1404675"/>
            <a:ext cx="2305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</a:t>
            </a:r>
            <a:endParaRPr/>
          </a:p>
        </p:txBody>
      </p:sp>
      <p:sp>
        <p:nvSpPr>
          <p:cNvPr id="789" name="Google Shape;789;p30"/>
          <p:cNvSpPr txBox="1">
            <a:spLocks noGrp="1"/>
          </p:cNvSpPr>
          <p:nvPr>
            <p:ph type="subTitle" idx="8"/>
          </p:nvPr>
        </p:nvSpPr>
        <p:spPr>
          <a:xfrm>
            <a:off x="5553033" y="1938760"/>
            <a:ext cx="2305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Market analysis</a:t>
            </a:r>
            <a:endParaRPr dirty="0"/>
          </a:p>
        </p:txBody>
      </p:sp>
      <p:sp>
        <p:nvSpPr>
          <p:cNvPr id="790" name="Google Shape;790;p30"/>
          <p:cNvSpPr txBox="1">
            <a:spLocks noGrp="1"/>
          </p:cNvSpPr>
          <p:nvPr>
            <p:ph type="subTitle" idx="9"/>
          </p:nvPr>
        </p:nvSpPr>
        <p:spPr>
          <a:xfrm>
            <a:off x="5553033" y="2472845"/>
            <a:ext cx="2305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Goals &amp; strategy</a:t>
            </a:r>
            <a:endParaRPr dirty="0"/>
          </a:p>
        </p:txBody>
      </p:sp>
      <p:sp>
        <p:nvSpPr>
          <p:cNvPr id="791" name="Google Shape;791;p30"/>
          <p:cNvSpPr txBox="1">
            <a:spLocks noGrp="1"/>
          </p:cNvSpPr>
          <p:nvPr>
            <p:ph type="subTitle" idx="13"/>
          </p:nvPr>
        </p:nvSpPr>
        <p:spPr>
          <a:xfrm>
            <a:off x="5553033" y="3006930"/>
            <a:ext cx="2305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  plan</a:t>
            </a:r>
            <a:endParaRPr dirty="0"/>
          </a:p>
        </p:txBody>
      </p:sp>
      <p:sp>
        <p:nvSpPr>
          <p:cNvPr id="792" name="Google Shape;792;p30"/>
          <p:cNvSpPr txBox="1">
            <a:spLocks noGrp="1"/>
          </p:cNvSpPr>
          <p:nvPr>
            <p:ph type="subTitle" idx="14"/>
          </p:nvPr>
        </p:nvSpPr>
        <p:spPr>
          <a:xfrm>
            <a:off x="5553033" y="3541015"/>
            <a:ext cx="2305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Budget</a:t>
            </a:r>
            <a:endParaRPr dirty="0"/>
          </a:p>
        </p:txBody>
      </p:sp>
      <p:sp>
        <p:nvSpPr>
          <p:cNvPr id="793" name="Google Shape;793;p30"/>
          <p:cNvSpPr txBox="1">
            <a:spLocks noGrp="1"/>
          </p:cNvSpPr>
          <p:nvPr>
            <p:ph type="subTitle" idx="15"/>
          </p:nvPr>
        </p:nvSpPr>
        <p:spPr>
          <a:xfrm>
            <a:off x="5553033" y="4075100"/>
            <a:ext cx="2305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KPI overview</a:t>
            </a:r>
            <a:endParaRPr dirty="0"/>
          </a:p>
        </p:txBody>
      </p:sp>
      <p:grpSp>
        <p:nvGrpSpPr>
          <p:cNvPr id="794" name="Google Shape;794;p30"/>
          <p:cNvGrpSpPr/>
          <p:nvPr/>
        </p:nvGrpSpPr>
        <p:grpSpPr>
          <a:xfrm>
            <a:off x="8037994" y="4243188"/>
            <a:ext cx="390900" cy="286025"/>
            <a:chOff x="719994" y="4310738"/>
            <a:chExt cx="390900" cy="286025"/>
          </a:xfrm>
        </p:grpSpPr>
        <p:sp>
          <p:nvSpPr>
            <p:cNvPr id="795" name="Google Shape;795;p30"/>
            <p:cNvSpPr/>
            <p:nvPr/>
          </p:nvSpPr>
          <p:spPr>
            <a:xfrm rot="5400000">
              <a:off x="1025094" y="4310738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0"/>
            <p:cNvSpPr/>
            <p:nvPr/>
          </p:nvSpPr>
          <p:spPr>
            <a:xfrm rot="5400000">
              <a:off x="1025094" y="4510963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0"/>
            <p:cNvSpPr/>
            <p:nvPr/>
          </p:nvSpPr>
          <p:spPr>
            <a:xfrm rot="5400000">
              <a:off x="872544" y="4310738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0"/>
            <p:cNvSpPr/>
            <p:nvPr/>
          </p:nvSpPr>
          <p:spPr>
            <a:xfrm rot="5400000">
              <a:off x="872544" y="4510963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0"/>
            <p:cNvSpPr/>
            <p:nvPr/>
          </p:nvSpPr>
          <p:spPr>
            <a:xfrm rot="5400000">
              <a:off x="719994" y="4310738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0"/>
            <p:cNvSpPr/>
            <p:nvPr/>
          </p:nvSpPr>
          <p:spPr>
            <a:xfrm rot="5400000">
              <a:off x="719994" y="4510963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" name="Google Shape;801;p30"/>
          <p:cNvGrpSpPr/>
          <p:nvPr/>
        </p:nvGrpSpPr>
        <p:grpSpPr>
          <a:xfrm rot="10800000">
            <a:off x="715106" y="1480625"/>
            <a:ext cx="286025" cy="1306200"/>
            <a:chOff x="978925" y="1314225"/>
            <a:chExt cx="286025" cy="1306200"/>
          </a:xfrm>
        </p:grpSpPr>
        <p:sp>
          <p:nvSpPr>
            <p:cNvPr id="802" name="Google Shape;802;p30"/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0"/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0"/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0"/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0"/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0"/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0"/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0"/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0"/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0"/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0"/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0"/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0"/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0"/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0"/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0"/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233E633-67D6-4876-BF8B-B9C2FAA7C9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9" b="2970"/>
          <a:stretch/>
        </p:blipFill>
        <p:spPr bwMode="auto">
          <a:xfrm>
            <a:off x="2015986" y="141315"/>
            <a:ext cx="4995649" cy="732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96D6147-2080-4857-A107-494CDB6AC838}"/>
              </a:ext>
            </a:extLst>
          </p:cNvPr>
          <p:cNvSpPr/>
          <p:nvPr/>
        </p:nvSpPr>
        <p:spPr>
          <a:xfrm>
            <a:off x="6238875" y="2225675"/>
            <a:ext cx="708025" cy="882650"/>
          </a:xfrm>
          <a:prstGeom prst="rect">
            <a:avLst/>
          </a:prstGeom>
          <a:solidFill>
            <a:srgbClr val="EAECE1"/>
          </a:solidFill>
          <a:ln>
            <a:solidFill>
              <a:srgbClr val="EA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73AB9B-BB44-4BD1-95D1-7078A9C2E7EB}"/>
              </a:ext>
            </a:extLst>
          </p:cNvPr>
          <p:cNvSpPr/>
          <p:nvPr/>
        </p:nvSpPr>
        <p:spPr>
          <a:xfrm>
            <a:off x="5765800" y="2422525"/>
            <a:ext cx="441325" cy="158750"/>
          </a:xfrm>
          <a:prstGeom prst="rect">
            <a:avLst/>
          </a:prstGeom>
          <a:solidFill>
            <a:srgbClr val="0D87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4BF51A-ADEB-456E-9651-0AF28F550CA0}"/>
              </a:ext>
            </a:extLst>
          </p:cNvPr>
          <p:cNvSpPr/>
          <p:nvPr/>
        </p:nvSpPr>
        <p:spPr>
          <a:xfrm>
            <a:off x="6238875" y="4519585"/>
            <a:ext cx="772760" cy="882650"/>
          </a:xfrm>
          <a:prstGeom prst="rect">
            <a:avLst/>
          </a:prstGeom>
          <a:solidFill>
            <a:srgbClr val="EAECE1"/>
          </a:solidFill>
          <a:ln>
            <a:solidFill>
              <a:srgbClr val="EA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AD9DCB-3C17-4D30-867D-2CA5709DC00E}"/>
              </a:ext>
            </a:extLst>
          </p:cNvPr>
          <p:cNvSpPr/>
          <p:nvPr/>
        </p:nvSpPr>
        <p:spPr>
          <a:xfrm>
            <a:off x="5778499" y="5087910"/>
            <a:ext cx="441325" cy="158750"/>
          </a:xfrm>
          <a:prstGeom prst="rect">
            <a:avLst/>
          </a:prstGeom>
          <a:solidFill>
            <a:srgbClr val="0D87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BE02CD-77BE-4F89-B716-9AD6829EF724}"/>
              </a:ext>
            </a:extLst>
          </p:cNvPr>
          <p:cNvSpPr/>
          <p:nvPr/>
        </p:nvSpPr>
        <p:spPr>
          <a:xfrm>
            <a:off x="5778498" y="5192685"/>
            <a:ext cx="441325" cy="158750"/>
          </a:xfrm>
          <a:prstGeom prst="rect">
            <a:avLst/>
          </a:prstGeom>
          <a:solidFill>
            <a:srgbClr val="0D87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985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1E98D-B60E-4664-942B-1F5EEA242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0FD1CA-26D0-4810-BDF9-169675A6B8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5BC429-9F45-4D70-B744-69ED470F4D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11"/>
          <a:stretch/>
        </p:blipFill>
        <p:spPr>
          <a:xfrm>
            <a:off x="1143000" y="496615"/>
            <a:ext cx="6858000" cy="39650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82022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9F21C3-648F-4BA6-8477-B22E2899E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940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419F1-53EC-4150-8E33-FDB61966D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98620B-429F-4C7B-9A6B-8C491FEC0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366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B8F40C-5312-42C2-98C6-72D6680FD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668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808CF9-41D7-4451-8717-8C19A93E6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761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C36EA6-7AD1-4667-83FF-5F97404EC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570" y="160419"/>
            <a:ext cx="4661100" cy="841800"/>
          </a:xfrm>
        </p:spPr>
        <p:txBody>
          <a:bodyPr/>
          <a:lstStyle/>
          <a:p>
            <a:r>
              <a:rPr lang="en-US" dirty="0"/>
              <a:t>Controls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F8107-65B4-4DD7-BFD9-0EDD13C8C5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606" y="889950"/>
            <a:ext cx="6835736" cy="1595555"/>
          </a:xfrm>
        </p:spPr>
        <p:txBody>
          <a:bodyPr/>
          <a:lstStyle/>
          <a:p>
            <a:pPr marL="357680" indent="-357680" algn="l">
              <a:lnSpc>
                <a:spcPct val="107000"/>
              </a:lnSpc>
              <a:buFont typeface="+mj-lt"/>
              <a:buAutoNum type="arabicPeriod"/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Track Key Performance Indicators (KPIs)</a:t>
            </a:r>
          </a:p>
          <a:p>
            <a:pPr indent="-268260" algn="l">
              <a:lnSpc>
                <a:spcPct val="107000"/>
              </a:lnSpc>
              <a:buSzPts val="1000"/>
              <a:buFont typeface="Arial" panose="020B0604020202020204" pitchFamily="34" charset="0"/>
              <a:buChar char="•"/>
              <a:tabLst>
                <a:tab pos="715361" algn="l"/>
              </a:tabLst>
            </a:pPr>
            <a:r>
              <a:rPr lang="en-US" sz="1400" dirty="0">
                <a:solidFill>
                  <a:schemeClr val="accent3">
                    <a:lumMod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Website Traffic “our aim to reach 10,000 visits or minimum 8000 visits”. </a:t>
            </a:r>
          </a:p>
          <a:p>
            <a:pPr indent="-268260" algn="l">
              <a:lnSpc>
                <a:spcPct val="107000"/>
              </a:lnSpc>
              <a:buSzPts val="1000"/>
              <a:buFont typeface="Arial" panose="020B0604020202020204" pitchFamily="34" charset="0"/>
              <a:buChar char="•"/>
              <a:tabLst>
                <a:tab pos="715361" algn="l"/>
              </a:tabLst>
            </a:pPr>
            <a:r>
              <a:rPr lang="en-US" sz="1400" dirty="0">
                <a:solidFill>
                  <a:schemeClr val="accent3">
                    <a:lumMod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Social Media Engagement “ </a:t>
            </a:r>
          </a:p>
          <a:p>
            <a:pPr indent="-268260" algn="l">
              <a:lnSpc>
                <a:spcPct val="107000"/>
              </a:lnSpc>
              <a:buSzPts val="1000"/>
              <a:buFont typeface="Arial" panose="020B0604020202020204" pitchFamily="34" charset="0"/>
              <a:buChar char="•"/>
              <a:tabLst>
                <a:tab pos="715361" algn="l"/>
              </a:tabLst>
            </a:pPr>
            <a:r>
              <a:rPr lang="en-US" sz="1400" dirty="0">
                <a:solidFill>
                  <a:schemeClr val="accent3">
                    <a:lumMod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Lead Generation “generate 100 leads or Min 70 per month”. </a:t>
            </a:r>
          </a:p>
          <a:p>
            <a:pPr indent="-268260" algn="l">
              <a:lnSpc>
                <a:spcPct val="107000"/>
              </a:lnSpc>
              <a:buSzPts val="1000"/>
              <a:buFont typeface="Arial" panose="020B0604020202020204" pitchFamily="34" charset="0"/>
              <a:buChar char="•"/>
              <a:tabLst>
                <a:tab pos="715361" algn="l"/>
              </a:tabLst>
            </a:pPr>
            <a:r>
              <a:rPr lang="en-US" sz="1400" dirty="0">
                <a:solidFill>
                  <a:schemeClr val="accent3">
                    <a:lumMod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Sales “</a:t>
            </a:r>
          </a:p>
          <a:p>
            <a:pPr indent="-268260" algn="l">
              <a:lnSpc>
                <a:spcPct val="107000"/>
              </a:lnSpc>
              <a:buSzPts val="1000"/>
              <a:buFont typeface="Arial" panose="020B0604020202020204" pitchFamily="34" charset="0"/>
              <a:buChar char="•"/>
              <a:tabLst>
                <a:tab pos="715361" algn="l"/>
              </a:tabLst>
            </a:pPr>
            <a:r>
              <a:rPr lang="en-US" sz="1400" dirty="0">
                <a:solidFill>
                  <a:schemeClr val="accent3">
                    <a:lumMod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Customer Satisfaction “ reach 80% customer satisfaction, measured through surveys” </a:t>
            </a:r>
          </a:p>
          <a:p>
            <a:pPr marL="447101" indent="0" algn="l">
              <a:lnSpc>
                <a:spcPct val="107000"/>
              </a:lnSpc>
              <a:buSzPts val="1000"/>
              <a:tabLst>
                <a:tab pos="715361" algn="l"/>
              </a:tabLst>
            </a:pPr>
            <a:endParaRPr lang="en-US" sz="1400" dirty="0">
              <a:solidFill>
                <a:schemeClr val="accent3">
                  <a:lumMod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 marL="0" indent="0" algn="l">
              <a:lnSpc>
                <a:spcPct val="107000"/>
              </a:lnSpc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2.   Compare Performance to Objectives</a:t>
            </a:r>
          </a:p>
          <a:p>
            <a:pPr indent="-268260" algn="l">
              <a:lnSpc>
                <a:spcPct val="107000"/>
              </a:lnSpc>
              <a:buSzPts val="1000"/>
              <a:buFont typeface="Arial" panose="020B0604020202020204" pitchFamily="34" charset="0"/>
              <a:buChar char="•"/>
              <a:tabLst>
                <a:tab pos="896684" algn="l"/>
              </a:tabLst>
            </a:pPr>
            <a:r>
              <a:rPr lang="en-US" sz="1400" dirty="0">
                <a:solidFill>
                  <a:schemeClr val="accent3">
                    <a:lumMod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Benchmarking</a:t>
            </a:r>
          </a:p>
          <a:p>
            <a:pPr indent="-268260" algn="l">
              <a:lnSpc>
                <a:spcPct val="107000"/>
              </a:lnSpc>
              <a:buSzPts val="1000"/>
              <a:buFont typeface="Arial" panose="020B0604020202020204" pitchFamily="34" charset="0"/>
              <a:buChar char="•"/>
              <a:tabLst>
                <a:tab pos="715361" algn="l"/>
              </a:tabLst>
            </a:pPr>
            <a:r>
              <a:rPr lang="en-US" sz="1400" dirty="0">
                <a:solidFill>
                  <a:schemeClr val="accent3">
                    <a:lumMod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Goal Achievement.</a:t>
            </a:r>
          </a:p>
          <a:p>
            <a:pPr indent="-268260" algn="l">
              <a:lnSpc>
                <a:spcPct val="107000"/>
              </a:lnSpc>
              <a:buSzPts val="1000"/>
              <a:buFont typeface="Arial" panose="020B0604020202020204" pitchFamily="34" charset="0"/>
              <a:buChar char="•"/>
              <a:tabLst>
                <a:tab pos="715361" algn="l"/>
              </a:tabLst>
            </a:pPr>
            <a:r>
              <a:rPr lang="en-US" sz="1400" dirty="0">
                <a:solidFill>
                  <a:schemeClr val="accent3">
                    <a:lumMod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Identify Gaps.</a:t>
            </a:r>
          </a:p>
          <a:p>
            <a:pPr marL="447101" indent="0" algn="l">
              <a:lnSpc>
                <a:spcPct val="107000"/>
              </a:lnSpc>
              <a:buSzPts val="1000"/>
              <a:tabLst>
                <a:tab pos="715361" algn="l"/>
              </a:tabLst>
            </a:pPr>
            <a:endParaRPr lang="en-US" sz="1400" dirty="0">
              <a:solidFill>
                <a:schemeClr val="accent3">
                  <a:lumMod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 marL="0" indent="0" algn="l">
              <a:lnSpc>
                <a:spcPct val="107000"/>
              </a:lnSpc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3.      Analyze Data and Insights</a:t>
            </a:r>
          </a:p>
          <a:p>
            <a:pPr indent="-268260" algn="l">
              <a:lnSpc>
                <a:spcPct val="107000"/>
              </a:lnSpc>
              <a:buSzPts val="1000"/>
              <a:buFont typeface="Arial" panose="020B0604020202020204" pitchFamily="34" charset="0"/>
              <a:buChar char="•"/>
              <a:tabLst>
                <a:tab pos="715361" algn="l"/>
              </a:tabLst>
            </a:pPr>
            <a:r>
              <a:rPr lang="en-US" sz="1400" dirty="0">
                <a:solidFill>
                  <a:schemeClr val="accent3">
                    <a:lumMod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Data Analysis.</a:t>
            </a:r>
          </a:p>
          <a:p>
            <a:pPr indent="-268260" algn="l">
              <a:lnSpc>
                <a:spcPct val="107000"/>
              </a:lnSpc>
              <a:buSzPts val="1000"/>
              <a:buFont typeface="Arial" panose="020B0604020202020204" pitchFamily="34" charset="0"/>
              <a:buChar char="•"/>
              <a:tabLst>
                <a:tab pos="715361" algn="l"/>
              </a:tabLst>
            </a:pPr>
            <a:r>
              <a:rPr lang="en-US" sz="1400" dirty="0">
                <a:solidFill>
                  <a:schemeClr val="accent3">
                    <a:lumMod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Identify Trends.</a:t>
            </a:r>
          </a:p>
          <a:p>
            <a:pPr indent="-268260" algn="l">
              <a:lnSpc>
                <a:spcPct val="107000"/>
              </a:lnSpc>
              <a:buSzPts val="1000"/>
              <a:buFont typeface="Arial" panose="020B0604020202020204" pitchFamily="34" charset="0"/>
              <a:buChar char="•"/>
              <a:tabLst>
                <a:tab pos="715361" algn="l"/>
              </a:tabLst>
            </a:pPr>
            <a:r>
              <a:rPr lang="en-US" sz="1400" dirty="0">
                <a:solidFill>
                  <a:schemeClr val="accent3">
                    <a:lumMod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Gain Insights.</a:t>
            </a:r>
          </a:p>
        </p:txBody>
      </p:sp>
    </p:spTree>
    <p:extLst>
      <p:ext uri="{BB962C8B-B14F-4D97-AF65-F5344CB8AC3E}">
        <p14:creationId xmlns:p14="http://schemas.microsoft.com/office/powerpoint/2010/main" val="12041822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AF25-56F9-4081-AE85-C263462DF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450" y="245696"/>
            <a:ext cx="4661100" cy="841800"/>
          </a:xfrm>
        </p:spPr>
        <p:txBody>
          <a:bodyPr/>
          <a:lstStyle/>
          <a:p>
            <a:r>
              <a:rPr lang="en-US" sz="2800" dirty="0"/>
              <a:t>Recommendations 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B667B9-788C-472F-A554-51D25B49A3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6579" y="788686"/>
            <a:ext cx="6229195" cy="1681800"/>
          </a:xfrm>
        </p:spPr>
        <p:txBody>
          <a:bodyPr/>
          <a:lstStyle/>
          <a:p>
            <a:pPr marL="0" algn="l">
              <a:lnSpc>
                <a:spcPct val="107000"/>
              </a:lnSpc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Make Necessary Adjustments</a:t>
            </a:r>
            <a:endParaRPr lang="en-US" sz="1400" dirty="0">
              <a:solidFill>
                <a:schemeClr val="accent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 marL="268260" indent="-268260" algn="l">
              <a:lnSpc>
                <a:spcPct val="107000"/>
              </a:lnSpc>
              <a:buSzPts val="1000"/>
              <a:buFont typeface="Arial" panose="020B0604020202020204" pitchFamily="34" charset="0"/>
              <a:buChar char="•"/>
              <a:tabLst>
                <a:tab pos="894199" algn="l"/>
              </a:tabLst>
            </a:pPr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Optimize Campaigns: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Adjust marketing campaigns based on performance data.</a:t>
            </a:r>
          </a:p>
          <a:p>
            <a:pPr marL="268260" indent="-268260" algn="l">
              <a:lnSpc>
                <a:spcPct val="107000"/>
              </a:lnSpc>
              <a:buSzPts val="1000"/>
              <a:buFont typeface="Arial" panose="020B0604020202020204" pitchFamily="34" charset="0"/>
              <a:buChar char="•"/>
              <a:tabLst>
                <a:tab pos="894199" algn="l"/>
              </a:tabLst>
            </a:pPr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Refine Targeting: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Refine targeting criteria to reach the most relevant audience.</a:t>
            </a:r>
          </a:p>
          <a:p>
            <a:pPr marL="268260" indent="-268260" algn="l">
              <a:lnSpc>
                <a:spcPct val="107000"/>
              </a:lnSpc>
              <a:buSzPts val="1000"/>
              <a:buFont typeface="Arial" panose="020B0604020202020204" pitchFamily="34" charset="0"/>
              <a:buChar char="•"/>
              <a:tabLst>
                <a:tab pos="894199" algn="l"/>
              </a:tabLst>
            </a:pPr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Improve Content: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Create more engaging content like videos, polls &amp; interviews with clients. </a:t>
            </a:r>
          </a:p>
          <a:p>
            <a:pPr marL="268260" indent="-268260" algn="l">
              <a:lnSpc>
                <a:spcPct val="107000"/>
              </a:lnSpc>
              <a:buSzPts val="1000"/>
              <a:buFont typeface="Arial" panose="020B0604020202020204" pitchFamily="34" charset="0"/>
              <a:buChar char="•"/>
              <a:tabLst>
                <a:tab pos="894199" algn="l"/>
              </a:tabLst>
            </a:pPr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Allocate Resources: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Reallocate resources to focus on LinkedIn paid ads &amp; google ads and hold advertising on Facebook for the moment.</a:t>
            </a:r>
          </a:p>
          <a:p>
            <a:pPr marL="268260" indent="-268260" algn="l">
              <a:lnSpc>
                <a:spcPct val="107000"/>
              </a:lnSpc>
              <a:buSzPts val="1000"/>
              <a:buFont typeface="Arial" panose="020B0604020202020204" pitchFamily="34" charset="0"/>
              <a:buChar char="•"/>
              <a:tabLst>
                <a:tab pos="894199" algn="l"/>
              </a:tabLst>
            </a:pPr>
            <a:endParaRPr lang="en-US" sz="1400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 marL="0" algn="l">
              <a:lnSpc>
                <a:spcPct val="107000"/>
              </a:lnSpc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Continuous Improvement</a:t>
            </a:r>
            <a:endParaRPr lang="en-US" sz="1400" dirty="0">
              <a:solidFill>
                <a:schemeClr val="accent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 marL="268260" indent="-268260" algn="l">
              <a:lnSpc>
                <a:spcPct val="107000"/>
              </a:lnSpc>
              <a:buSzPts val="1000"/>
              <a:buFont typeface="Arial" panose="020B0604020202020204" pitchFamily="34" charset="0"/>
              <a:buChar char="•"/>
              <a:tabLst>
                <a:tab pos="715361" algn="l"/>
              </a:tabLst>
            </a:pPr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Foster a Culture of Learning: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Encourage a culture of continuous learning and experimentation.</a:t>
            </a:r>
          </a:p>
          <a:p>
            <a:pPr marL="268260" indent="-268260" algn="l">
              <a:lnSpc>
                <a:spcPct val="107000"/>
              </a:lnSpc>
              <a:buSzPts val="1000"/>
              <a:buFont typeface="Arial" panose="020B0604020202020204" pitchFamily="34" charset="0"/>
              <a:buChar char="•"/>
              <a:tabLst>
                <a:tab pos="715361" algn="l"/>
              </a:tabLst>
            </a:pPr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Stay Updated on Trends and new regulations in logistics 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 marL="268260" indent="-268260" algn="l">
              <a:lnSpc>
                <a:spcPct val="107000"/>
              </a:lnSpc>
              <a:buSzPts val="1000"/>
              <a:buFont typeface="Arial" panose="020B0604020202020204" pitchFamily="34" charset="0"/>
              <a:buChar char="•"/>
              <a:tabLst>
                <a:tab pos="715361" algn="l"/>
              </a:tabLst>
            </a:pPr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Adapt to Changes: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Be prepared to adapt marketing strategies as competition always evolving.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132314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948" y="430977"/>
            <a:ext cx="6325402" cy="379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62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32"/>
          <p:cNvSpPr txBox="1">
            <a:spLocks noGrp="1"/>
          </p:cNvSpPr>
          <p:nvPr>
            <p:ph type="title"/>
          </p:nvPr>
        </p:nvSpPr>
        <p:spPr>
          <a:xfrm>
            <a:off x="3581100" y="699137"/>
            <a:ext cx="30717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</a:t>
            </a:r>
            <a:endParaRPr/>
          </a:p>
        </p:txBody>
      </p:sp>
      <p:sp>
        <p:nvSpPr>
          <p:cNvPr id="852" name="Google Shape;852;p32"/>
          <p:cNvSpPr txBox="1">
            <a:spLocks noGrp="1"/>
          </p:cNvSpPr>
          <p:nvPr>
            <p:ph type="title" idx="2"/>
          </p:nvPr>
        </p:nvSpPr>
        <p:spPr>
          <a:xfrm>
            <a:off x="2491200" y="699137"/>
            <a:ext cx="1089900" cy="10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853" name="Google Shape;853;p32"/>
          <p:cNvGrpSpPr/>
          <p:nvPr/>
        </p:nvGrpSpPr>
        <p:grpSpPr>
          <a:xfrm flipH="1">
            <a:off x="2338269" y="2172947"/>
            <a:ext cx="3048536" cy="2423816"/>
            <a:chOff x="1102875" y="1177200"/>
            <a:chExt cx="1729175" cy="1374825"/>
          </a:xfrm>
        </p:grpSpPr>
        <p:sp>
          <p:nvSpPr>
            <p:cNvPr id="854" name="Google Shape;854;p32"/>
            <p:cNvSpPr/>
            <p:nvPr/>
          </p:nvSpPr>
          <p:spPr>
            <a:xfrm>
              <a:off x="1978275" y="1330650"/>
              <a:ext cx="333600" cy="394375"/>
            </a:xfrm>
            <a:custGeom>
              <a:avLst/>
              <a:gdLst/>
              <a:ahLst/>
              <a:cxnLst/>
              <a:rect l="l" t="t" r="r" b="b"/>
              <a:pathLst>
                <a:path w="13344" h="15775" extrusionOk="0">
                  <a:moveTo>
                    <a:pt x="10571" y="0"/>
                  </a:moveTo>
                  <a:cubicBezTo>
                    <a:pt x="10522" y="0"/>
                    <a:pt x="10473" y="13"/>
                    <a:pt x="10426" y="39"/>
                  </a:cubicBezTo>
                  <a:cubicBezTo>
                    <a:pt x="9727" y="465"/>
                    <a:pt x="8602" y="1164"/>
                    <a:pt x="8359" y="1407"/>
                  </a:cubicBezTo>
                  <a:cubicBezTo>
                    <a:pt x="8055" y="1802"/>
                    <a:pt x="7721" y="3504"/>
                    <a:pt x="7721" y="3504"/>
                  </a:cubicBezTo>
                  <a:cubicBezTo>
                    <a:pt x="7721" y="3504"/>
                    <a:pt x="1672" y="10465"/>
                    <a:pt x="851" y="12319"/>
                  </a:cubicBezTo>
                  <a:cubicBezTo>
                    <a:pt x="0" y="14143"/>
                    <a:pt x="699" y="15359"/>
                    <a:pt x="699" y="15359"/>
                  </a:cubicBezTo>
                  <a:cubicBezTo>
                    <a:pt x="699" y="15359"/>
                    <a:pt x="1210" y="15774"/>
                    <a:pt x="2038" y="15774"/>
                  </a:cubicBezTo>
                  <a:cubicBezTo>
                    <a:pt x="2535" y="15774"/>
                    <a:pt x="3146" y="15625"/>
                    <a:pt x="3830" y="15146"/>
                  </a:cubicBezTo>
                  <a:cubicBezTo>
                    <a:pt x="5684" y="13839"/>
                    <a:pt x="10578" y="4264"/>
                    <a:pt x="10578" y="4264"/>
                  </a:cubicBezTo>
                  <a:lnTo>
                    <a:pt x="13344" y="2380"/>
                  </a:lnTo>
                  <a:lnTo>
                    <a:pt x="13101" y="1924"/>
                  </a:lnTo>
                  <a:cubicBezTo>
                    <a:pt x="13101" y="1924"/>
                    <a:pt x="12493" y="1225"/>
                    <a:pt x="12037" y="1133"/>
                  </a:cubicBezTo>
                  <a:cubicBezTo>
                    <a:pt x="12016" y="1131"/>
                    <a:pt x="11993" y="1129"/>
                    <a:pt x="11967" y="1129"/>
                  </a:cubicBezTo>
                  <a:cubicBezTo>
                    <a:pt x="11424" y="1129"/>
                    <a:pt x="9818" y="1711"/>
                    <a:pt x="9818" y="1711"/>
                  </a:cubicBezTo>
                  <a:cubicBezTo>
                    <a:pt x="9818" y="1711"/>
                    <a:pt x="10791" y="951"/>
                    <a:pt x="10882" y="343"/>
                  </a:cubicBezTo>
                  <a:cubicBezTo>
                    <a:pt x="10906" y="153"/>
                    <a:pt x="10744" y="0"/>
                    <a:pt x="10571" y="0"/>
                  </a:cubicBezTo>
                  <a:close/>
                </a:path>
              </a:pathLst>
            </a:custGeom>
            <a:solidFill>
              <a:srgbClr val="E6A5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2"/>
            <p:cNvSpPr/>
            <p:nvPr/>
          </p:nvSpPr>
          <p:spPr>
            <a:xfrm>
              <a:off x="2242700" y="1391650"/>
              <a:ext cx="60075" cy="45625"/>
            </a:xfrm>
            <a:custGeom>
              <a:avLst/>
              <a:gdLst/>
              <a:ahLst/>
              <a:cxnLst/>
              <a:rect l="l" t="t" r="r" b="b"/>
              <a:pathLst>
                <a:path w="2403" h="1825" fill="none" extrusionOk="0">
                  <a:moveTo>
                    <a:pt x="1" y="1824"/>
                  </a:moveTo>
                  <a:cubicBezTo>
                    <a:pt x="1" y="1672"/>
                    <a:pt x="2402" y="213"/>
                    <a:pt x="2402" y="213"/>
                  </a:cubicBezTo>
                  <a:cubicBezTo>
                    <a:pt x="2402" y="213"/>
                    <a:pt x="2311" y="0"/>
                    <a:pt x="1946" y="0"/>
                  </a:cubicBezTo>
                  <a:cubicBezTo>
                    <a:pt x="1612" y="0"/>
                    <a:pt x="639" y="548"/>
                    <a:pt x="639" y="548"/>
                  </a:cubicBez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2"/>
            <p:cNvSpPr/>
            <p:nvPr/>
          </p:nvSpPr>
          <p:spPr>
            <a:xfrm>
              <a:off x="2254875" y="1376450"/>
              <a:ext cx="47125" cy="15225"/>
            </a:xfrm>
            <a:custGeom>
              <a:avLst/>
              <a:gdLst/>
              <a:ahLst/>
              <a:cxnLst/>
              <a:rect l="l" t="t" r="r" b="b"/>
              <a:pathLst>
                <a:path w="1885" h="609" fill="none" extrusionOk="0">
                  <a:moveTo>
                    <a:pt x="0" y="608"/>
                  </a:moveTo>
                  <a:lnTo>
                    <a:pt x="1885" y="1"/>
                  </a:lnTo>
                </a:path>
              </a:pathLst>
            </a:custGeom>
            <a:noFill/>
            <a:ln w="7600" cap="flat" cmpd="sng">
              <a:solidFill>
                <a:srgbClr val="364769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2"/>
            <p:cNvSpPr/>
            <p:nvPr/>
          </p:nvSpPr>
          <p:spPr>
            <a:xfrm>
              <a:off x="2250300" y="1365050"/>
              <a:ext cx="40300" cy="13700"/>
            </a:xfrm>
            <a:custGeom>
              <a:avLst/>
              <a:gdLst/>
              <a:ahLst/>
              <a:cxnLst/>
              <a:rect l="l" t="t" r="r" b="b"/>
              <a:pathLst>
                <a:path w="1612" h="548" fill="none" extrusionOk="0">
                  <a:moveTo>
                    <a:pt x="1" y="548"/>
                  </a:moveTo>
                  <a:lnTo>
                    <a:pt x="1612" y="1"/>
                  </a:lnTo>
                </a:path>
              </a:pathLst>
            </a:custGeom>
            <a:noFill/>
            <a:ln w="7600" cap="flat" cmpd="sng">
              <a:solidFill>
                <a:srgbClr val="364769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2"/>
            <p:cNvSpPr/>
            <p:nvPr/>
          </p:nvSpPr>
          <p:spPr>
            <a:xfrm>
              <a:off x="2223700" y="1339225"/>
              <a:ext cx="26625" cy="69925"/>
            </a:xfrm>
            <a:custGeom>
              <a:avLst/>
              <a:gdLst/>
              <a:ahLst/>
              <a:cxnLst/>
              <a:rect l="l" t="t" r="r" b="b"/>
              <a:pathLst>
                <a:path w="1065" h="2797" fill="none" extrusionOk="0">
                  <a:moveTo>
                    <a:pt x="1065" y="0"/>
                  </a:moveTo>
                  <a:cubicBezTo>
                    <a:pt x="1065" y="0"/>
                    <a:pt x="518" y="1125"/>
                    <a:pt x="1" y="1398"/>
                  </a:cubicBezTo>
                  <a:cubicBezTo>
                    <a:pt x="1" y="1398"/>
                    <a:pt x="487" y="2219"/>
                    <a:pt x="62" y="2797"/>
                  </a:cubicBez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2"/>
            <p:cNvSpPr/>
            <p:nvPr/>
          </p:nvSpPr>
          <p:spPr>
            <a:xfrm>
              <a:off x="1860475" y="1435575"/>
              <a:ext cx="220400" cy="295375"/>
            </a:xfrm>
            <a:custGeom>
              <a:avLst/>
              <a:gdLst/>
              <a:ahLst/>
              <a:cxnLst/>
              <a:rect l="l" t="t" r="r" b="b"/>
              <a:pathLst>
                <a:path w="8816" h="11815" extrusionOk="0">
                  <a:moveTo>
                    <a:pt x="2206" y="0"/>
                  </a:moveTo>
                  <a:cubicBezTo>
                    <a:pt x="1556" y="0"/>
                    <a:pt x="1065" y="189"/>
                    <a:pt x="1065" y="189"/>
                  </a:cubicBezTo>
                  <a:cubicBezTo>
                    <a:pt x="1065" y="189"/>
                    <a:pt x="1" y="857"/>
                    <a:pt x="1" y="2012"/>
                  </a:cubicBezTo>
                  <a:cubicBezTo>
                    <a:pt x="1" y="3168"/>
                    <a:pt x="4378" y="10432"/>
                    <a:pt x="4378" y="10432"/>
                  </a:cubicBezTo>
                  <a:cubicBezTo>
                    <a:pt x="4378" y="10432"/>
                    <a:pt x="5093" y="11814"/>
                    <a:pt x="6481" y="11814"/>
                  </a:cubicBezTo>
                  <a:cubicBezTo>
                    <a:pt x="6660" y="11814"/>
                    <a:pt x="6851" y="11791"/>
                    <a:pt x="7053" y="11739"/>
                  </a:cubicBezTo>
                  <a:cubicBezTo>
                    <a:pt x="8816" y="11283"/>
                    <a:pt x="8420" y="9611"/>
                    <a:pt x="8420" y="9611"/>
                  </a:cubicBezTo>
                  <a:cubicBezTo>
                    <a:pt x="8420" y="9611"/>
                    <a:pt x="5746" y="3168"/>
                    <a:pt x="4530" y="1253"/>
                  </a:cubicBezTo>
                  <a:cubicBezTo>
                    <a:pt x="3870" y="239"/>
                    <a:pt x="2938" y="0"/>
                    <a:pt x="2206" y="0"/>
                  </a:cubicBezTo>
                  <a:close/>
                </a:path>
              </a:pathLst>
            </a:custGeom>
            <a:solidFill>
              <a:srgbClr val="E6A5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2"/>
            <p:cNvSpPr/>
            <p:nvPr/>
          </p:nvSpPr>
          <p:spPr>
            <a:xfrm>
              <a:off x="1839975" y="1427375"/>
              <a:ext cx="192275" cy="220375"/>
            </a:xfrm>
            <a:custGeom>
              <a:avLst/>
              <a:gdLst/>
              <a:ahLst/>
              <a:cxnLst/>
              <a:rect l="l" t="t" r="r" b="b"/>
              <a:pathLst>
                <a:path w="7691" h="8815" extrusionOk="0">
                  <a:moveTo>
                    <a:pt x="3313" y="0"/>
                  </a:moveTo>
                  <a:cubicBezTo>
                    <a:pt x="0" y="1915"/>
                    <a:pt x="1763" y="8815"/>
                    <a:pt x="3070" y="8815"/>
                  </a:cubicBezTo>
                  <a:cubicBezTo>
                    <a:pt x="4377" y="8754"/>
                    <a:pt x="7690" y="5836"/>
                    <a:pt x="7690" y="5836"/>
                  </a:cubicBezTo>
                  <a:cubicBezTo>
                    <a:pt x="7690" y="5836"/>
                    <a:pt x="6535" y="3070"/>
                    <a:pt x="5775" y="1763"/>
                  </a:cubicBezTo>
                  <a:cubicBezTo>
                    <a:pt x="4985" y="456"/>
                    <a:pt x="3313" y="0"/>
                    <a:pt x="3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2"/>
            <p:cNvSpPr/>
            <p:nvPr/>
          </p:nvSpPr>
          <p:spPr>
            <a:xfrm>
              <a:off x="1874150" y="2054275"/>
              <a:ext cx="46400" cy="448350"/>
            </a:xfrm>
            <a:custGeom>
              <a:avLst/>
              <a:gdLst/>
              <a:ahLst/>
              <a:cxnLst/>
              <a:rect l="l" t="t" r="r" b="b"/>
              <a:pathLst>
                <a:path w="1856" h="17934" fill="none" extrusionOk="0">
                  <a:moveTo>
                    <a:pt x="1" y="0"/>
                  </a:moveTo>
                  <a:lnTo>
                    <a:pt x="1855" y="1793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2"/>
            <p:cNvSpPr/>
            <p:nvPr/>
          </p:nvSpPr>
          <p:spPr>
            <a:xfrm>
              <a:off x="1761700" y="2053500"/>
              <a:ext cx="40300" cy="449125"/>
            </a:xfrm>
            <a:custGeom>
              <a:avLst/>
              <a:gdLst/>
              <a:ahLst/>
              <a:cxnLst/>
              <a:rect l="l" t="t" r="r" b="b"/>
              <a:pathLst>
                <a:path w="1612" h="17965" fill="none" extrusionOk="0">
                  <a:moveTo>
                    <a:pt x="0" y="1"/>
                  </a:moveTo>
                  <a:lnTo>
                    <a:pt x="1611" y="1796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2"/>
            <p:cNvSpPr/>
            <p:nvPr/>
          </p:nvSpPr>
          <p:spPr>
            <a:xfrm>
              <a:off x="1518525" y="2053500"/>
              <a:ext cx="40300" cy="449125"/>
            </a:xfrm>
            <a:custGeom>
              <a:avLst/>
              <a:gdLst/>
              <a:ahLst/>
              <a:cxnLst/>
              <a:rect l="l" t="t" r="r" b="b"/>
              <a:pathLst>
                <a:path w="1612" h="17965" fill="none" extrusionOk="0">
                  <a:moveTo>
                    <a:pt x="1612" y="1"/>
                  </a:moveTo>
                  <a:lnTo>
                    <a:pt x="1" y="1796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2"/>
            <p:cNvSpPr/>
            <p:nvPr/>
          </p:nvSpPr>
          <p:spPr>
            <a:xfrm>
              <a:off x="1444825" y="1606700"/>
              <a:ext cx="374650" cy="453675"/>
            </a:xfrm>
            <a:custGeom>
              <a:avLst/>
              <a:gdLst/>
              <a:ahLst/>
              <a:cxnLst/>
              <a:rect l="l" t="t" r="r" b="b"/>
              <a:pathLst>
                <a:path w="14986" h="18147" extrusionOk="0">
                  <a:moveTo>
                    <a:pt x="973" y="0"/>
                  </a:moveTo>
                  <a:cubicBezTo>
                    <a:pt x="426" y="0"/>
                    <a:pt x="0" y="487"/>
                    <a:pt x="61" y="1034"/>
                  </a:cubicBezTo>
                  <a:lnTo>
                    <a:pt x="2280" y="17356"/>
                  </a:lnTo>
                  <a:cubicBezTo>
                    <a:pt x="2341" y="17812"/>
                    <a:pt x="2736" y="18147"/>
                    <a:pt x="3192" y="18147"/>
                  </a:cubicBezTo>
                  <a:lnTo>
                    <a:pt x="13982" y="18147"/>
                  </a:lnTo>
                  <a:cubicBezTo>
                    <a:pt x="14560" y="18147"/>
                    <a:pt x="14985" y="17660"/>
                    <a:pt x="14894" y="17113"/>
                  </a:cubicBezTo>
                  <a:lnTo>
                    <a:pt x="12706" y="791"/>
                  </a:lnTo>
                  <a:cubicBezTo>
                    <a:pt x="12645" y="335"/>
                    <a:pt x="12250" y="0"/>
                    <a:pt x="117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2"/>
            <p:cNvSpPr/>
            <p:nvPr/>
          </p:nvSpPr>
          <p:spPr>
            <a:xfrm>
              <a:off x="1615800" y="2023875"/>
              <a:ext cx="319175" cy="37250"/>
            </a:xfrm>
            <a:custGeom>
              <a:avLst/>
              <a:gdLst/>
              <a:ahLst/>
              <a:cxnLst/>
              <a:rect l="l" t="t" r="r" b="b"/>
              <a:pathLst>
                <a:path w="12767" h="1490" extrusionOk="0">
                  <a:moveTo>
                    <a:pt x="0" y="1"/>
                  </a:moveTo>
                  <a:lnTo>
                    <a:pt x="0" y="1490"/>
                  </a:lnTo>
                  <a:lnTo>
                    <a:pt x="12767" y="1490"/>
                  </a:lnTo>
                  <a:cubicBezTo>
                    <a:pt x="12767" y="669"/>
                    <a:pt x="12098" y="1"/>
                    <a:pt x="113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2"/>
            <p:cNvSpPr/>
            <p:nvPr/>
          </p:nvSpPr>
          <p:spPr>
            <a:xfrm>
              <a:off x="1792850" y="2401550"/>
              <a:ext cx="157325" cy="113850"/>
            </a:xfrm>
            <a:custGeom>
              <a:avLst/>
              <a:gdLst/>
              <a:ahLst/>
              <a:cxnLst/>
              <a:rect l="l" t="t" r="r" b="b"/>
              <a:pathLst>
                <a:path w="6293" h="4554" extrusionOk="0">
                  <a:moveTo>
                    <a:pt x="3314" y="0"/>
                  </a:moveTo>
                  <a:lnTo>
                    <a:pt x="1125" y="213"/>
                  </a:lnTo>
                  <a:lnTo>
                    <a:pt x="1" y="4438"/>
                  </a:lnTo>
                  <a:cubicBezTo>
                    <a:pt x="1" y="4438"/>
                    <a:pt x="3367" y="4553"/>
                    <a:pt x="5151" y="4553"/>
                  </a:cubicBezTo>
                  <a:cubicBezTo>
                    <a:pt x="5788" y="4553"/>
                    <a:pt x="6224" y="4539"/>
                    <a:pt x="6232" y="4499"/>
                  </a:cubicBezTo>
                  <a:cubicBezTo>
                    <a:pt x="6293" y="4347"/>
                    <a:pt x="3800" y="2857"/>
                    <a:pt x="3800" y="2857"/>
                  </a:cubicBezTo>
                  <a:lnTo>
                    <a:pt x="3010" y="1793"/>
                  </a:lnTo>
                  <a:lnTo>
                    <a:pt x="33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2"/>
            <p:cNvSpPr/>
            <p:nvPr/>
          </p:nvSpPr>
          <p:spPr>
            <a:xfrm>
              <a:off x="2182675" y="2401550"/>
              <a:ext cx="157325" cy="113850"/>
            </a:xfrm>
            <a:custGeom>
              <a:avLst/>
              <a:gdLst/>
              <a:ahLst/>
              <a:cxnLst/>
              <a:rect l="l" t="t" r="r" b="b"/>
              <a:pathLst>
                <a:path w="6293" h="4554" extrusionOk="0">
                  <a:moveTo>
                    <a:pt x="2311" y="0"/>
                  </a:moveTo>
                  <a:lnTo>
                    <a:pt x="122" y="213"/>
                  </a:lnTo>
                  <a:lnTo>
                    <a:pt x="1" y="4438"/>
                  </a:lnTo>
                  <a:cubicBezTo>
                    <a:pt x="1" y="4438"/>
                    <a:pt x="3351" y="4553"/>
                    <a:pt x="5138" y="4553"/>
                  </a:cubicBezTo>
                  <a:cubicBezTo>
                    <a:pt x="5777" y="4553"/>
                    <a:pt x="6216" y="4539"/>
                    <a:pt x="6232" y="4499"/>
                  </a:cubicBezTo>
                  <a:cubicBezTo>
                    <a:pt x="6293" y="4347"/>
                    <a:pt x="3770" y="2857"/>
                    <a:pt x="3770" y="2857"/>
                  </a:cubicBezTo>
                  <a:lnTo>
                    <a:pt x="2949" y="1976"/>
                  </a:lnTo>
                  <a:lnTo>
                    <a:pt x="23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2"/>
            <p:cNvSpPr/>
            <p:nvPr/>
          </p:nvSpPr>
          <p:spPr>
            <a:xfrm>
              <a:off x="1706975" y="1830875"/>
              <a:ext cx="541850" cy="582100"/>
            </a:xfrm>
            <a:custGeom>
              <a:avLst/>
              <a:gdLst/>
              <a:ahLst/>
              <a:cxnLst/>
              <a:rect l="l" t="t" r="r" b="b"/>
              <a:pathLst>
                <a:path w="21674" h="23284" extrusionOk="0">
                  <a:moveTo>
                    <a:pt x="6262" y="0"/>
                  </a:moveTo>
                  <a:lnTo>
                    <a:pt x="1" y="3040"/>
                  </a:lnTo>
                  <a:cubicBezTo>
                    <a:pt x="1" y="3040"/>
                    <a:pt x="1217" y="7052"/>
                    <a:pt x="6931" y="7721"/>
                  </a:cubicBezTo>
                  <a:cubicBezTo>
                    <a:pt x="8727" y="7931"/>
                    <a:pt x="10130" y="8003"/>
                    <a:pt x="11209" y="8003"/>
                  </a:cubicBezTo>
                  <a:cubicBezTo>
                    <a:pt x="13563" y="8003"/>
                    <a:pt x="14378" y="7660"/>
                    <a:pt x="14378" y="7660"/>
                  </a:cubicBezTo>
                  <a:lnTo>
                    <a:pt x="19059" y="23283"/>
                  </a:lnTo>
                  <a:lnTo>
                    <a:pt x="21582" y="23283"/>
                  </a:lnTo>
                  <a:cubicBezTo>
                    <a:pt x="21673" y="17569"/>
                    <a:pt x="20214" y="9332"/>
                    <a:pt x="19515" y="5806"/>
                  </a:cubicBezTo>
                  <a:cubicBezTo>
                    <a:pt x="19302" y="4711"/>
                    <a:pt x="18542" y="3800"/>
                    <a:pt x="17509" y="3374"/>
                  </a:cubicBezTo>
                  <a:cubicBezTo>
                    <a:pt x="12342" y="1186"/>
                    <a:pt x="6262" y="0"/>
                    <a:pt x="6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2"/>
            <p:cNvSpPr/>
            <p:nvPr/>
          </p:nvSpPr>
          <p:spPr>
            <a:xfrm>
              <a:off x="1569450" y="1818700"/>
              <a:ext cx="436950" cy="600350"/>
            </a:xfrm>
            <a:custGeom>
              <a:avLst/>
              <a:gdLst/>
              <a:ahLst/>
              <a:cxnLst/>
              <a:rect l="l" t="t" r="r" b="b"/>
              <a:pathLst>
                <a:path w="17478" h="24014" extrusionOk="0">
                  <a:moveTo>
                    <a:pt x="3253" y="1"/>
                  </a:moveTo>
                  <a:cubicBezTo>
                    <a:pt x="3253" y="1"/>
                    <a:pt x="0" y="5533"/>
                    <a:pt x="3101" y="7448"/>
                  </a:cubicBezTo>
                  <a:cubicBezTo>
                    <a:pt x="4602" y="8360"/>
                    <a:pt x="6618" y="8596"/>
                    <a:pt x="8296" y="8596"/>
                  </a:cubicBezTo>
                  <a:cubicBezTo>
                    <a:pt x="10084" y="8596"/>
                    <a:pt x="11490" y="8329"/>
                    <a:pt x="11490" y="8329"/>
                  </a:cubicBezTo>
                  <a:lnTo>
                    <a:pt x="11490" y="8329"/>
                  </a:lnTo>
                  <a:lnTo>
                    <a:pt x="9484" y="23922"/>
                  </a:lnTo>
                  <a:lnTo>
                    <a:pt x="12584" y="24013"/>
                  </a:lnTo>
                  <a:cubicBezTo>
                    <a:pt x="12584" y="24013"/>
                    <a:pt x="16292" y="11612"/>
                    <a:pt x="17265" y="6445"/>
                  </a:cubicBezTo>
                  <a:cubicBezTo>
                    <a:pt x="17478" y="5320"/>
                    <a:pt x="16931" y="4165"/>
                    <a:pt x="15867" y="3618"/>
                  </a:cubicBezTo>
                  <a:lnTo>
                    <a:pt x="10213" y="761"/>
                  </a:lnTo>
                  <a:lnTo>
                    <a:pt x="32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2"/>
            <p:cNvSpPr/>
            <p:nvPr/>
          </p:nvSpPr>
          <p:spPr>
            <a:xfrm>
              <a:off x="1865050" y="2472975"/>
              <a:ext cx="22050" cy="16750"/>
            </a:xfrm>
            <a:custGeom>
              <a:avLst/>
              <a:gdLst/>
              <a:ahLst/>
              <a:cxnLst/>
              <a:rect l="l" t="t" r="r" b="b"/>
              <a:pathLst>
                <a:path w="882" h="670" fill="none" extrusionOk="0">
                  <a:moveTo>
                    <a:pt x="882" y="0"/>
                  </a:moveTo>
                  <a:lnTo>
                    <a:pt x="0" y="669"/>
                  </a:ln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2"/>
            <p:cNvSpPr/>
            <p:nvPr/>
          </p:nvSpPr>
          <p:spPr>
            <a:xfrm>
              <a:off x="1852125" y="2454725"/>
              <a:ext cx="22825" cy="12950"/>
            </a:xfrm>
            <a:custGeom>
              <a:avLst/>
              <a:gdLst/>
              <a:ahLst/>
              <a:cxnLst/>
              <a:rect l="l" t="t" r="r" b="b"/>
              <a:pathLst>
                <a:path w="913" h="518" fill="none" extrusionOk="0">
                  <a:moveTo>
                    <a:pt x="912" y="1"/>
                  </a:moveTo>
                  <a:lnTo>
                    <a:pt x="0" y="518"/>
                  </a:ln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2"/>
            <p:cNvSpPr/>
            <p:nvPr/>
          </p:nvSpPr>
          <p:spPr>
            <a:xfrm>
              <a:off x="2265500" y="2472975"/>
              <a:ext cx="11425" cy="20550"/>
            </a:xfrm>
            <a:custGeom>
              <a:avLst/>
              <a:gdLst/>
              <a:ahLst/>
              <a:cxnLst/>
              <a:rect l="l" t="t" r="r" b="b"/>
              <a:pathLst>
                <a:path w="457" h="822" fill="none" extrusionOk="0">
                  <a:moveTo>
                    <a:pt x="457" y="0"/>
                  </a:moveTo>
                  <a:lnTo>
                    <a:pt x="1" y="821"/>
                  </a:ln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2"/>
            <p:cNvSpPr/>
            <p:nvPr/>
          </p:nvSpPr>
          <p:spPr>
            <a:xfrm>
              <a:off x="2240425" y="2450925"/>
              <a:ext cx="15975" cy="24350"/>
            </a:xfrm>
            <a:custGeom>
              <a:avLst/>
              <a:gdLst/>
              <a:ahLst/>
              <a:cxnLst/>
              <a:rect l="l" t="t" r="r" b="b"/>
              <a:pathLst>
                <a:path w="639" h="974" fill="none" extrusionOk="0">
                  <a:moveTo>
                    <a:pt x="639" y="1"/>
                  </a:moveTo>
                  <a:lnTo>
                    <a:pt x="1" y="974"/>
                  </a:ln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2"/>
            <p:cNvSpPr/>
            <p:nvPr/>
          </p:nvSpPr>
          <p:spPr>
            <a:xfrm>
              <a:off x="1623400" y="1405150"/>
              <a:ext cx="356400" cy="446250"/>
            </a:xfrm>
            <a:custGeom>
              <a:avLst/>
              <a:gdLst/>
              <a:ahLst/>
              <a:cxnLst/>
              <a:rect l="l" t="t" r="r" b="b"/>
              <a:pathLst>
                <a:path w="14256" h="17850" extrusionOk="0">
                  <a:moveTo>
                    <a:pt x="4370" y="0"/>
                  </a:moveTo>
                  <a:cubicBezTo>
                    <a:pt x="3444" y="0"/>
                    <a:pt x="1742" y="47"/>
                    <a:pt x="1155" y="372"/>
                  </a:cubicBezTo>
                  <a:cubicBezTo>
                    <a:pt x="152" y="2439"/>
                    <a:pt x="0" y="10646"/>
                    <a:pt x="0" y="10646"/>
                  </a:cubicBezTo>
                  <a:cubicBezTo>
                    <a:pt x="0" y="10646"/>
                    <a:pt x="152" y="13959"/>
                    <a:pt x="274" y="15874"/>
                  </a:cubicBezTo>
                  <a:cubicBezTo>
                    <a:pt x="335" y="16664"/>
                    <a:pt x="943" y="17333"/>
                    <a:pt x="1733" y="17424"/>
                  </a:cubicBezTo>
                  <a:cubicBezTo>
                    <a:pt x="4347" y="17698"/>
                    <a:pt x="9484" y="17850"/>
                    <a:pt x="9484" y="17850"/>
                  </a:cubicBezTo>
                  <a:cubicBezTo>
                    <a:pt x="9484" y="17850"/>
                    <a:pt x="11125" y="17819"/>
                    <a:pt x="11368" y="17211"/>
                  </a:cubicBezTo>
                  <a:cubicBezTo>
                    <a:pt x="11581" y="16604"/>
                    <a:pt x="11247" y="13655"/>
                    <a:pt x="11247" y="13655"/>
                  </a:cubicBezTo>
                  <a:cubicBezTo>
                    <a:pt x="11247" y="13655"/>
                    <a:pt x="14256" y="3290"/>
                    <a:pt x="13952" y="2378"/>
                  </a:cubicBezTo>
                  <a:cubicBezTo>
                    <a:pt x="13618" y="1467"/>
                    <a:pt x="12554" y="1071"/>
                    <a:pt x="12554" y="1071"/>
                  </a:cubicBezTo>
                  <a:cubicBezTo>
                    <a:pt x="11338" y="524"/>
                    <a:pt x="4985" y="8"/>
                    <a:pt x="4985" y="8"/>
                  </a:cubicBezTo>
                  <a:cubicBezTo>
                    <a:pt x="4985" y="8"/>
                    <a:pt x="4740" y="0"/>
                    <a:pt x="43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2"/>
            <p:cNvSpPr/>
            <p:nvPr/>
          </p:nvSpPr>
          <p:spPr>
            <a:xfrm>
              <a:off x="1856675" y="1962325"/>
              <a:ext cx="60075" cy="64625"/>
            </a:xfrm>
            <a:custGeom>
              <a:avLst/>
              <a:gdLst/>
              <a:ahLst/>
              <a:cxnLst/>
              <a:rect l="l" t="t" r="r" b="b"/>
              <a:pathLst>
                <a:path w="2403" h="2585" fill="none" extrusionOk="0">
                  <a:moveTo>
                    <a:pt x="1" y="2584"/>
                  </a:moveTo>
                  <a:cubicBezTo>
                    <a:pt x="1" y="2584"/>
                    <a:pt x="183" y="669"/>
                    <a:pt x="2402" y="1"/>
                  </a:cubicBez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2"/>
            <p:cNvSpPr/>
            <p:nvPr/>
          </p:nvSpPr>
          <p:spPr>
            <a:xfrm>
              <a:off x="1504850" y="1413525"/>
              <a:ext cx="220400" cy="295375"/>
            </a:xfrm>
            <a:custGeom>
              <a:avLst/>
              <a:gdLst/>
              <a:ahLst/>
              <a:cxnLst/>
              <a:rect l="l" t="t" r="r" b="b"/>
              <a:pathLst>
                <a:path w="8816" h="11815" extrusionOk="0">
                  <a:moveTo>
                    <a:pt x="6610" y="1"/>
                  </a:moveTo>
                  <a:cubicBezTo>
                    <a:pt x="5879" y="1"/>
                    <a:pt x="4946" y="239"/>
                    <a:pt x="4286" y="1253"/>
                  </a:cubicBezTo>
                  <a:cubicBezTo>
                    <a:pt x="3071" y="3168"/>
                    <a:pt x="396" y="9612"/>
                    <a:pt x="396" y="9612"/>
                  </a:cubicBezTo>
                  <a:cubicBezTo>
                    <a:pt x="396" y="9612"/>
                    <a:pt x="1" y="11284"/>
                    <a:pt x="1764" y="11740"/>
                  </a:cubicBezTo>
                  <a:cubicBezTo>
                    <a:pt x="1965" y="11792"/>
                    <a:pt x="2156" y="11815"/>
                    <a:pt x="2336" y="11815"/>
                  </a:cubicBezTo>
                  <a:cubicBezTo>
                    <a:pt x="3723" y="11815"/>
                    <a:pt x="4438" y="10433"/>
                    <a:pt x="4438" y="10433"/>
                  </a:cubicBezTo>
                  <a:cubicBezTo>
                    <a:pt x="4438" y="10433"/>
                    <a:pt x="8815" y="3168"/>
                    <a:pt x="8815" y="2013"/>
                  </a:cubicBezTo>
                  <a:cubicBezTo>
                    <a:pt x="8815" y="858"/>
                    <a:pt x="7752" y="189"/>
                    <a:pt x="7752" y="189"/>
                  </a:cubicBezTo>
                  <a:cubicBezTo>
                    <a:pt x="7752" y="189"/>
                    <a:pt x="7260" y="1"/>
                    <a:pt x="6610" y="1"/>
                  </a:cubicBezTo>
                  <a:close/>
                </a:path>
              </a:pathLst>
            </a:custGeom>
            <a:solidFill>
              <a:srgbClr val="E6A5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2"/>
            <p:cNvSpPr/>
            <p:nvPr/>
          </p:nvSpPr>
          <p:spPr>
            <a:xfrm>
              <a:off x="1508650" y="1630400"/>
              <a:ext cx="490150" cy="117225"/>
            </a:xfrm>
            <a:custGeom>
              <a:avLst/>
              <a:gdLst/>
              <a:ahLst/>
              <a:cxnLst/>
              <a:rect l="l" t="t" r="r" b="b"/>
              <a:pathLst>
                <a:path w="19606" h="4689" extrusionOk="0">
                  <a:moveTo>
                    <a:pt x="2783" y="1"/>
                  </a:moveTo>
                  <a:cubicBezTo>
                    <a:pt x="1406" y="1"/>
                    <a:pt x="609" y="390"/>
                    <a:pt x="609" y="390"/>
                  </a:cubicBezTo>
                  <a:cubicBezTo>
                    <a:pt x="487" y="451"/>
                    <a:pt x="365" y="633"/>
                    <a:pt x="274" y="876"/>
                  </a:cubicBezTo>
                  <a:cubicBezTo>
                    <a:pt x="1" y="1879"/>
                    <a:pt x="578" y="2943"/>
                    <a:pt x="1551" y="3277"/>
                  </a:cubicBezTo>
                  <a:cubicBezTo>
                    <a:pt x="4751" y="4439"/>
                    <a:pt x="10909" y="4526"/>
                    <a:pt x="12695" y="4526"/>
                  </a:cubicBezTo>
                  <a:cubicBezTo>
                    <a:pt x="13013" y="4526"/>
                    <a:pt x="13192" y="4524"/>
                    <a:pt x="13192" y="4524"/>
                  </a:cubicBezTo>
                  <a:lnTo>
                    <a:pt x="14104" y="4676"/>
                  </a:lnTo>
                  <a:cubicBezTo>
                    <a:pt x="14158" y="4685"/>
                    <a:pt x="14216" y="4689"/>
                    <a:pt x="14276" y="4689"/>
                  </a:cubicBezTo>
                  <a:cubicBezTo>
                    <a:pt x="15252" y="4689"/>
                    <a:pt x="17083" y="3612"/>
                    <a:pt x="17083" y="3612"/>
                  </a:cubicBezTo>
                  <a:lnTo>
                    <a:pt x="19302" y="3673"/>
                  </a:lnTo>
                  <a:lnTo>
                    <a:pt x="19606" y="2548"/>
                  </a:lnTo>
                  <a:cubicBezTo>
                    <a:pt x="19606" y="2548"/>
                    <a:pt x="17022" y="1150"/>
                    <a:pt x="16475" y="1150"/>
                  </a:cubicBezTo>
                  <a:cubicBezTo>
                    <a:pt x="15928" y="1150"/>
                    <a:pt x="13192" y="2457"/>
                    <a:pt x="13192" y="2457"/>
                  </a:cubicBezTo>
                  <a:cubicBezTo>
                    <a:pt x="13192" y="2457"/>
                    <a:pt x="5989" y="390"/>
                    <a:pt x="3922" y="86"/>
                  </a:cubicBezTo>
                  <a:cubicBezTo>
                    <a:pt x="3508" y="25"/>
                    <a:pt x="3128" y="1"/>
                    <a:pt x="2783" y="1"/>
                  </a:cubicBezTo>
                  <a:close/>
                </a:path>
              </a:pathLst>
            </a:custGeom>
            <a:solidFill>
              <a:srgbClr val="E6A5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2"/>
            <p:cNvSpPr/>
            <p:nvPr/>
          </p:nvSpPr>
          <p:spPr>
            <a:xfrm>
              <a:off x="1548925" y="1406525"/>
              <a:ext cx="191525" cy="197150"/>
            </a:xfrm>
            <a:custGeom>
              <a:avLst/>
              <a:gdLst/>
              <a:ahLst/>
              <a:cxnLst/>
              <a:rect l="l" t="t" r="r" b="b"/>
              <a:pathLst>
                <a:path w="7661" h="7886" extrusionOk="0">
                  <a:moveTo>
                    <a:pt x="5375" y="1"/>
                  </a:moveTo>
                  <a:cubicBezTo>
                    <a:pt x="4620" y="1"/>
                    <a:pt x="3339" y="179"/>
                    <a:pt x="2523" y="1260"/>
                  </a:cubicBezTo>
                  <a:cubicBezTo>
                    <a:pt x="1277" y="2871"/>
                    <a:pt x="1" y="6123"/>
                    <a:pt x="1" y="6123"/>
                  </a:cubicBezTo>
                  <a:cubicBezTo>
                    <a:pt x="1" y="6123"/>
                    <a:pt x="2767" y="7825"/>
                    <a:pt x="4925" y="7886"/>
                  </a:cubicBezTo>
                  <a:cubicBezTo>
                    <a:pt x="4925" y="7886"/>
                    <a:pt x="7660" y="3053"/>
                    <a:pt x="7660" y="1989"/>
                  </a:cubicBezTo>
                  <a:cubicBezTo>
                    <a:pt x="7660" y="925"/>
                    <a:pt x="6293" y="135"/>
                    <a:pt x="5989" y="44"/>
                  </a:cubicBezTo>
                  <a:cubicBezTo>
                    <a:pt x="5989" y="44"/>
                    <a:pt x="5745" y="1"/>
                    <a:pt x="5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2"/>
            <p:cNvSpPr/>
            <p:nvPr/>
          </p:nvSpPr>
          <p:spPr>
            <a:xfrm>
              <a:off x="1563375" y="1634050"/>
              <a:ext cx="71450" cy="26625"/>
            </a:xfrm>
            <a:custGeom>
              <a:avLst/>
              <a:gdLst/>
              <a:ahLst/>
              <a:cxnLst/>
              <a:rect l="l" t="t" r="r" b="b"/>
              <a:pathLst>
                <a:path w="2858" h="1065" fill="none" extrusionOk="0">
                  <a:moveTo>
                    <a:pt x="2857" y="183"/>
                  </a:moveTo>
                  <a:cubicBezTo>
                    <a:pt x="2857" y="183"/>
                    <a:pt x="1216" y="1"/>
                    <a:pt x="0" y="1064"/>
                  </a:cubicBez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2"/>
            <p:cNvSpPr/>
            <p:nvPr/>
          </p:nvSpPr>
          <p:spPr>
            <a:xfrm>
              <a:off x="1915200" y="1659125"/>
              <a:ext cx="5350" cy="59300"/>
            </a:xfrm>
            <a:custGeom>
              <a:avLst/>
              <a:gdLst/>
              <a:ahLst/>
              <a:cxnLst/>
              <a:rect l="l" t="t" r="r" b="b"/>
              <a:pathLst>
                <a:path w="214" h="2372" fill="none" extrusionOk="0">
                  <a:moveTo>
                    <a:pt x="213" y="1"/>
                  </a:moveTo>
                  <a:lnTo>
                    <a:pt x="0" y="2372"/>
                  </a:ln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2"/>
            <p:cNvSpPr/>
            <p:nvPr/>
          </p:nvSpPr>
          <p:spPr>
            <a:xfrm>
              <a:off x="1919000" y="1672050"/>
              <a:ext cx="62325" cy="24350"/>
            </a:xfrm>
            <a:custGeom>
              <a:avLst/>
              <a:gdLst/>
              <a:ahLst/>
              <a:cxnLst/>
              <a:rect l="l" t="t" r="r" b="b"/>
              <a:pathLst>
                <a:path w="2493" h="974" fill="none" extrusionOk="0">
                  <a:moveTo>
                    <a:pt x="0" y="0"/>
                  </a:moveTo>
                  <a:lnTo>
                    <a:pt x="2493" y="973"/>
                  </a:ln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2"/>
            <p:cNvSpPr/>
            <p:nvPr/>
          </p:nvSpPr>
          <p:spPr>
            <a:xfrm>
              <a:off x="1920525" y="1691050"/>
              <a:ext cx="50925" cy="16725"/>
            </a:xfrm>
            <a:custGeom>
              <a:avLst/>
              <a:gdLst/>
              <a:ahLst/>
              <a:cxnLst/>
              <a:rect l="l" t="t" r="r" b="b"/>
              <a:pathLst>
                <a:path w="2037" h="669" fill="none" extrusionOk="0">
                  <a:moveTo>
                    <a:pt x="0" y="0"/>
                  </a:moveTo>
                  <a:lnTo>
                    <a:pt x="2037" y="669"/>
                  </a:ln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2"/>
            <p:cNvSpPr/>
            <p:nvPr/>
          </p:nvSpPr>
          <p:spPr>
            <a:xfrm>
              <a:off x="1916725" y="1707750"/>
              <a:ext cx="40300" cy="9150"/>
            </a:xfrm>
            <a:custGeom>
              <a:avLst/>
              <a:gdLst/>
              <a:ahLst/>
              <a:cxnLst/>
              <a:rect l="l" t="t" r="r" b="b"/>
              <a:pathLst>
                <a:path w="1612" h="366" fill="none" extrusionOk="0">
                  <a:moveTo>
                    <a:pt x="0" y="1"/>
                  </a:moveTo>
                  <a:lnTo>
                    <a:pt x="1611" y="366"/>
                  </a:lnTo>
                </a:path>
              </a:pathLst>
            </a:custGeom>
            <a:noFill/>
            <a:ln w="7600" cap="flat" cmpd="sng">
              <a:solidFill>
                <a:srgbClr val="364769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2"/>
            <p:cNvSpPr/>
            <p:nvPr/>
          </p:nvSpPr>
          <p:spPr>
            <a:xfrm>
              <a:off x="1662900" y="1471425"/>
              <a:ext cx="54750" cy="131500"/>
            </a:xfrm>
            <a:custGeom>
              <a:avLst/>
              <a:gdLst/>
              <a:ahLst/>
              <a:cxnLst/>
              <a:rect l="l" t="t" r="r" b="b"/>
              <a:pathLst>
                <a:path w="2190" h="5260" fill="none" extrusionOk="0">
                  <a:moveTo>
                    <a:pt x="1" y="5259"/>
                  </a:moveTo>
                  <a:cubicBezTo>
                    <a:pt x="1" y="5259"/>
                    <a:pt x="2037" y="1278"/>
                    <a:pt x="2189" y="1"/>
                  </a:cubicBez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2"/>
            <p:cNvSpPr/>
            <p:nvPr/>
          </p:nvSpPr>
          <p:spPr>
            <a:xfrm>
              <a:off x="1775375" y="1209175"/>
              <a:ext cx="129975" cy="171550"/>
            </a:xfrm>
            <a:custGeom>
              <a:avLst/>
              <a:gdLst/>
              <a:ahLst/>
              <a:cxnLst/>
              <a:rect l="l" t="t" r="r" b="b"/>
              <a:pathLst>
                <a:path w="5199" h="6862" extrusionOk="0">
                  <a:moveTo>
                    <a:pt x="2478" y="1"/>
                  </a:moveTo>
                  <a:cubicBezTo>
                    <a:pt x="1779" y="1"/>
                    <a:pt x="1076" y="177"/>
                    <a:pt x="730" y="704"/>
                  </a:cubicBezTo>
                  <a:cubicBezTo>
                    <a:pt x="61" y="1767"/>
                    <a:pt x="1" y="3682"/>
                    <a:pt x="821" y="4989"/>
                  </a:cubicBezTo>
                  <a:cubicBezTo>
                    <a:pt x="1476" y="6032"/>
                    <a:pt x="2865" y="6862"/>
                    <a:pt x="3694" y="6862"/>
                  </a:cubicBezTo>
                  <a:cubicBezTo>
                    <a:pt x="3904" y="6862"/>
                    <a:pt x="4078" y="6808"/>
                    <a:pt x="4195" y="6692"/>
                  </a:cubicBezTo>
                  <a:cubicBezTo>
                    <a:pt x="5077" y="5263"/>
                    <a:pt x="5168" y="2284"/>
                    <a:pt x="5168" y="2284"/>
                  </a:cubicBezTo>
                  <a:cubicBezTo>
                    <a:pt x="5198" y="1798"/>
                    <a:pt x="4864" y="764"/>
                    <a:pt x="4226" y="369"/>
                  </a:cubicBezTo>
                  <a:cubicBezTo>
                    <a:pt x="3903" y="185"/>
                    <a:pt x="3192" y="1"/>
                    <a:pt x="2478" y="1"/>
                  </a:cubicBezTo>
                  <a:close/>
                </a:path>
              </a:pathLst>
            </a:custGeom>
            <a:solidFill>
              <a:srgbClr val="E6A5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2"/>
            <p:cNvSpPr/>
            <p:nvPr/>
          </p:nvSpPr>
          <p:spPr>
            <a:xfrm>
              <a:off x="1751825" y="1300450"/>
              <a:ext cx="95000" cy="146725"/>
            </a:xfrm>
            <a:custGeom>
              <a:avLst/>
              <a:gdLst/>
              <a:ahLst/>
              <a:cxnLst/>
              <a:rect l="l" t="t" r="r" b="b"/>
              <a:pathLst>
                <a:path w="3800" h="5869" extrusionOk="0">
                  <a:moveTo>
                    <a:pt x="1611" y="1"/>
                  </a:moveTo>
                  <a:lnTo>
                    <a:pt x="0" y="4287"/>
                  </a:lnTo>
                  <a:cubicBezTo>
                    <a:pt x="0" y="4287"/>
                    <a:pt x="616" y="5869"/>
                    <a:pt x="2134" y="5869"/>
                  </a:cubicBezTo>
                  <a:cubicBezTo>
                    <a:pt x="2162" y="5869"/>
                    <a:pt x="2190" y="5868"/>
                    <a:pt x="2219" y="5867"/>
                  </a:cubicBezTo>
                  <a:cubicBezTo>
                    <a:pt x="3800" y="5807"/>
                    <a:pt x="3526" y="4651"/>
                    <a:pt x="3526" y="4651"/>
                  </a:cubicBezTo>
                  <a:lnTo>
                    <a:pt x="3800" y="2615"/>
                  </a:lnTo>
                  <a:lnTo>
                    <a:pt x="1611" y="1"/>
                  </a:lnTo>
                  <a:close/>
                </a:path>
              </a:pathLst>
            </a:custGeom>
            <a:solidFill>
              <a:srgbClr val="E6A5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2"/>
            <p:cNvSpPr/>
            <p:nvPr/>
          </p:nvSpPr>
          <p:spPr>
            <a:xfrm>
              <a:off x="1746500" y="1177200"/>
              <a:ext cx="202150" cy="164325"/>
            </a:xfrm>
            <a:custGeom>
              <a:avLst/>
              <a:gdLst/>
              <a:ahLst/>
              <a:cxnLst/>
              <a:rect l="l" t="t" r="r" b="b"/>
              <a:pathLst>
                <a:path w="8086" h="6573" extrusionOk="0">
                  <a:moveTo>
                    <a:pt x="6447" y="0"/>
                  </a:moveTo>
                  <a:cubicBezTo>
                    <a:pt x="6107" y="0"/>
                    <a:pt x="5698" y="594"/>
                    <a:pt x="5441" y="645"/>
                  </a:cubicBezTo>
                  <a:cubicBezTo>
                    <a:pt x="5431" y="646"/>
                    <a:pt x="5420" y="647"/>
                    <a:pt x="5407" y="647"/>
                  </a:cubicBezTo>
                  <a:cubicBezTo>
                    <a:pt x="5187" y="647"/>
                    <a:pt x="4572" y="503"/>
                    <a:pt x="3864" y="503"/>
                  </a:cubicBezTo>
                  <a:cubicBezTo>
                    <a:pt x="3378" y="503"/>
                    <a:pt x="2849" y="570"/>
                    <a:pt x="2371" y="797"/>
                  </a:cubicBezTo>
                  <a:cubicBezTo>
                    <a:pt x="1156" y="1344"/>
                    <a:pt x="882" y="2742"/>
                    <a:pt x="882" y="2742"/>
                  </a:cubicBezTo>
                  <a:cubicBezTo>
                    <a:pt x="882" y="2742"/>
                    <a:pt x="335" y="2925"/>
                    <a:pt x="183" y="3746"/>
                  </a:cubicBezTo>
                  <a:cubicBezTo>
                    <a:pt x="0" y="4566"/>
                    <a:pt x="1247" y="6572"/>
                    <a:pt x="1247" y="6572"/>
                  </a:cubicBezTo>
                  <a:lnTo>
                    <a:pt x="1642" y="5539"/>
                  </a:lnTo>
                  <a:cubicBezTo>
                    <a:pt x="1642" y="5539"/>
                    <a:pt x="1368" y="4840"/>
                    <a:pt x="1459" y="4323"/>
                  </a:cubicBezTo>
                  <a:cubicBezTo>
                    <a:pt x="1517" y="3998"/>
                    <a:pt x="1719" y="3937"/>
                    <a:pt x="1861" y="3937"/>
                  </a:cubicBezTo>
                  <a:cubicBezTo>
                    <a:pt x="1944" y="3937"/>
                    <a:pt x="2007" y="3958"/>
                    <a:pt x="2007" y="3958"/>
                  </a:cubicBezTo>
                  <a:lnTo>
                    <a:pt x="2007" y="4992"/>
                  </a:lnTo>
                  <a:lnTo>
                    <a:pt x="2463" y="4840"/>
                  </a:lnTo>
                  <a:lnTo>
                    <a:pt x="2463" y="3198"/>
                  </a:lnTo>
                  <a:cubicBezTo>
                    <a:pt x="2463" y="3198"/>
                    <a:pt x="2766" y="2621"/>
                    <a:pt x="3344" y="2591"/>
                  </a:cubicBezTo>
                  <a:cubicBezTo>
                    <a:pt x="3366" y="2588"/>
                    <a:pt x="3389" y="2587"/>
                    <a:pt x="3414" y="2587"/>
                  </a:cubicBezTo>
                  <a:cubicBezTo>
                    <a:pt x="4018" y="2587"/>
                    <a:pt x="5536" y="3269"/>
                    <a:pt x="6353" y="3502"/>
                  </a:cubicBezTo>
                  <a:cubicBezTo>
                    <a:pt x="6428" y="3526"/>
                    <a:pt x="6503" y="3536"/>
                    <a:pt x="6576" y="3536"/>
                  </a:cubicBezTo>
                  <a:cubicBezTo>
                    <a:pt x="7367" y="3536"/>
                    <a:pt x="8042" y="2291"/>
                    <a:pt x="7903" y="2013"/>
                  </a:cubicBezTo>
                  <a:cubicBezTo>
                    <a:pt x="7850" y="1924"/>
                    <a:pt x="7759" y="1892"/>
                    <a:pt x="7658" y="1892"/>
                  </a:cubicBezTo>
                  <a:cubicBezTo>
                    <a:pt x="7416" y="1892"/>
                    <a:pt x="7113" y="2074"/>
                    <a:pt x="7113" y="2074"/>
                  </a:cubicBezTo>
                  <a:cubicBezTo>
                    <a:pt x="7113" y="2074"/>
                    <a:pt x="8086" y="1132"/>
                    <a:pt x="7721" y="736"/>
                  </a:cubicBezTo>
                  <a:cubicBezTo>
                    <a:pt x="7639" y="639"/>
                    <a:pt x="7542" y="603"/>
                    <a:pt x="7443" y="603"/>
                  </a:cubicBezTo>
                  <a:cubicBezTo>
                    <a:pt x="7138" y="603"/>
                    <a:pt x="6809" y="949"/>
                    <a:pt x="6809" y="949"/>
                  </a:cubicBezTo>
                  <a:cubicBezTo>
                    <a:pt x="6809" y="949"/>
                    <a:pt x="6961" y="372"/>
                    <a:pt x="6627" y="68"/>
                  </a:cubicBezTo>
                  <a:cubicBezTo>
                    <a:pt x="6570" y="20"/>
                    <a:pt x="6510" y="0"/>
                    <a:pt x="6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2"/>
            <p:cNvSpPr/>
            <p:nvPr/>
          </p:nvSpPr>
          <p:spPr>
            <a:xfrm>
              <a:off x="1827050" y="1274625"/>
              <a:ext cx="42575" cy="42575"/>
            </a:xfrm>
            <a:custGeom>
              <a:avLst/>
              <a:gdLst/>
              <a:ahLst/>
              <a:cxnLst/>
              <a:rect l="l" t="t" r="r" b="b"/>
              <a:pathLst>
                <a:path w="1703" h="1703" fill="none" extrusionOk="0">
                  <a:moveTo>
                    <a:pt x="1703" y="852"/>
                  </a:moveTo>
                  <a:cubicBezTo>
                    <a:pt x="1703" y="1308"/>
                    <a:pt x="1338" y="1703"/>
                    <a:pt x="851" y="1703"/>
                  </a:cubicBezTo>
                  <a:cubicBezTo>
                    <a:pt x="396" y="1703"/>
                    <a:pt x="0" y="1308"/>
                    <a:pt x="0" y="852"/>
                  </a:cubicBezTo>
                  <a:cubicBezTo>
                    <a:pt x="0" y="396"/>
                    <a:pt x="396" y="1"/>
                    <a:pt x="851" y="1"/>
                  </a:cubicBezTo>
                  <a:cubicBezTo>
                    <a:pt x="1338" y="1"/>
                    <a:pt x="1703" y="396"/>
                    <a:pt x="1703" y="852"/>
                  </a:cubicBezTo>
                  <a:close/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2"/>
            <p:cNvSpPr/>
            <p:nvPr/>
          </p:nvSpPr>
          <p:spPr>
            <a:xfrm>
              <a:off x="1884050" y="1274625"/>
              <a:ext cx="41800" cy="42575"/>
            </a:xfrm>
            <a:custGeom>
              <a:avLst/>
              <a:gdLst/>
              <a:ahLst/>
              <a:cxnLst/>
              <a:rect l="l" t="t" r="r" b="b"/>
              <a:pathLst>
                <a:path w="1672" h="1703" fill="none" extrusionOk="0">
                  <a:moveTo>
                    <a:pt x="1672" y="852"/>
                  </a:moveTo>
                  <a:cubicBezTo>
                    <a:pt x="1672" y="1308"/>
                    <a:pt x="1307" y="1703"/>
                    <a:pt x="821" y="1703"/>
                  </a:cubicBezTo>
                  <a:cubicBezTo>
                    <a:pt x="365" y="1703"/>
                    <a:pt x="0" y="1308"/>
                    <a:pt x="0" y="852"/>
                  </a:cubicBezTo>
                  <a:cubicBezTo>
                    <a:pt x="0" y="396"/>
                    <a:pt x="365" y="1"/>
                    <a:pt x="821" y="1"/>
                  </a:cubicBezTo>
                  <a:cubicBezTo>
                    <a:pt x="1307" y="1"/>
                    <a:pt x="1672" y="396"/>
                    <a:pt x="1672" y="852"/>
                  </a:cubicBezTo>
                  <a:close/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2"/>
            <p:cNvSpPr/>
            <p:nvPr/>
          </p:nvSpPr>
          <p:spPr>
            <a:xfrm>
              <a:off x="1869600" y="1295900"/>
              <a:ext cx="14475" cy="25"/>
            </a:xfrm>
            <a:custGeom>
              <a:avLst/>
              <a:gdLst/>
              <a:ahLst/>
              <a:cxnLst/>
              <a:rect l="l" t="t" r="r" b="b"/>
              <a:pathLst>
                <a:path w="579" h="1" fill="none" extrusionOk="0">
                  <a:moveTo>
                    <a:pt x="1" y="1"/>
                  </a:moveTo>
                  <a:lnTo>
                    <a:pt x="578" y="1"/>
                  </a:ln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2"/>
            <p:cNvSpPr/>
            <p:nvPr/>
          </p:nvSpPr>
          <p:spPr>
            <a:xfrm>
              <a:off x="1751825" y="1407600"/>
              <a:ext cx="68400" cy="48675"/>
            </a:xfrm>
            <a:custGeom>
              <a:avLst/>
              <a:gdLst/>
              <a:ahLst/>
              <a:cxnLst/>
              <a:rect l="l" t="t" r="r" b="b"/>
              <a:pathLst>
                <a:path w="2736" h="1947" fill="none" extrusionOk="0">
                  <a:moveTo>
                    <a:pt x="0" y="1"/>
                  </a:moveTo>
                  <a:cubicBezTo>
                    <a:pt x="0" y="1"/>
                    <a:pt x="578" y="1946"/>
                    <a:pt x="2736" y="1581"/>
                  </a:cubicBez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2"/>
            <p:cNvSpPr/>
            <p:nvPr/>
          </p:nvSpPr>
          <p:spPr>
            <a:xfrm>
              <a:off x="1941025" y="1475225"/>
              <a:ext cx="378450" cy="245475"/>
            </a:xfrm>
            <a:custGeom>
              <a:avLst/>
              <a:gdLst/>
              <a:ahLst/>
              <a:cxnLst/>
              <a:rect l="l" t="t" r="r" b="b"/>
              <a:pathLst>
                <a:path w="15138" h="9819" extrusionOk="0">
                  <a:moveTo>
                    <a:pt x="1794" y="1"/>
                  </a:moveTo>
                  <a:cubicBezTo>
                    <a:pt x="1490" y="1"/>
                    <a:pt x="1247" y="214"/>
                    <a:pt x="1217" y="518"/>
                  </a:cubicBezTo>
                  <a:lnTo>
                    <a:pt x="62" y="9150"/>
                  </a:lnTo>
                  <a:cubicBezTo>
                    <a:pt x="1" y="9515"/>
                    <a:pt x="274" y="9819"/>
                    <a:pt x="639" y="9819"/>
                  </a:cubicBezTo>
                  <a:lnTo>
                    <a:pt x="13344" y="9819"/>
                  </a:lnTo>
                  <a:cubicBezTo>
                    <a:pt x="13648" y="9819"/>
                    <a:pt x="13892" y="9606"/>
                    <a:pt x="13922" y="9302"/>
                  </a:cubicBezTo>
                  <a:lnTo>
                    <a:pt x="15077" y="670"/>
                  </a:lnTo>
                  <a:cubicBezTo>
                    <a:pt x="15138" y="305"/>
                    <a:pt x="14864" y="1"/>
                    <a:pt x="145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2"/>
            <p:cNvSpPr/>
            <p:nvPr/>
          </p:nvSpPr>
          <p:spPr>
            <a:xfrm>
              <a:off x="2107450" y="1578575"/>
              <a:ext cx="69175" cy="69175"/>
            </a:xfrm>
            <a:custGeom>
              <a:avLst/>
              <a:gdLst/>
              <a:ahLst/>
              <a:cxnLst/>
              <a:rect l="l" t="t" r="r" b="b"/>
              <a:pathLst>
                <a:path w="2767" h="2767" extrusionOk="0">
                  <a:moveTo>
                    <a:pt x="1368" y="1"/>
                  </a:moveTo>
                  <a:cubicBezTo>
                    <a:pt x="608" y="1"/>
                    <a:pt x="0" y="639"/>
                    <a:pt x="0" y="1399"/>
                  </a:cubicBezTo>
                  <a:cubicBezTo>
                    <a:pt x="0" y="2159"/>
                    <a:pt x="608" y="2767"/>
                    <a:pt x="1368" y="2767"/>
                  </a:cubicBezTo>
                  <a:cubicBezTo>
                    <a:pt x="2128" y="2767"/>
                    <a:pt x="2766" y="2159"/>
                    <a:pt x="2766" y="1399"/>
                  </a:cubicBezTo>
                  <a:cubicBezTo>
                    <a:pt x="2766" y="639"/>
                    <a:pt x="2128" y="1"/>
                    <a:pt x="13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2"/>
            <p:cNvSpPr/>
            <p:nvPr/>
          </p:nvSpPr>
          <p:spPr>
            <a:xfrm>
              <a:off x="1700150" y="1567175"/>
              <a:ext cx="201400" cy="76775"/>
            </a:xfrm>
            <a:custGeom>
              <a:avLst/>
              <a:gdLst/>
              <a:ahLst/>
              <a:cxnLst/>
              <a:rect l="l" t="t" r="r" b="b"/>
              <a:pathLst>
                <a:path w="8056" h="3071" fill="none" extrusionOk="0">
                  <a:moveTo>
                    <a:pt x="0" y="2828"/>
                  </a:moveTo>
                  <a:cubicBezTo>
                    <a:pt x="0" y="2828"/>
                    <a:pt x="4924" y="3071"/>
                    <a:pt x="8055" y="1"/>
                  </a:cubicBez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2"/>
            <p:cNvSpPr/>
            <p:nvPr/>
          </p:nvSpPr>
          <p:spPr>
            <a:xfrm>
              <a:off x="1930400" y="1498025"/>
              <a:ext cx="7625" cy="134525"/>
            </a:xfrm>
            <a:custGeom>
              <a:avLst/>
              <a:gdLst/>
              <a:ahLst/>
              <a:cxnLst/>
              <a:rect l="l" t="t" r="r" b="b"/>
              <a:pathLst>
                <a:path w="305" h="5381" fill="none" extrusionOk="0">
                  <a:moveTo>
                    <a:pt x="152" y="1"/>
                  </a:moveTo>
                  <a:cubicBezTo>
                    <a:pt x="152" y="1"/>
                    <a:pt x="304" y="3679"/>
                    <a:pt x="0" y="5381"/>
                  </a:cubicBezTo>
                </a:path>
              </a:pathLst>
            </a:custGeom>
            <a:noFill/>
            <a:ln w="76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2"/>
            <p:cNvSpPr/>
            <p:nvPr/>
          </p:nvSpPr>
          <p:spPr>
            <a:xfrm>
              <a:off x="1803500" y="1338450"/>
              <a:ext cx="35725" cy="34975"/>
            </a:xfrm>
            <a:custGeom>
              <a:avLst/>
              <a:gdLst/>
              <a:ahLst/>
              <a:cxnLst/>
              <a:rect l="l" t="t" r="r" b="b"/>
              <a:pathLst>
                <a:path w="1429" h="1399" fill="none" extrusionOk="0">
                  <a:moveTo>
                    <a:pt x="0" y="1"/>
                  </a:moveTo>
                  <a:cubicBezTo>
                    <a:pt x="0" y="1"/>
                    <a:pt x="61" y="913"/>
                    <a:pt x="1429" y="1399"/>
                  </a:cubicBezTo>
                </a:path>
              </a:pathLst>
            </a:custGeom>
            <a:noFill/>
            <a:ln w="76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2"/>
            <p:cNvSpPr/>
            <p:nvPr/>
          </p:nvSpPr>
          <p:spPr>
            <a:xfrm>
              <a:off x="2236625" y="1213075"/>
              <a:ext cx="246225" cy="208225"/>
            </a:xfrm>
            <a:custGeom>
              <a:avLst/>
              <a:gdLst/>
              <a:ahLst/>
              <a:cxnLst/>
              <a:rect l="l" t="t" r="r" b="b"/>
              <a:pathLst>
                <a:path w="9849" h="8329" extrusionOk="0">
                  <a:moveTo>
                    <a:pt x="4378" y="0"/>
                  </a:moveTo>
                  <a:cubicBezTo>
                    <a:pt x="4317" y="0"/>
                    <a:pt x="4286" y="0"/>
                    <a:pt x="4226" y="31"/>
                  </a:cubicBezTo>
                  <a:cubicBezTo>
                    <a:pt x="3739" y="396"/>
                    <a:pt x="548" y="2949"/>
                    <a:pt x="1" y="7812"/>
                  </a:cubicBezTo>
                  <a:cubicBezTo>
                    <a:pt x="1" y="7934"/>
                    <a:pt x="92" y="8055"/>
                    <a:pt x="213" y="8055"/>
                  </a:cubicBezTo>
                  <a:lnTo>
                    <a:pt x="5624" y="8329"/>
                  </a:lnTo>
                  <a:cubicBezTo>
                    <a:pt x="5745" y="8329"/>
                    <a:pt x="5837" y="8238"/>
                    <a:pt x="5837" y="8116"/>
                  </a:cubicBezTo>
                  <a:cubicBezTo>
                    <a:pt x="6293" y="3982"/>
                    <a:pt x="8694" y="1490"/>
                    <a:pt x="9697" y="639"/>
                  </a:cubicBezTo>
                  <a:cubicBezTo>
                    <a:pt x="9849" y="517"/>
                    <a:pt x="9758" y="274"/>
                    <a:pt x="9575" y="274"/>
                  </a:cubicBezTo>
                  <a:lnTo>
                    <a:pt x="43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2"/>
            <p:cNvSpPr/>
            <p:nvPr/>
          </p:nvSpPr>
          <p:spPr>
            <a:xfrm>
              <a:off x="2250300" y="1226000"/>
              <a:ext cx="208250" cy="182400"/>
            </a:xfrm>
            <a:custGeom>
              <a:avLst/>
              <a:gdLst/>
              <a:ahLst/>
              <a:cxnLst/>
              <a:rect l="l" t="t" r="r" b="b"/>
              <a:pathLst>
                <a:path w="8330" h="7296" extrusionOk="0">
                  <a:moveTo>
                    <a:pt x="5067" y="969"/>
                  </a:moveTo>
                  <a:cubicBezTo>
                    <a:pt x="5091" y="969"/>
                    <a:pt x="5114" y="970"/>
                    <a:pt x="5138" y="973"/>
                  </a:cubicBezTo>
                  <a:cubicBezTo>
                    <a:pt x="5411" y="1034"/>
                    <a:pt x="5502" y="1246"/>
                    <a:pt x="5320" y="1490"/>
                  </a:cubicBezTo>
                  <a:cubicBezTo>
                    <a:pt x="5188" y="1701"/>
                    <a:pt x="4919" y="1866"/>
                    <a:pt x="4671" y="1866"/>
                  </a:cubicBezTo>
                  <a:cubicBezTo>
                    <a:pt x="4633" y="1866"/>
                    <a:pt x="4596" y="1862"/>
                    <a:pt x="4560" y="1854"/>
                  </a:cubicBezTo>
                  <a:cubicBezTo>
                    <a:pt x="4287" y="1824"/>
                    <a:pt x="4195" y="1581"/>
                    <a:pt x="4347" y="1338"/>
                  </a:cubicBezTo>
                  <a:cubicBezTo>
                    <a:pt x="4514" y="1115"/>
                    <a:pt x="4808" y="969"/>
                    <a:pt x="5067" y="969"/>
                  </a:cubicBezTo>
                  <a:close/>
                  <a:moveTo>
                    <a:pt x="3922" y="0"/>
                  </a:moveTo>
                  <a:cubicBezTo>
                    <a:pt x="3831" y="61"/>
                    <a:pt x="3709" y="152"/>
                    <a:pt x="3557" y="304"/>
                  </a:cubicBezTo>
                  <a:cubicBezTo>
                    <a:pt x="3223" y="578"/>
                    <a:pt x="2797" y="1003"/>
                    <a:pt x="2341" y="1581"/>
                  </a:cubicBezTo>
                  <a:cubicBezTo>
                    <a:pt x="1764" y="2280"/>
                    <a:pt x="1186" y="3222"/>
                    <a:pt x="730" y="4347"/>
                  </a:cubicBezTo>
                  <a:cubicBezTo>
                    <a:pt x="426" y="5076"/>
                    <a:pt x="183" y="5927"/>
                    <a:pt x="31" y="6839"/>
                  </a:cubicBezTo>
                  <a:cubicBezTo>
                    <a:pt x="31" y="6900"/>
                    <a:pt x="31" y="6961"/>
                    <a:pt x="1" y="7052"/>
                  </a:cubicBezTo>
                  <a:lnTo>
                    <a:pt x="4834" y="7295"/>
                  </a:lnTo>
                  <a:cubicBezTo>
                    <a:pt x="4864" y="7174"/>
                    <a:pt x="4864" y="7082"/>
                    <a:pt x="4895" y="6991"/>
                  </a:cubicBezTo>
                  <a:cubicBezTo>
                    <a:pt x="5016" y="6110"/>
                    <a:pt x="5229" y="5319"/>
                    <a:pt x="5502" y="4590"/>
                  </a:cubicBezTo>
                  <a:cubicBezTo>
                    <a:pt x="6019" y="3192"/>
                    <a:pt x="6718" y="2097"/>
                    <a:pt x="7387" y="1246"/>
                  </a:cubicBezTo>
                  <a:cubicBezTo>
                    <a:pt x="7721" y="851"/>
                    <a:pt x="8025" y="487"/>
                    <a:pt x="8329" y="213"/>
                  </a:cubicBezTo>
                  <a:lnTo>
                    <a:pt x="39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2"/>
            <p:cNvSpPr/>
            <p:nvPr/>
          </p:nvSpPr>
          <p:spPr>
            <a:xfrm>
              <a:off x="2250300" y="1290575"/>
              <a:ext cx="137575" cy="117825"/>
            </a:xfrm>
            <a:custGeom>
              <a:avLst/>
              <a:gdLst/>
              <a:ahLst/>
              <a:cxnLst/>
              <a:rect l="l" t="t" r="r" b="b"/>
              <a:pathLst>
                <a:path w="5503" h="4713" extrusionOk="0">
                  <a:moveTo>
                    <a:pt x="4155" y="0"/>
                  </a:moveTo>
                  <a:cubicBezTo>
                    <a:pt x="3838" y="0"/>
                    <a:pt x="1452" y="1343"/>
                    <a:pt x="730" y="1764"/>
                  </a:cubicBezTo>
                  <a:cubicBezTo>
                    <a:pt x="426" y="2493"/>
                    <a:pt x="183" y="3314"/>
                    <a:pt x="31" y="4256"/>
                  </a:cubicBezTo>
                  <a:cubicBezTo>
                    <a:pt x="31" y="4317"/>
                    <a:pt x="31" y="4378"/>
                    <a:pt x="1" y="4469"/>
                  </a:cubicBezTo>
                  <a:lnTo>
                    <a:pt x="4834" y="4712"/>
                  </a:lnTo>
                  <a:cubicBezTo>
                    <a:pt x="4834" y="4591"/>
                    <a:pt x="4864" y="4499"/>
                    <a:pt x="4864" y="4378"/>
                  </a:cubicBezTo>
                  <a:cubicBezTo>
                    <a:pt x="5016" y="3527"/>
                    <a:pt x="5229" y="2736"/>
                    <a:pt x="5502" y="2007"/>
                  </a:cubicBezTo>
                  <a:cubicBezTo>
                    <a:pt x="5229" y="1551"/>
                    <a:pt x="4347" y="31"/>
                    <a:pt x="4165" y="1"/>
                  </a:cubicBezTo>
                  <a:cubicBezTo>
                    <a:pt x="4162" y="0"/>
                    <a:pt x="4159" y="0"/>
                    <a:pt x="41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2"/>
            <p:cNvSpPr/>
            <p:nvPr/>
          </p:nvSpPr>
          <p:spPr>
            <a:xfrm>
              <a:off x="1262450" y="1707750"/>
              <a:ext cx="1177850" cy="39550"/>
            </a:xfrm>
            <a:custGeom>
              <a:avLst/>
              <a:gdLst/>
              <a:ahLst/>
              <a:cxnLst/>
              <a:rect l="l" t="t" r="r" b="b"/>
              <a:pathLst>
                <a:path w="47114" h="1582" extrusionOk="0">
                  <a:moveTo>
                    <a:pt x="0" y="1"/>
                  </a:moveTo>
                  <a:lnTo>
                    <a:pt x="0" y="1582"/>
                  </a:lnTo>
                  <a:lnTo>
                    <a:pt x="47114" y="1582"/>
                  </a:lnTo>
                  <a:lnTo>
                    <a:pt x="47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2"/>
            <p:cNvSpPr/>
            <p:nvPr/>
          </p:nvSpPr>
          <p:spPr>
            <a:xfrm>
              <a:off x="1102875" y="1747275"/>
              <a:ext cx="213550" cy="797150"/>
            </a:xfrm>
            <a:custGeom>
              <a:avLst/>
              <a:gdLst/>
              <a:ahLst/>
              <a:cxnLst/>
              <a:rect l="l" t="t" r="r" b="b"/>
              <a:pathLst>
                <a:path w="8542" h="31886" extrusionOk="0">
                  <a:moveTo>
                    <a:pt x="6383" y="1"/>
                  </a:moveTo>
                  <a:lnTo>
                    <a:pt x="0" y="31886"/>
                  </a:lnTo>
                  <a:lnTo>
                    <a:pt x="821" y="31886"/>
                  </a:lnTo>
                  <a:lnTo>
                    <a:pt x="85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2"/>
            <p:cNvSpPr/>
            <p:nvPr/>
          </p:nvSpPr>
          <p:spPr>
            <a:xfrm>
              <a:off x="2387100" y="1747275"/>
              <a:ext cx="213550" cy="797150"/>
            </a:xfrm>
            <a:custGeom>
              <a:avLst/>
              <a:gdLst/>
              <a:ahLst/>
              <a:cxnLst/>
              <a:rect l="l" t="t" r="r" b="b"/>
              <a:pathLst>
                <a:path w="8542" h="31886" extrusionOk="0">
                  <a:moveTo>
                    <a:pt x="0" y="1"/>
                  </a:moveTo>
                  <a:lnTo>
                    <a:pt x="7721" y="31886"/>
                  </a:lnTo>
                  <a:lnTo>
                    <a:pt x="8541" y="31886"/>
                  </a:lnTo>
                  <a:lnTo>
                    <a:pt x="21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2"/>
            <p:cNvSpPr/>
            <p:nvPr/>
          </p:nvSpPr>
          <p:spPr>
            <a:xfrm>
              <a:off x="2490825" y="1911175"/>
              <a:ext cx="202525" cy="351325"/>
            </a:xfrm>
            <a:custGeom>
              <a:avLst/>
              <a:gdLst/>
              <a:ahLst/>
              <a:cxnLst/>
              <a:rect l="l" t="t" r="r" b="b"/>
              <a:pathLst>
                <a:path w="8101" h="14053" extrusionOk="0">
                  <a:moveTo>
                    <a:pt x="1935" y="1"/>
                  </a:moveTo>
                  <a:cubicBezTo>
                    <a:pt x="986" y="1"/>
                    <a:pt x="1" y="734"/>
                    <a:pt x="350" y="2381"/>
                  </a:cubicBezTo>
                  <a:cubicBezTo>
                    <a:pt x="1079" y="5755"/>
                    <a:pt x="2751" y="4752"/>
                    <a:pt x="3268" y="6089"/>
                  </a:cubicBezTo>
                  <a:cubicBezTo>
                    <a:pt x="3815" y="7457"/>
                    <a:pt x="2751" y="8977"/>
                    <a:pt x="3572" y="10405"/>
                  </a:cubicBezTo>
                  <a:cubicBezTo>
                    <a:pt x="4392" y="11834"/>
                    <a:pt x="5912" y="11165"/>
                    <a:pt x="6885" y="14053"/>
                  </a:cubicBezTo>
                  <a:cubicBezTo>
                    <a:pt x="6885" y="14053"/>
                    <a:pt x="8101" y="11530"/>
                    <a:pt x="7797" y="9889"/>
                  </a:cubicBezTo>
                  <a:cubicBezTo>
                    <a:pt x="7523" y="8217"/>
                    <a:pt x="6034" y="8582"/>
                    <a:pt x="6429" y="6606"/>
                  </a:cubicBezTo>
                  <a:cubicBezTo>
                    <a:pt x="6854" y="4600"/>
                    <a:pt x="6490" y="3414"/>
                    <a:pt x="5304" y="3232"/>
                  </a:cubicBezTo>
                  <a:cubicBezTo>
                    <a:pt x="4119" y="3019"/>
                    <a:pt x="4088" y="2047"/>
                    <a:pt x="3268" y="679"/>
                  </a:cubicBezTo>
                  <a:cubicBezTo>
                    <a:pt x="3003" y="238"/>
                    <a:pt x="2475" y="1"/>
                    <a:pt x="19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2"/>
            <p:cNvSpPr/>
            <p:nvPr/>
          </p:nvSpPr>
          <p:spPr>
            <a:xfrm>
              <a:off x="2542875" y="1958525"/>
              <a:ext cx="126925" cy="365525"/>
            </a:xfrm>
            <a:custGeom>
              <a:avLst/>
              <a:gdLst/>
              <a:ahLst/>
              <a:cxnLst/>
              <a:rect l="l" t="t" r="r" b="b"/>
              <a:pathLst>
                <a:path w="5077" h="14621" extrusionOk="0">
                  <a:moveTo>
                    <a:pt x="122" y="1"/>
                  </a:moveTo>
                  <a:lnTo>
                    <a:pt x="0" y="92"/>
                  </a:lnTo>
                  <a:cubicBezTo>
                    <a:pt x="2918" y="3557"/>
                    <a:pt x="4043" y="7326"/>
                    <a:pt x="4468" y="9849"/>
                  </a:cubicBezTo>
                  <a:cubicBezTo>
                    <a:pt x="4924" y="12615"/>
                    <a:pt x="4681" y="14590"/>
                    <a:pt x="4681" y="14590"/>
                  </a:cubicBezTo>
                  <a:lnTo>
                    <a:pt x="4863" y="14621"/>
                  </a:lnTo>
                  <a:cubicBezTo>
                    <a:pt x="4863" y="14590"/>
                    <a:pt x="5076" y="12615"/>
                    <a:pt x="4620" y="9849"/>
                  </a:cubicBezTo>
                  <a:cubicBezTo>
                    <a:pt x="4195" y="7265"/>
                    <a:pt x="3070" y="3496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2"/>
            <p:cNvSpPr/>
            <p:nvPr/>
          </p:nvSpPr>
          <p:spPr>
            <a:xfrm>
              <a:off x="2662175" y="1975900"/>
              <a:ext cx="169875" cy="296475"/>
            </a:xfrm>
            <a:custGeom>
              <a:avLst/>
              <a:gdLst/>
              <a:ahLst/>
              <a:cxnLst/>
              <a:rect l="l" t="t" r="r" b="b"/>
              <a:pathLst>
                <a:path w="6795" h="11859" extrusionOk="0">
                  <a:moveTo>
                    <a:pt x="5188" y="1"/>
                  </a:moveTo>
                  <a:cubicBezTo>
                    <a:pt x="4730" y="1"/>
                    <a:pt x="4276" y="204"/>
                    <a:pt x="4043" y="582"/>
                  </a:cubicBezTo>
                  <a:cubicBezTo>
                    <a:pt x="3374" y="1707"/>
                    <a:pt x="3344" y="2527"/>
                    <a:pt x="2341" y="2710"/>
                  </a:cubicBezTo>
                  <a:cubicBezTo>
                    <a:pt x="1338" y="2892"/>
                    <a:pt x="1034" y="3865"/>
                    <a:pt x="1398" y="5567"/>
                  </a:cubicBezTo>
                  <a:cubicBezTo>
                    <a:pt x="1733" y="7239"/>
                    <a:pt x="487" y="6935"/>
                    <a:pt x="243" y="8333"/>
                  </a:cubicBezTo>
                  <a:cubicBezTo>
                    <a:pt x="0" y="9731"/>
                    <a:pt x="1003" y="11859"/>
                    <a:pt x="1003" y="11859"/>
                  </a:cubicBezTo>
                  <a:cubicBezTo>
                    <a:pt x="1854" y="9397"/>
                    <a:pt x="3101" y="9974"/>
                    <a:pt x="3800" y="8759"/>
                  </a:cubicBezTo>
                  <a:cubicBezTo>
                    <a:pt x="4468" y="7573"/>
                    <a:pt x="3617" y="6266"/>
                    <a:pt x="4043" y="5141"/>
                  </a:cubicBezTo>
                  <a:cubicBezTo>
                    <a:pt x="4499" y="4017"/>
                    <a:pt x="5927" y="4838"/>
                    <a:pt x="6505" y="1980"/>
                  </a:cubicBezTo>
                  <a:cubicBezTo>
                    <a:pt x="6794" y="612"/>
                    <a:pt x="5983" y="1"/>
                    <a:pt x="51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2"/>
            <p:cNvSpPr/>
            <p:nvPr/>
          </p:nvSpPr>
          <p:spPr>
            <a:xfrm>
              <a:off x="2681175" y="2015525"/>
              <a:ext cx="107925" cy="308525"/>
            </a:xfrm>
            <a:custGeom>
              <a:avLst/>
              <a:gdLst/>
              <a:ahLst/>
              <a:cxnLst/>
              <a:rect l="l" t="t" r="r" b="b"/>
              <a:pathLst>
                <a:path w="4317" h="12341" extrusionOk="0">
                  <a:moveTo>
                    <a:pt x="4195" y="0"/>
                  </a:moveTo>
                  <a:cubicBezTo>
                    <a:pt x="1702" y="2949"/>
                    <a:pt x="760" y="6140"/>
                    <a:pt x="395" y="8298"/>
                  </a:cubicBezTo>
                  <a:cubicBezTo>
                    <a:pt x="0" y="10639"/>
                    <a:pt x="213" y="12341"/>
                    <a:pt x="213" y="12341"/>
                  </a:cubicBezTo>
                  <a:lnTo>
                    <a:pt x="335" y="12310"/>
                  </a:lnTo>
                  <a:cubicBezTo>
                    <a:pt x="335" y="12310"/>
                    <a:pt x="152" y="10639"/>
                    <a:pt x="547" y="8329"/>
                  </a:cubicBezTo>
                  <a:cubicBezTo>
                    <a:pt x="882" y="6171"/>
                    <a:pt x="1824" y="3009"/>
                    <a:pt x="4316" y="91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2"/>
            <p:cNvSpPr/>
            <p:nvPr/>
          </p:nvSpPr>
          <p:spPr>
            <a:xfrm>
              <a:off x="2552750" y="2297425"/>
              <a:ext cx="242425" cy="238650"/>
            </a:xfrm>
            <a:custGeom>
              <a:avLst/>
              <a:gdLst/>
              <a:ahLst/>
              <a:cxnLst/>
              <a:rect l="l" t="t" r="r" b="b"/>
              <a:pathLst>
                <a:path w="9697" h="9546" extrusionOk="0">
                  <a:moveTo>
                    <a:pt x="0" y="1"/>
                  </a:moveTo>
                  <a:lnTo>
                    <a:pt x="1429" y="9545"/>
                  </a:lnTo>
                  <a:lnTo>
                    <a:pt x="8298" y="9545"/>
                  </a:lnTo>
                  <a:lnTo>
                    <a:pt x="96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2"/>
            <p:cNvSpPr/>
            <p:nvPr/>
          </p:nvSpPr>
          <p:spPr>
            <a:xfrm>
              <a:off x="2563375" y="2297425"/>
              <a:ext cx="58550" cy="238650"/>
            </a:xfrm>
            <a:custGeom>
              <a:avLst/>
              <a:gdLst/>
              <a:ahLst/>
              <a:cxnLst/>
              <a:rect l="l" t="t" r="r" b="b"/>
              <a:pathLst>
                <a:path w="2342" h="9546" extrusionOk="0">
                  <a:moveTo>
                    <a:pt x="1" y="1"/>
                  </a:moveTo>
                  <a:lnTo>
                    <a:pt x="1399" y="9545"/>
                  </a:lnTo>
                  <a:lnTo>
                    <a:pt x="2341" y="9545"/>
                  </a:lnTo>
                  <a:lnTo>
                    <a:pt x="913" y="1"/>
                  </a:lnTo>
                  <a:close/>
                </a:path>
              </a:pathLst>
            </a:custGeom>
            <a:solidFill>
              <a:srgbClr val="0D0D0D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2"/>
            <p:cNvSpPr/>
            <p:nvPr/>
          </p:nvSpPr>
          <p:spPr>
            <a:xfrm>
              <a:off x="2713850" y="2297425"/>
              <a:ext cx="81325" cy="238650"/>
            </a:xfrm>
            <a:custGeom>
              <a:avLst/>
              <a:gdLst/>
              <a:ahLst/>
              <a:cxnLst/>
              <a:rect l="l" t="t" r="r" b="b"/>
              <a:pathLst>
                <a:path w="3253" h="9546" extrusionOk="0">
                  <a:moveTo>
                    <a:pt x="1398" y="1"/>
                  </a:moveTo>
                  <a:lnTo>
                    <a:pt x="0" y="9545"/>
                  </a:lnTo>
                  <a:lnTo>
                    <a:pt x="1854" y="9545"/>
                  </a:lnTo>
                  <a:lnTo>
                    <a:pt x="3253" y="1"/>
                  </a:lnTo>
                  <a:close/>
                </a:path>
              </a:pathLst>
            </a:custGeom>
            <a:solidFill>
              <a:srgbClr val="0D0D0D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2"/>
            <p:cNvSpPr/>
            <p:nvPr/>
          </p:nvSpPr>
          <p:spPr>
            <a:xfrm>
              <a:off x="2557300" y="2325550"/>
              <a:ext cx="234075" cy="14475"/>
            </a:xfrm>
            <a:custGeom>
              <a:avLst/>
              <a:gdLst/>
              <a:ahLst/>
              <a:cxnLst/>
              <a:rect l="l" t="t" r="r" b="b"/>
              <a:pathLst>
                <a:path w="9363" h="579" extrusionOk="0">
                  <a:moveTo>
                    <a:pt x="1" y="1"/>
                  </a:moveTo>
                  <a:lnTo>
                    <a:pt x="92" y="578"/>
                  </a:lnTo>
                  <a:lnTo>
                    <a:pt x="9271" y="578"/>
                  </a:lnTo>
                  <a:lnTo>
                    <a:pt x="9363" y="1"/>
                  </a:lnTo>
                  <a:close/>
                </a:path>
              </a:pathLst>
            </a:custGeom>
            <a:solidFill>
              <a:srgbClr val="0D0D0D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2"/>
            <p:cNvSpPr/>
            <p:nvPr/>
          </p:nvSpPr>
          <p:spPr>
            <a:xfrm>
              <a:off x="2599850" y="2536050"/>
              <a:ext cx="148975" cy="15975"/>
            </a:xfrm>
            <a:custGeom>
              <a:avLst/>
              <a:gdLst/>
              <a:ahLst/>
              <a:cxnLst/>
              <a:rect l="l" t="t" r="r" b="b"/>
              <a:pathLst>
                <a:path w="5959" h="639" extrusionOk="0">
                  <a:moveTo>
                    <a:pt x="1" y="0"/>
                  </a:moveTo>
                  <a:lnTo>
                    <a:pt x="1" y="638"/>
                  </a:lnTo>
                  <a:lnTo>
                    <a:pt x="5958" y="638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2"/>
            <p:cNvSpPr/>
            <p:nvPr/>
          </p:nvSpPr>
          <p:spPr>
            <a:xfrm>
              <a:off x="2599850" y="2536050"/>
              <a:ext cx="148975" cy="8375"/>
            </a:xfrm>
            <a:custGeom>
              <a:avLst/>
              <a:gdLst/>
              <a:ahLst/>
              <a:cxnLst/>
              <a:rect l="l" t="t" r="r" b="b"/>
              <a:pathLst>
                <a:path w="5959" h="335" extrusionOk="0">
                  <a:moveTo>
                    <a:pt x="1" y="0"/>
                  </a:moveTo>
                  <a:lnTo>
                    <a:pt x="1" y="335"/>
                  </a:lnTo>
                  <a:lnTo>
                    <a:pt x="5958" y="335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0D0D0D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2"/>
            <p:cNvSpPr/>
            <p:nvPr/>
          </p:nvSpPr>
          <p:spPr>
            <a:xfrm>
              <a:off x="2542100" y="2290600"/>
              <a:ext cx="263725" cy="34975"/>
            </a:xfrm>
            <a:custGeom>
              <a:avLst/>
              <a:gdLst/>
              <a:ahLst/>
              <a:cxnLst/>
              <a:rect l="l" t="t" r="r" b="b"/>
              <a:pathLst>
                <a:path w="10549" h="1399" extrusionOk="0">
                  <a:moveTo>
                    <a:pt x="1" y="0"/>
                  </a:moveTo>
                  <a:lnTo>
                    <a:pt x="1" y="1399"/>
                  </a:lnTo>
                  <a:lnTo>
                    <a:pt x="10548" y="1399"/>
                  </a:lnTo>
                  <a:lnTo>
                    <a:pt x="105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2"/>
            <p:cNvSpPr/>
            <p:nvPr/>
          </p:nvSpPr>
          <p:spPr>
            <a:xfrm>
              <a:off x="2757150" y="2290600"/>
              <a:ext cx="48675" cy="34975"/>
            </a:xfrm>
            <a:custGeom>
              <a:avLst/>
              <a:gdLst/>
              <a:ahLst/>
              <a:cxnLst/>
              <a:rect l="l" t="t" r="r" b="b"/>
              <a:pathLst>
                <a:path w="1947" h="1399" extrusionOk="0">
                  <a:moveTo>
                    <a:pt x="1" y="0"/>
                  </a:moveTo>
                  <a:lnTo>
                    <a:pt x="1" y="1399"/>
                  </a:lnTo>
                  <a:lnTo>
                    <a:pt x="1946" y="1399"/>
                  </a:lnTo>
                  <a:lnTo>
                    <a:pt x="1946" y="0"/>
                  </a:lnTo>
                  <a:close/>
                </a:path>
              </a:pathLst>
            </a:custGeom>
            <a:solidFill>
              <a:srgbClr val="0D0D0D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2"/>
            <p:cNvSpPr/>
            <p:nvPr/>
          </p:nvSpPr>
          <p:spPr>
            <a:xfrm>
              <a:off x="2548175" y="2290600"/>
              <a:ext cx="32700" cy="34975"/>
            </a:xfrm>
            <a:custGeom>
              <a:avLst/>
              <a:gdLst/>
              <a:ahLst/>
              <a:cxnLst/>
              <a:rect l="l" t="t" r="r" b="b"/>
              <a:pathLst>
                <a:path w="1308" h="1399" extrusionOk="0">
                  <a:moveTo>
                    <a:pt x="1" y="0"/>
                  </a:moveTo>
                  <a:lnTo>
                    <a:pt x="1" y="1399"/>
                  </a:lnTo>
                  <a:lnTo>
                    <a:pt x="1308" y="1399"/>
                  </a:lnTo>
                  <a:lnTo>
                    <a:pt x="1308" y="0"/>
                  </a:lnTo>
                  <a:close/>
                </a:path>
              </a:pathLst>
            </a:custGeom>
            <a:solidFill>
              <a:srgbClr val="0D0D0D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" name="Google Shape;916;p32"/>
          <p:cNvGrpSpPr/>
          <p:nvPr/>
        </p:nvGrpSpPr>
        <p:grpSpPr>
          <a:xfrm>
            <a:off x="5386863" y="1857455"/>
            <a:ext cx="1271331" cy="1230183"/>
            <a:chOff x="6739025" y="763225"/>
            <a:chExt cx="798675" cy="772825"/>
          </a:xfrm>
        </p:grpSpPr>
        <p:sp>
          <p:nvSpPr>
            <p:cNvPr id="917" name="Google Shape;917;p32"/>
            <p:cNvSpPr/>
            <p:nvPr/>
          </p:nvSpPr>
          <p:spPr>
            <a:xfrm>
              <a:off x="6908475" y="780700"/>
              <a:ext cx="459775" cy="134525"/>
            </a:xfrm>
            <a:custGeom>
              <a:avLst/>
              <a:gdLst/>
              <a:ahLst/>
              <a:cxnLst/>
              <a:rect l="l" t="t" r="r" b="b"/>
              <a:pathLst>
                <a:path w="18391" h="5381" fill="none" extrusionOk="0">
                  <a:moveTo>
                    <a:pt x="18390" y="5380"/>
                  </a:moveTo>
                  <a:lnTo>
                    <a:pt x="9211" y="0"/>
                  </a:lnTo>
                  <a:lnTo>
                    <a:pt x="1" y="5380"/>
                  </a:lnTo>
                </a:path>
              </a:pathLst>
            </a:custGeom>
            <a:noFill/>
            <a:ln w="9875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2"/>
            <p:cNvSpPr/>
            <p:nvPr/>
          </p:nvSpPr>
          <p:spPr>
            <a:xfrm>
              <a:off x="7121250" y="7632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700" y="0"/>
                  </a:moveTo>
                  <a:cubicBezTo>
                    <a:pt x="305" y="0"/>
                    <a:pt x="1" y="304"/>
                    <a:pt x="1" y="699"/>
                  </a:cubicBezTo>
                  <a:cubicBezTo>
                    <a:pt x="1" y="1064"/>
                    <a:pt x="305" y="1368"/>
                    <a:pt x="700" y="1368"/>
                  </a:cubicBezTo>
                  <a:cubicBezTo>
                    <a:pt x="1065" y="1368"/>
                    <a:pt x="1369" y="1064"/>
                    <a:pt x="1369" y="699"/>
                  </a:cubicBezTo>
                  <a:cubicBezTo>
                    <a:pt x="1369" y="304"/>
                    <a:pt x="1065" y="0"/>
                    <a:pt x="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2"/>
            <p:cNvSpPr/>
            <p:nvPr/>
          </p:nvSpPr>
          <p:spPr>
            <a:xfrm>
              <a:off x="6739025" y="900000"/>
              <a:ext cx="798675" cy="636050"/>
            </a:xfrm>
            <a:custGeom>
              <a:avLst/>
              <a:gdLst/>
              <a:ahLst/>
              <a:cxnLst/>
              <a:rect l="l" t="t" r="r" b="b"/>
              <a:pathLst>
                <a:path w="31947" h="25442" extrusionOk="0">
                  <a:moveTo>
                    <a:pt x="1" y="1"/>
                  </a:moveTo>
                  <a:lnTo>
                    <a:pt x="1" y="25442"/>
                  </a:lnTo>
                  <a:lnTo>
                    <a:pt x="31947" y="25442"/>
                  </a:lnTo>
                  <a:lnTo>
                    <a:pt x="319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2"/>
            <p:cNvSpPr/>
            <p:nvPr/>
          </p:nvSpPr>
          <p:spPr>
            <a:xfrm>
              <a:off x="6761075" y="921275"/>
              <a:ext cx="754600" cy="592750"/>
            </a:xfrm>
            <a:custGeom>
              <a:avLst/>
              <a:gdLst/>
              <a:ahLst/>
              <a:cxnLst/>
              <a:rect l="l" t="t" r="r" b="b"/>
              <a:pathLst>
                <a:path w="30184" h="23710" extrusionOk="0">
                  <a:moveTo>
                    <a:pt x="0" y="1"/>
                  </a:moveTo>
                  <a:lnTo>
                    <a:pt x="0" y="23709"/>
                  </a:lnTo>
                  <a:lnTo>
                    <a:pt x="30183" y="23709"/>
                  </a:lnTo>
                  <a:lnTo>
                    <a:pt x="301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2"/>
            <p:cNvSpPr/>
            <p:nvPr/>
          </p:nvSpPr>
          <p:spPr>
            <a:xfrm>
              <a:off x="6783875" y="950925"/>
              <a:ext cx="418725" cy="534225"/>
            </a:xfrm>
            <a:custGeom>
              <a:avLst/>
              <a:gdLst/>
              <a:ahLst/>
              <a:cxnLst/>
              <a:rect l="l" t="t" r="r" b="b"/>
              <a:pathLst>
                <a:path w="16749" h="21369" extrusionOk="0">
                  <a:moveTo>
                    <a:pt x="0" y="0"/>
                  </a:moveTo>
                  <a:lnTo>
                    <a:pt x="0" y="21368"/>
                  </a:lnTo>
                  <a:lnTo>
                    <a:pt x="16748" y="21368"/>
                  </a:lnTo>
                  <a:lnTo>
                    <a:pt x="167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2"/>
            <p:cNvSpPr/>
            <p:nvPr/>
          </p:nvSpPr>
          <p:spPr>
            <a:xfrm>
              <a:off x="7277800" y="1283750"/>
              <a:ext cx="189225" cy="12175"/>
            </a:xfrm>
            <a:custGeom>
              <a:avLst/>
              <a:gdLst/>
              <a:ahLst/>
              <a:cxnLst/>
              <a:rect l="l" t="t" r="r" b="b"/>
              <a:pathLst>
                <a:path w="7569" h="487" fill="none" extrusionOk="0">
                  <a:moveTo>
                    <a:pt x="7569" y="487"/>
                  </a:moveTo>
                  <a:lnTo>
                    <a:pt x="7265" y="183"/>
                  </a:lnTo>
                  <a:cubicBezTo>
                    <a:pt x="7083" y="0"/>
                    <a:pt x="6809" y="0"/>
                    <a:pt x="6627" y="183"/>
                  </a:cubicBezTo>
                  <a:lnTo>
                    <a:pt x="6627" y="183"/>
                  </a:lnTo>
                  <a:cubicBezTo>
                    <a:pt x="6444" y="365"/>
                    <a:pt x="6171" y="365"/>
                    <a:pt x="5988" y="183"/>
                  </a:cubicBezTo>
                  <a:lnTo>
                    <a:pt x="5988" y="183"/>
                  </a:lnTo>
                  <a:cubicBezTo>
                    <a:pt x="5836" y="0"/>
                    <a:pt x="5532" y="0"/>
                    <a:pt x="5380" y="183"/>
                  </a:cubicBezTo>
                  <a:lnTo>
                    <a:pt x="5380" y="183"/>
                  </a:lnTo>
                  <a:cubicBezTo>
                    <a:pt x="5198" y="365"/>
                    <a:pt x="4924" y="365"/>
                    <a:pt x="4742" y="183"/>
                  </a:cubicBezTo>
                  <a:lnTo>
                    <a:pt x="4742" y="183"/>
                  </a:lnTo>
                  <a:cubicBezTo>
                    <a:pt x="4560" y="0"/>
                    <a:pt x="4286" y="0"/>
                    <a:pt x="4104" y="183"/>
                  </a:cubicBezTo>
                  <a:lnTo>
                    <a:pt x="4104" y="183"/>
                  </a:lnTo>
                  <a:cubicBezTo>
                    <a:pt x="3921" y="365"/>
                    <a:pt x="3648" y="365"/>
                    <a:pt x="3465" y="183"/>
                  </a:cubicBezTo>
                  <a:lnTo>
                    <a:pt x="3465" y="183"/>
                  </a:lnTo>
                  <a:cubicBezTo>
                    <a:pt x="3313" y="0"/>
                    <a:pt x="3009" y="0"/>
                    <a:pt x="2858" y="183"/>
                  </a:cubicBezTo>
                  <a:lnTo>
                    <a:pt x="2858" y="183"/>
                  </a:lnTo>
                  <a:cubicBezTo>
                    <a:pt x="2675" y="365"/>
                    <a:pt x="2402" y="365"/>
                    <a:pt x="2219" y="183"/>
                  </a:cubicBezTo>
                  <a:lnTo>
                    <a:pt x="2219" y="183"/>
                  </a:lnTo>
                  <a:cubicBezTo>
                    <a:pt x="2037" y="0"/>
                    <a:pt x="1763" y="0"/>
                    <a:pt x="1581" y="183"/>
                  </a:cubicBezTo>
                  <a:lnTo>
                    <a:pt x="1581" y="183"/>
                  </a:lnTo>
                  <a:cubicBezTo>
                    <a:pt x="1399" y="365"/>
                    <a:pt x="1125" y="365"/>
                    <a:pt x="943" y="183"/>
                  </a:cubicBezTo>
                  <a:lnTo>
                    <a:pt x="943" y="183"/>
                  </a:lnTo>
                  <a:cubicBezTo>
                    <a:pt x="791" y="0"/>
                    <a:pt x="487" y="0"/>
                    <a:pt x="335" y="183"/>
                  </a:cubicBezTo>
                  <a:lnTo>
                    <a:pt x="0" y="487"/>
                  </a:lnTo>
                </a:path>
              </a:pathLst>
            </a:custGeom>
            <a:solidFill>
              <a:schemeClr val="dk2"/>
            </a:solidFill>
            <a:ln w="68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2"/>
            <p:cNvSpPr/>
            <p:nvPr/>
          </p:nvSpPr>
          <p:spPr>
            <a:xfrm>
              <a:off x="7277800" y="1314150"/>
              <a:ext cx="189225" cy="12175"/>
            </a:xfrm>
            <a:custGeom>
              <a:avLst/>
              <a:gdLst/>
              <a:ahLst/>
              <a:cxnLst/>
              <a:rect l="l" t="t" r="r" b="b"/>
              <a:pathLst>
                <a:path w="7569" h="487" fill="none" extrusionOk="0">
                  <a:moveTo>
                    <a:pt x="7569" y="486"/>
                  </a:moveTo>
                  <a:lnTo>
                    <a:pt x="7265" y="182"/>
                  </a:lnTo>
                  <a:cubicBezTo>
                    <a:pt x="7083" y="0"/>
                    <a:pt x="6809" y="0"/>
                    <a:pt x="6627" y="182"/>
                  </a:cubicBezTo>
                  <a:lnTo>
                    <a:pt x="6627" y="182"/>
                  </a:lnTo>
                  <a:cubicBezTo>
                    <a:pt x="6444" y="365"/>
                    <a:pt x="6171" y="365"/>
                    <a:pt x="5988" y="182"/>
                  </a:cubicBezTo>
                  <a:lnTo>
                    <a:pt x="5988" y="182"/>
                  </a:lnTo>
                  <a:cubicBezTo>
                    <a:pt x="5836" y="0"/>
                    <a:pt x="5532" y="0"/>
                    <a:pt x="5380" y="182"/>
                  </a:cubicBezTo>
                  <a:lnTo>
                    <a:pt x="5380" y="182"/>
                  </a:lnTo>
                  <a:cubicBezTo>
                    <a:pt x="5198" y="365"/>
                    <a:pt x="4924" y="365"/>
                    <a:pt x="4742" y="182"/>
                  </a:cubicBezTo>
                  <a:lnTo>
                    <a:pt x="4742" y="182"/>
                  </a:lnTo>
                  <a:cubicBezTo>
                    <a:pt x="4560" y="0"/>
                    <a:pt x="4286" y="0"/>
                    <a:pt x="4104" y="182"/>
                  </a:cubicBezTo>
                  <a:lnTo>
                    <a:pt x="4104" y="182"/>
                  </a:lnTo>
                  <a:cubicBezTo>
                    <a:pt x="3921" y="365"/>
                    <a:pt x="3648" y="365"/>
                    <a:pt x="3465" y="182"/>
                  </a:cubicBezTo>
                  <a:lnTo>
                    <a:pt x="3465" y="182"/>
                  </a:lnTo>
                  <a:cubicBezTo>
                    <a:pt x="3313" y="0"/>
                    <a:pt x="3009" y="0"/>
                    <a:pt x="2858" y="182"/>
                  </a:cubicBezTo>
                  <a:lnTo>
                    <a:pt x="2858" y="182"/>
                  </a:lnTo>
                  <a:cubicBezTo>
                    <a:pt x="2675" y="365"/>
                    <a:pt x="2402" y="365"/>
                    <a:pt x="2219" y="182"/>
                  </a:cubicBezTo>
                  <a:lnTo>
                    <a:pt x="2219" y="182"/>
                  </a:lnTo>
                  <a:cubicBezTo>
                    <a:pt x="2037" y="0"/>
                    <a:pt x="1763" y="0"/>
                    <a:pt x="1581" y="182"/>
                  </a:cubicBezTo>
                  <a:lnTo>
                    <a:pt x="1581" y="182"/>
                  </a:lnTo>
                  <a:cubicBezTo>
                    <a:pt x="1399" y="365"/>
                    <a:pt x="1125" y="365"/>
                    <a:pt x="943" y="182"/>
                  </a:cubicBezTo>
                  <a:lnTo>
                    <a:pt x="943" y="182"/>
                  </a:lnTo>
                  <a:cubicBezTo>
                    <a:pt x="791" y="0"/>
                    <a:pt x="487" y="0"/>
                    <a:pt x="335" y="182"/>
                  </a:cubicBezTo>
                  <a:lnTo>
                    <a:pt x="0" y="486"/>
                  </a:lnTo>
                </a:path>
              </a:pathLst>
            </a:custGeom>
            <a:solidFill>
              <a:schemeClr val="dk2"/>
            </a:solidFill>
            <a:ln w="68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2"/>
            <p:cNvSpPr/>
            <p:nvPr/>
          </p:nvSpPr>
          <p:spPr>
            <a:xfrm>
              <a:off x="7277800" y="1344525"/>
              <a:ext cx="95000" cy="12200"/>
            </a:xfrm>
            <a:custGeom>
              <a:avLst/>
              <a:gdLst/>
              <a:ahLst/>
              <a:cxnLst/>
              <a:rect l="l" t="t" r="r" b="b"/>
              <a:pathLst>
                <a:path w="3800" h="488" fill="none" extrusionOk="0">
                  <a:moveTo>
                    <a:pt x="3800" y="487"/>
                  </a:moveTo>
                  <a:lnTo>
                    <a:pt x="3465" y="183"/>
                  </a:lnTo>
                  <a:cubicBezTo>
                    <a:pt x="3313" y="1"/>
                    <a:pt x="3009" y="1"/>
                    <a:pt x="2858" y="183"/>
                  </a:cubicBezTo>
                  <a:lnTo>
                    <a:pt x="2858" y="183"/>
                  </a:lnTo>
                  <a:cubicBezTo>
                    <a:pt x="2675" y="335"/>
                    <a:pt x="2402" y="335"/>
                    <a:pt x="2219" y="183"/>
                  </a:cubicBezTo>
                  <a:lnTo>
                    <a:pt x="2219" y="183"/>
                  </a:lnTo>
                  <a:cubicBezTo>
                    <a:pt x="2037" y="1"/>
                    <a:pt x="1763" y="1"/>
                    <a:pt x="1581" y="183"/>
                  </a:cubicBezTo>
                  <a:lnTo>
                    <a:pt x="1581" y="183"/>
                  </a:lnTo>
                  <a:cubicBezTo>
                    <a:pt x="1399" y="335"/>
                    <a:pt x="1125" y="335"/>
                    <a:pt x="943" y="183"/>
                  </a:cubicBezTo>
                  <a:lnTo>
                    <a:pt x="943" y="183"/>
                  </a:lnTo>
                  <a:cubicBezTo>
                    <a:pt x="791" y="1"/>
                    <a:pt x="487" y="1"/>
                    <a:pt x="335" y="183"/>
                  </a:cubicBezTo>
                  <a:lnTo>
                    <a:pt x="0" y="487"/>
                  </a:lnTo>
                </a:path>
              </a:pathLst>
            </a:custGeom>
            <a:solidFill>
              <a:schemeClr val="dk2"/>
            </a:solidFill>
            <a:ln w="68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2"/>
            <p:cNvSpPr/>
            <p:nvPr/>
          </p:nvSpPr>
          <p:spPr>
            <a:xfrm>
              <a:off x="7277800" y="1374925"/>
              <a:ext cx="95000" cy="12200"/>
            </a:xfrm>
            <a:custGeom>
              <a:avLst/>
              <a:gdLst/>
              <a:ahLst/>
              <a:cxnLst/>
              <a:rect l="l" t="t" r="r" b="b"/>
              <a:pathLst>
                <a:path w="3800" h="488" fill="none" extrusionOk="0">
                  <a:moveTo>
                    <a:pt x="3800" y="487"/>
                  </a:moveTo>
                  <a:lnTo>
                    <a:pt x="3465" y="153"/>
                  </a:lnTo>
                  <a:cubicBezTo>
                    <a:pt x="3313" y="1"/>
                    <a:pt x="3009" y="1"/>
                    <a:pt x="2858" y="153"/>
                  </a:cubicBezTo>
                  <a:lnTo>
                    <a:pt x="2858" y="153"/>
                  </a:lnTo>
                  <a:cubicBezTo>
                    <a:pt x="2675" y="335"/>
                    <a:pt x="2402" y="335"/>
                    <a:pt x="2219" y="153"/>
                  </a:cubicBezTo>
                  <a:lnTo>
                    <a:pt x="2219" y="153"/>
                  </a:lnTo>
                  <a:cubicBezTo>
                    <a:pt x="2037" y="1"/>
                    <a:pt x="1763" y="1"/>
                    <a:pt x="1581" y="153"/>
                  </a:cubicBezTo>
                  <a:lnTo>
                    <a:pt x="1581" y="153"/>
                  </a:lnTo>
                  <a:cubicBezTo>
                    <a:pt x="1399" y="335"/>
                    <a:pt x="1125" y="335"/>
                    <a:pt x="943" y="153"/>
                  </a:cubicBezTo>
                  <a:lnTo>
                    <a:pt x="943" y="153"/>
                  </a:lnTo>
                  <a:cubicBezTo>
                    <a:pt x="791" y="1"/>
                    <a:pt x="487" y="1"/>
                    <a:pt x="335" y="153"/>
                  </a:cubicBezTo>
                  <a:lnTo>
                    <a:pt x="0" y="487"/>
                  </a:lnTo>
                </a:path>
              </a:pathLst>
            </a:custGeom>
            <a:solidFill>
              <a:schemeClr val="dk2"/>
            </a:solidFill>
            <a:ln w="68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2"/>
            <p:cNvSpPr/>
            <p:nvPr/>
          </p:nvSpPr>
          <p:spPr>
            <a:xfrm>
              <a:off x="7287675" y="1428125"/>
              <a:ext cx="28150" cy="27375"/>
            </a:xfrm>
            <a:custGeom>
              <a:avLst/>
              <a:gdLst/>
              <a:ahLst/>
              <a:cxnLst/>
              <a:rect l="l" t="t" r="r" b="b"/>
              <a:pathLst>
                <a:path w="1126" h="1095" extrusionOk="0">
                  <a:moveTo>
                    <a:pt x="578" y="0"/>
                  </a:moveTo>
                  <a:cubicBezTo>
                    <a:pt x="274" y="0"/>
                    <a:pt x="0" y="244"/>
                    <a:pt x="0" y="548"/>
                  </a:cubicBezTo>
                  <a:cubicBezTo>
                    <a:pt x="0" y="852"/>
                    <a:pt x="274" y="1095"/>
                    <a:pt x="578" y="1095"/>
                  </a:cubicBezTo>
                  <a:cubicBezTo>
                    <a:pt x="882" y="1095"/>
                    <a:pt x="1125" y="852"/>
                    <a:pt x="1125" y="548"/>
                  </a:cubicBezTo>
                  <a:cubicBezTo>
                    <a:pt x="1125" y="244"/>
                    <a:pt x="882" y="0"/>
                    <a:pt x="57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2"/>
            <p:cNvSpPr/>
            <p:nvPr/>
          </p:nvSpPr>
          <p:spPr>
            <a:xfrm>
              <a:off x="7349225" y="1428125"/>
              <a:ext cx="28150" cy="27375"/>
            </a:xfrm>
            <a:custGeom>
              <a:avLst/>
              <a:gdLst/>
              <a:ahLst/>
              <a:cxnLst/>
              <a:rect l="l" t="t" r="r" b="b"/>
              <a:pathLst>
                <a:path w="1126" h="1095" extrusionOk="0">
                  <a:moveTo>
                    <a:pt x="548" y="0"/>
                  </a:moveTo>
                  <a:cubicBezTo>
                    <a:pt x="274" y="0"/>
                    <a:pt x="1" y="244"/>
                    <a:pt x="1" y="548"/>
                  </a:cubicBezTo>
                  <a:cubicBezTo>
                    <a:pt x="1" y="852"/>
                    <a:pt x="244" y="1095"/>
                    <a:pt x="548" y="1095"/>
                  </a:cubicBezTo>
                  <a:cubicBezTo>
                    <a:pt x="852" y="1095"/>
                    <a:pt x="1125" y="852"/>
                    <a:pt x="1125" y="548"/>
                  </a:cubicBezTo>
                  <a:cubicBezTo>
                    <a:pt x="1125" y="244"/>
                    <a:pt x="882" y="0"/>
                    <a:pt x="54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2"/>
            <p:cNvSpPr/>
            <p:nvPr/>
          </p:nvSpPr>
          <p:spPr>
            <a:xfrm>
              <a:off x="7251200" y="979800"/>
              <a:ext cx="113250" cy="192275"/>
            </a:xfrm>
            <a:custGeom>
              <a:avLst/>
              <a:gdLst/>
              <a:ahLst/>
              <a:cxnLst/>
              <a:rect l="l" t="t" r="r" b="b"/>
              <a:pathLst>
                <a:path w="4530" h="7691" extrusionOk="0">
                  <a:moveTo>
                    <a:pt x="4529" y="0"/>
                  </a:moveTo>
                  <a:cubicBezTo>
                    <a:pt x="2037" y="0"/>
                    <a:pt x="0" y="2006"/>
                    <a:pt x="0" y="4499"/>
                  </a:cubicBezTo>
                  <a:cubicBezTo>
                    <a:pt x="0" y="5745"/>
                    <a:pt x="517" y="6869"/>
                    <a:pt x="1338" y="7690"/>
                  </a:cubicBezTo>
                  <a:lnTo>
                    <a:pt x="4529" y="4499"/>
                  </a:lnTo>
                  <a:lnTo>
                    <a:pt x="4529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2"/>
            <p:cNvSpPr/>
            <p:nvPr/>
          </p:nvSpPr>
          <p:spPr>
            <a:xfrm>
              <a:off x="7284625" y="1012475"/>
              <a:ext cx="192275" cy="192275"/>
            </a:xfrm>
            <a:custGeom>
              <a:avLst/>
              <a:gdLst/>
              <a:ahLst/>
              <a:cxnLst/>
              <a:rect l="l" t="t" r="r" b="b"/>
              <a:pathLst>
                <a:path w="7691" h="7691" extrusionOk="0">
                  <a:moveTo>
                    <a:pt x="6354" y="0"/>
                  </a:moveTo>
                  <a:lnTo>
                    <a:pt x="3192" y="3192"/>
                  </a:lnTo>
                  <a:lnTo>
                    <a:pt x="1" y="6383"/>
                  </a:lnTo>
                  <a:cubicBezTo>
                    <a:pt x="822" y="7204"/>
                    <a:pt x="1946" y="7690"/>
                    <a:pt x="3192" y="7690"/>
                  </a:cubicBezTo>
                  <a:cubicBezTo>
                    <a:pt x="5654" y="7690"/>
                    <a:pt x="7691" y="5684"/>
                    <a:pt x="7691" y="3192"/>
                  </a:cubicBezTo>
                  <a:cubicBezTo>
                    <a:pt x="7691" y="1945"/>
                    <a:pt x="7174" y="821"/>
                    <a:pt x="6354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2"/>
            <p:cNvSpPr/>
            <p:nvPr/>
          </p:nvSpPr>
          <p:spPr>
            <a:xfrm>
              <a:off x="7364425" y="979800"/>
              <a:ext cx="79050" cy="112475"/>
            </a:xfrm>
            <a:custGeom>
              <a:avLst/>
              <a:gdLst/>
              <a:ahLst/>
              <a:cxnLst/>
              <a:rect l="l" t="t" r="r" b="b"/>
              <a:pathLst>
                <a:path w="3162" h="4499" extrusionOk="0">
                  <a:moveTo>
                    <a:pt x="0" y="0"/>
                  </a:moveTo>
                  <a:lnTo>
                    <a:pt x="0" y="4499"/>
                  </a:lnTo>
                  <a:lnTo>
                    <a:pt x="3162" y="1307"/>
                  </a:lnTo>
                  <a:cubicBezTo>
                    <a:pt x="2371" y="486"/>
                    <a:pt x="1216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2"/>
            <p:cNvSpPr/>
            <p:nvPr/>
          </p:nvSpPr>
          <p:spPr>
            <a:xfrm>
              <a:off x="7322625" y="1050450"/>
              <a:ext cx="100325" cy="100350"/>
            </a:xfrm>
            <a:custGeom>
              <a:avLst/>
              <a:gdLst/>
              <a:ahLst/>
              <a:cxnLst/>
              <a:rect l="l" t="t" r="r" b="b"/>
              <a:pathLst>
                <a:path w="4013" h="4014" extrusionOk="0">
                  <a:moveTo>
                    <a:pt x="3314" y="1"/>
                  </a:moveTo>
                  <a:lnTo>
                    <a:pt x="1642" y="1673"/>
                  </a:lnTo>
                  <a:lnTo>
                    <a:pt x="1" y="3314"/>
                  </a:lnTo>
                  <a:cubicBezTo>
                    <a:pt x="426" y="3739"/>
                    <a:pt x="1004" y="4013"/>
                    <a:pt x="1642" y="4013"/>
                  </a:cubicBezTo>
                  <a:cubicBezTo>
                    <a:pt x="2949" y="4013"/>
                    <a:pt x="3982" y="2949"/>
                    <a:pt x="3982" y="1673"/>
                  </a:cubicBezTo>
                  <a:cubicBezTo>
                    <a:pt x="4013" y="1034"/>
                    <a:pt x="3739" y="426"/>
                    <a:pt x="3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2"/>
            <p:cNvSpPr/>
            <p:nvPr/>
          </p:nvSpPr>
          <p:spPr>
            <a:xfrm>
              <a:off x="7305150" y="1033750"/>
              <a:ext cx="59300" cy="99550"/>
            </a:xfrm>
            <a:custGeom>
              <a:avLst/>
              <a:gdLst/>
              <a:ahLst/>
              <a:cxnLst/>
              <a:rect l="l" t="t" r="r" b="b"/>
              <a:pathLst>
                <a:path w="2372" h="3982" extrusionOk="0">
                  <a:moveTo>
                    <a:pt x="2371" y="0"/>
                  </a:moveTo>
                  <a:cubicBezTo>
                    <a:pt x="1064" y="0"/>
                    <a:pt x="1" y="1034"/>
                    <a:pt x="1" y="2341"/>
                  </a:cubicBezTo>
                  <a:cubicBezTo>
                    <a:pt x="1" y="2979"/>
                    <a:pt x="274" y="3556"/>
                    <a:pt x="700" y="3982"/>
                  </a:cubicBezTo>
                  <a:lnTo>
                    <a:pt x="2371" y="2341"/>
                  </a:lnTo>
                  <a:lnTo>
                    <a:pt x="2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2"/>
            <p:cNvSpPr/>
            <p:nvPr/>
          </p:nvSpPr>
          <p:spPr>
            <a:xfrm>
              <a:off x="7364425" y="1033750"/>
              <a:ext cx="41050" cy="58525"/>
            </a:xfrm>
            <a:custGeom>
              <a:avLst/>
              <a:gdLst/>
              <a:ahLst/>
              <a:cxnLst/>
              <a:rect l="l" t="t" r="r" b="b"/>
              <a:pathLst>
                <a:path w="1642" h="2341" extrusionOk="0">
                  <a:moveTo>
                    <a:pt x="0" y="0"/>
                  </a:moveTo>
                  <a:lnTo>
                    <a:pt x="0" y="2341"/>
                  </a:lnTo>
                  <a:lnTo>
                    <a:pt x="1642" y="669"/>
                  </a:lnTo>
                  <a:cubicBezTo>
                    <a:pt x="1216" y="274"/>
                    <a:pt x="63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" name="Google Shape;934;p32"/>
          <p:cNvGrpSpPr/>
          <p:nvPr/>
        </p:nvGrpSpPr>
        <p:grpSpPr>
          <a:xfrm rot="5400000">
            <a:off x="7654356" y="3114850"/>
            <a:ext cx="286025" cy="1306200"/>
            <a:chOff x="978925" y="1314225"/>
            <a:chExt cx="286025" cy="1306200"/>
          </a:xfrm>
        </p:grpSpPr>
        <p:sp>
          <p:nvSpPr>
            <p:cNvPr id="935" name="Google Shape;935;p32"/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2"/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2"/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2"/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2"/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2"/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2"/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2"/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2"/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2"/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2"/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2"/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2"/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2"/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2"/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2"/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2"/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2"/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" name="Google Shape;953;p32"/>
          <p:cNvGrpSpPr/>
          <p:nvPr/>
        </p:nvGrpSpPr>
        <p:grpSpPr>
          <a:xfrm rot="10800000">
            <a:off x="715106" y="2086050"/>
            <a:ext cx="286025" cy="1306200"/>
            <a:chOff x="978925" y="1314225"/>
            <a:chExt cx="286025" cy="1306200"/>
          </a:xfrm>
        </p:grpSpPr>
        <p:sp>
          <p:nvSpPr>
            <p:cNvPr id="954" name="Google Shape;954;p32"/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2"/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2"/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2"/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2"/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2"/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2"/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2"/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2"/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2"/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2"/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2"/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3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32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company</a:t>
            </a:r>
            <a:endParaRPr/>
          </a:p>
        </p:txBody>
      </p:sp>
      <p:sp>
        <p:nvSpPr>
          <p:cNvPr id="825" name="Google Shape;825;p31"/>
          <p:cNvSpPr txBox="1">
            <a:spLocks noGrp="1"/>
          </p:cNvSpPr>
          <p:nvPr>
            <p:ph type="body" idx="1"/>
          </p:nvPr>
        </p:nvSpPr>
        <p:spPr>
          <a:xfrm>
            <a:off x="504498" y="1907949"/>
            <a:ext cx="4963684" cy="2856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Egyquette</a:t>
            </a: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will be The Online Gateway to Unlock Egyptian Exports potentials.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Since Egypt is moving towards the development of its economy which requires a boost in export volume along with expansion of its export capacity, seeing such a challenge in which Egyptian companies struggle to reach international buyers, consequently hindering export growth and economic development. We came out with the idea of creating a comprehensive, user-friendly online directory showcasing Egyptian companies and their offerings to the world.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28" name="Google Shape;828;p31"/>
          <p:cNvGrpSpPr/>
          <p:nvPr/>
        </p:nvGrpSpPr>
        <p:grpSpPr>
          <a:xfrm rot="10800000">
            <a:off x="4659081" y="535000"/>
            <a:ext cx="286025" cy="1306200"/>
            <a:chOff x="978925" y="1314225"/>
            <a:chExt cx="286025" cy="1306200"/>
          </a:xfrm>
        </p:grpSpPr>
        <p:sp>
          <p:nvSpPr>
            <p:cNvPr id="829" name="Google Shape;829;p31"/>
            <p:cNvSpPr/>
            <p:nvPr/>
          </p:nvSpPr>
          <p:spPr>
            <a:xfrm>
              <a:off x="978925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1"/>
            <p:cNvSpPr/>
            <p:nvPr/>
          </p:nvSpPr>
          <p:spPr>
            <a:xfrm>
              <a:off x="1179150" y="13142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1"/>
            <p:cNvSpPr/>
            <p:nvPr/>
          </p:nvSpPr>
          <p:spPr>
            <a:xfrm>
              <a:off x="978925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1"/>
            <p:cNvSpPr/>
            <p:nvPr/>
          </p:nvSpPr>
          <p:spPr>
            <a:xfrm>
              <a:off x="1179150" y="14667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1"/>
            <p:cNvSpPr/>
            <p:nvPr/>
          </p:nvSpPr>
          <p:spPr>
            <a:xfrm>
              <a:off x="978925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1"/>
            <p:cNvSpPr/>
            <p:nvPr/>
          </p:nvSpPr>
          <p:spPr>
            <a:xfrm>
              <a:off x="1179150" y="16193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1"/>
            <p:cNvSpPr/>
            <p:nvPr/>
          </p:nvSpPr>
          <p:spPr>
            <a:xfrm>
              <a:off x="978925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1"/>
            <p:cNvSpPr/>
            <p:nvPr/>
          </p:nvSpPr>
          <p:spPr>
            <a:xfrm>
              <a:off x="1179150" y="17718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1"/>
            <p:cNvSpPr/>
            <p:nvPr/>
          </p:nvSpPr>
          <p:spPr>
            <a:xfrm>
              <a:off x="978925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1"/>
            <p:cNvSpPr/>
            <p:nvPr/>
          </p:nvSpPr>
          <p:spPr>
            <a:xfrm>
              <a:off x="1179150" y="19244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1"/>
            <p:cNvSpPr/>
            <p:nvPr/>
          </p:nvSpPr>
          <p:spPr>
            <a:xfrm>
              <a:off x="978925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1"/>
            <p:cNvSpPr/>
            <p:nvPr/>
          </p:nvSpPr>
          <p:spPr>
            <a:xfrm>
              <a:off x="1179150" y="20769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1"/>
            <p:cNvSpPr/>
            <p:nvPr/>
          </p:nvSpPr>
          <p:spPr>
            <a:xfrm>
              <a:off x="978925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1"/>
            <p:cNvSpPr/>
            <p:nvPr/>
          </p:nvSpPr>
          <p:spPr>
            <a:xfrm>
              <a:off x="1179150" y="22295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1"/>
            <p:cNvSpPr/>
            <p:nvPr/>
          </p:nvSpPr>
          <p:spPr>
            <a:xfrm>
              <a:off x="978925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1"/>
            <p:cNvSpPr/>
            <p:nvPr/>
          </p:nvSpPr>
          <p:spPr>
            <a:xfrm>
              <a:off x="1179150" y="23820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1"/>
            <p:cNvSpPr/>
            <p:nvPr/>
          </p:nvSpPr>
          <p:spPr>
            <a:xfrm>
              <a:off x="978925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1"/>
            <p:cNvSpPr/>
            <p:nvPr/>
          </p:nvSpPr>
          <p:spPr>
            <a:xfrm>
              <a:off x="1179150" y="253462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5A49550-D3F2-46CD-A10C-45E461E9B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182" y="913235"/>
            <a:ext cx="3330626" cy="33170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59748D0-9566-4EB6-95A7-569C0E9657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" t="469" r="1569" b="1191"/>
          <a:stretch/>
        </p:blipFill>
        <p:spPr>
          <a:xfrm>
            <a:off x="591207" y="134003"/>
            <a:ext cx="7874876" cy="48400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6" b="23810"/>
          <a:stretch/>
        </p:blipFill>
        <p:spPr>
          <a:xfrm>
            <a:off x="116066" y="122944"/>
            <a:ext cx="9027934" cy="472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02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9"/>
          <p:cNvSpPr txBox="1">
            <a:spLocks noGrp="1"/>
          </p:cNvSpPr>
          <p:nvPr>
            <p:ph type="title"/>
          </p:nvPr>
        </p:nvSpPr>
        <p:spPr>
          <a:xfrm>
            <a:off x="665899" y="100733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3">
                    <a:lumMod val="25000"/>
                  </a:schemeClr>
                </a:solidFill>
              </a:rPr>
              <a:t>SWOT Analysis</a:t>
            </a:r>
            <a:endParaRPr dirty="0">
              <a:solidFill>
                <a:schemeClr val="accent3">
                  <a:lumMod val="25000"/>
                </a:schemeClr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38" name="Google Shape;538;p29"/>
          <p:cNvGrpSpPr/>
          <p:nvPr/>
        </p:nvGrpSpPr>
        <p:grpSpPr>
          <a:xfrm>
            <a:off x="3158847" y="1474685"/>
            <a:ext cx="2910942" cy="3304675"/>
            <a:chOff x="5389045" y="2947713"/>
            <a:chExt cx="629896" cy="715097"/>
          </a:xfrm>
        </p:grpSpPr>
        <p:sp>
          <p:nvSpPr>
            <p:cNvPr id="539" name="Google Shape;539;p29"/>
            <p:cNvSpPr/>
            <p:nvPr/>
          </p:nvSpPr>
          <p:spPr>
            <a:xfrm>
              <a:off x="5390282" y="2947713"/>
              <a:ext cx="341346" cy="295659"/>
            </a:xfrm>
            <a:custGeom>
              <a:avLst/>
              <a:gdLst/>
              <a:ahLst/>
              <a:cxnLst/>
              <a:rect l="l" t="t" r="r" b="b"/>
              <a:pathLst>
                <a:path w="2576195" h="2231390" extrusionOk="0">
                  <a:moveTo>
                    <a:pt x="1288021" y="0"/>
                  </a:moveTo>
                  <a:lnTo>
                    <a:pt x="0" y="2230932"/>
                  </a:lnTo>
                  <a:lnTo>
                    <a:pt x="2576042" y="2230932"/>
                  </a:lnTo>
                  <a:lnTo>
                    <a:pt x="12880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540" name="Google Shape;540;p29"/>
            <p:cNvSpPr/>
            <p:nvPr/>
          </p:nvSpPr>
          <p:spPr>
            <a:xfrm>
              <a:off x="5389045" y="3362108"/>
              <a:ext cx="341346" cy="295659"/>
            </a:xfrm>
            <a:custGeom>
              <a:avLst/>
              <a:gdLst/>
              <a:ahLst/>
              <a:cxnLst/>
              <a:rect l="l" t="t" r="r" b="b"/>
              <a:pathLst>
                <a:path w="2576195" h="2231390" extrusionOk="0">
                  <a:moveTo>
                    <a:pt x="1288034" y="0"/>
                  </a:moveTo>
                  <a:lnTo>
                    <a:pt x="0" y="2230920"/>
                  </a:lnTo>
                  <a:lnTo>
                    <a:pt x="2576055" y="2230920"/>
                  </a:lnTo>
                  <a:lnTo>
                    <a:pt x="12880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/>
            </a:p>
          </p:txBody>
        </p:sp>
        <p:sp>
          <p:nvSpPr>
            <p:cNvPr id="541" name="Google Shape;541;p29"/>
            <p:cNvSpPr/>
            <p:nvPr/>
          </p:nvSpPr>
          <p:spPr>
            <a:xfrm>
              <a:off x="5677595" y="2952756"/>
              <a:ext cx="341346" cy="295659"/>
            </a:xfrm>
            <a:custGeom>
              <a:avLst/>
              <a:gdLst/>
              <a:ahLst/>
              <a:cxnLst/>
              <a:rect l="l" t="t" r="r" b="b"/>
              <a:pathLst>
                <a:path w="2576195" h="2231390" extrusionOk="0">
                  <a:moveTo>
                    <a:pt x="2576042" y="0"/>
                  </a:moveTo>
                  <a:lnTo>
                    <a:pt x="0" y="0"/>
                  </a:lnTo>
                  <a:lnTo>
                    <a:pt x="1288021" y="2230920"/>
                  </a:lnTo>
                  <a:lnTo>
                    <a:pt x="25760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542" name="Google Shape;542;p29"/>
            <p:cNvSpPr/>
            <p:nvPr/>
          </p:nvSpPr>
          <p:spPr>
            <a:xfrm rot="10800000">
              <a:off x="5658604" y="3367151"/>
              <a:ext cx="341346" cy="295659"/>
            </a:xfrm>
            <a:custGeom>
              <a:avLst/>
              <a:gdLst/>
              <a:ahLst/>
              <a:cxnLst/>
              <a:rect l="l" t="t" r="r" b="b"/>
              <a:pathLst>
                <a:path w="2576195" h="2231390" extrusionOk="0">
                  <a:moveTo>
                    <a:pt x="1288021" y="0"/>
                  </a:moveTo>
                  <a:lnTo>
                    <a:pt x="0" y="2230920"/>
                  </a:lnTo>
                  <a:lnTo>
                    <a:pt x="2576042" y="2230920"/>
                  </a:lnTo>
                  <a:lnTo>
                    <a:pt x="12880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/>
            </a:p>
          </p:txBody>
        </p:sp>
      </p:grpSp>
      <p:sp>
        <p:nvSpPr>
          <p:cNvPr id="543" name="Google Shape;543;p29"/>
          <p:cNvSpPr txBox="1"/>
          <p:nvPr/>
        </p:nvSpPr>
        <p:spPr>
          <a:xfrm>
            <a:off x="152150" y="1792761"/>
            <a:ext cx="3151984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7475" lvl="0" indent="-11747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Comprehensive and user-friendly directory.</a:t>
            </a:r>
          </a:p>
          <a:p>
            <a:pPr marL="117475" lvl="0" indent="-11747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Strong network of trusted Egyptian exporters in all fields.</a:t>
            </a:r>
          </a:p>
          <a:p>
            <a:pPr marL="117475" lvl="0" indent="-11747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M</a:t>
            </a:r>
            <a:r>
              <a:rPr lang="en" sz="12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obile friendly </a:t>
            </a:r>
          </a:p>
          <a:p>
            <a:pPr marL="117475" lvl="0" indent="-117475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Verified by Ministry of Industry, Trade and Supply</a:t>
            </a:r>
            <a:endParaRPr sz="12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44" name="Google Shape;544;p29"/>
          <p:cNvSpPr txBox="1"/>
          <p:nvPr/>
        </p:nvSpPr>
        <p:spPr>
          <a:xfrm>
            <a:off x="259645" y="1404939"/>
            <a:ext cx="24546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>
                    <a:lumMod val="75000"/>
                  </a:schemeClr>
                </a:solidFill>
                <a:latin typeface="Zilla Slab"/>
                <a:ea typeface="Zilla Slab"/>
                <a:cs typeface="Zilla Slab"/>
                <a:sym typeface="Zilla Slab"/>
              </a:rPr>
              <a:t>Strengths:</a:t>
            </a:r>
            <a:endParaRPr sz="2400" b="1" dirty="0">
              <a:solidFill>
                <a:schemeClr val="tx2">
                  <a:lumMod val="75000"/>
                </a:schemeClr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546" name="Google Shape;546;p29"/>
          <p:cNvSpPr txBox="1"/>
          <p:nvPr/>
        </p:nvSpPr>
        <p:spPr>
          <a:xfrm>
            <a:off x="139345" y="3627984"/>
            <a:ext cx="3161585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7475" lvl="0" indent="-117475"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Growing global interest in Egyptian product</a:t>
            </a:r>
            <a:endParaRPr lang="ar-EG" sz="12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117475" lvl="0" indent="-117475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The growth of using technology around the world </a:t>
            </a:r>
            <a:endParaRPr lang="en" sz="12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117475" lvl="0" indent="-117475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</a:t>
            </a:r>
            <a:r>
              <a:rPr lang="en" sz="12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he government support for exporters, it has plan to increase exporting to 140 Bilion USD by 2030</a:t>
            </a:r>
          </a:p>
          <a:p>
            <a:pPr marL="117475" lvl="0" indent="-117475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D</a:t>
            </a:r>
            <a:r>
              <a:rPr lang="en" sz="12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evaluation of EGP.</a:t>
            </a:r>
          </a:p>
        </p:txBody>
      </p:sp>
      <p:sp>
        <p:nvSpPr>
          <p:cNvPr id="548" name="Google Shape;548;p29"/>
          <p:cNvSpPr txBox="1"/>
          <p:nvPr/>
        </p:nvSpPr>
        <p:spPr>
          <a:xfrm>
            <a:off x="5820081" y="1833889"/>
            <a:ext cx="3064274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The lack of sufficient awareness about the new directory may lead to a lack of trust.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Lack of technical and financial resources.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200" dirty="0">
                <a:latin typeface="Titillium Web"/>
                <a:ea typeface="Titillium Web"/>
                <a:cs typeface="Titillium Web"/>
                <a:sym typeface="Titillium Web"/>
              </a:rPr>
              <a:t>No experience in logistics for some team members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.</a:t>
            </a:r>
            <a:endParaRPr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49" name="Google Shape;549;p29"/>
          <p:cNvSpPr txBox="1"/>
          <p:nvPr/>
        </p:nvSpPr>
        <p:spPr>
          <a:xfrm>
            <a:off x="5733367" y="3587781"/>
            <a:ext cx="3552523" cy="440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17475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Economic fluctuations affecting international trade.</a:t>
            </a:r>
          </a:p>
          <a:p>
            <a:pPr marL="171450" lvl="0" indent="-117475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Political and economic instability worldwide </a:t>
            </a:r>
          </a:p>
          <a:p>
            <a:pPr marL="171450" lvl="0" indent="-117475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</a:t>
            </a:r>
            <a:r>
              <a:rPr lang="en" sz="12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ountries that competing Egypt in exporting same products. </a:t>
            </a:r>
          </a:p>
          <a:p>
            <a:pPr marL="171450" lvl="0" indent="-117475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S</a:t>
            </a:r>
            <a:r>
              <a:rPr lang="en" sz="12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hipping &amp; trade</a:t>
            </a:r>
          </a:p>
          <a:p>
            <a:pPr marL="53975" lvl="0" rtl="0">
              <a:spcBef>
                <a:spcPts val="0"/>
              </a:spcBef>
              <a:spcAft>
                <a:spcPts val="0"/>
              </a:spcAft>
            </a:pPr>
            <a:r>
              <a:rPr lang="en" sz="12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   problems </a:t>
            </a:r>
            <a:endParaRPr sz="12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50" name="Google Shape;550;p29"/>
          <p:cNvSpPr txBox="1"/>
          <p:nvPr/>
        </p:nvSpPr>
        <p:spPr>
          <a:xfrm>
            <a:off x="338775" y="3174777"/>
            <a:ext cx="23910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>
                    <a:lumMod val="75000"/>
                  </a:schemeClr>
                </a:solidFill>
                <a:latin typeface="Zilla Slab"/>
                <a:ea typeface="Zilla Slab"/>
                <a:sym typeface="Zilla Slab"/>
              </a:rPr>
              <a:t>Opportunities</a:t>
            </a:r>
            <a:r>
              <a:rPr lang="en" sz="2400" b="1" dirty="0">
                <a:solidFill>
                  <a:srgbClr val="C00000"/>
                </a:solidFill>
                <a:latin typeface="Zilla Slab"/>
                <a:ea typeface="Zilla Slab"/>
                <a:cs typeface="Zilla Slab"/>
                <a:sym typeface="Zilla Slab"/>
              </a:rPr>
              <a:t>:</a:t>
            </a:r>
            <a:endParaRPr sz="2400" b="1" dirty="0">
              <a:solidFill>
                <a:srgbClr val="C00000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551" name="Google Shape;551;p29"/>
          <p:cNvSpPr txBox="1"/>
          <p:nvPr/>
        </p:nvSpPr>
        <p:spPr>
          <a:xfrm>
            <a:off x="6628665" y="3198084"/>
            <a:ext cx="14814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3">
                    <a:lumMod val="25000"/>
                  </a:schemeClr>
                </a:solidFill>
                <a:latin typeface="Zilla Slab"/>
                <a:ea typeface="Zilla Slab"/>
                <a:cs typeface="Zilla Slab"/>
                <a:sym typeface="Zilla Slab"/>
              </a:rPr>
              <a:t>Threats</a:t>
            </a:r>
            <a:r>
              <a:rPr lang="en" sz="2400" b="1" dirty="0">
                <a:solidFill>
                  <a:srgbClr val="C00000"/>
                </a:solidFill>
                <a:latin typeface="Zilla Slab"/>
                <a:ea typeface="Zilla Slab"/>
                <a:cs typeface="Zilla Slab"/>
                <a:sym typeface="Zilla Slab"/>
              </a:rPr>
              <a:t>:</a:t>
            </a:r>
            <a:endParaRPr sz="2400" b="1" dirty="0">
              <a:solidFill>
                <a:srgbClr val="C00000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547" name="Google Shape;547;p29"/>
          <p:cNvSpPr txBox="1"/>
          <p:nvPr/>
        </p:nvSpPr>
        <p:spPr>
          <a:xfrm>
            <a:off x="6438776" y="1484621"/>
            <a:ext cx="21759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3">
                    <a:lumMod val="25000"/>
                  </a:schemeClr>
                </a:solidFill>
                <a:latin typeface="Zilla Slab"/>
                <a:ea typeface="Zilla Slab"/>
                <a:cs typeface="Zilla Slab"/>
                <a:sym typeface="Zilla Slab"/>
              </a:rPr>
              <a:t>Weaknesses:</a:t>
            </a:r>
            <a:endParaRPr sz="2400" b="1" dirty="0">
              <a:solidFill>
                <a:schemeClr val="accent3">
                  <a:lumMod val="25000"/>
                </a:schemeClr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437" y="196755"/>
            <a:ext cx="1168923" cy="11689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38"/>
          <p:cNvSpPr txBox="1">
            <a:spLocks noGrp="1"/>
          </p:cNvSpPr>
          <p:nvPr>
            <p:ph type="title"/>
          </p:nvPr>
        </p:nvSpPr>
        <p:spPr>
          <a:xfrm flipH="1">
            <a:off x="128078" y="1627708"/>
            <a:ext cx="5834416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140 Billion USD </a:t>
            </a:r>
            <a:endParaRPr sz="5400" dirty="0"/>
          </a:p>
        </p:txBody>
      </p:sp>
      <p:sp>
        <p:nvSpPr>
          <p:cNvPr id="1181" name="Google Shape;1181;p38"/>
          <p:cNvSpPr txBox="1">
            <a:spLocks noGrp="1"/>
          </p:cNvSpPr>
          <p:nvPr>
            <p:ph type="subTitle" idx="1"/>
          </p:nvPr>
        </p:nvSpPr>
        <p:spPr>
          <a:xfrm flipH="1">
            <a:off x="288817" y="2560546"/>
            <a:ext cx="51355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1">
                    <a:lumMod val="50000"/>
                  </a:schemeClr>
                </a:solidFill>
              </a:rPr>
              <a:t>Egypt’s Export revenue goals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1">
                    <a:lumMod val="50000"/>
                  </a:schemeClr>
                </a:solidFill>
              </a:rPr>
              <a:t>                 by 2030</a:t>
            </a:r>
            <a:endParaRPr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182" name="Google Shape;1182;p38"/>
          <p:cNvGrpSpPr/>
          <p:nvPr/>
        </p:nvGrpSpPr>
        <p:grpSpPr>
          <a:xfrm>
            <a:off x="3089875" y="879325"/>
            <a:ext cx="1306200" cy="286025"/>
            <a:chOff x="5273175" y="1426475"/>
            <a:chExt cx="1306200" cy="286025"/>
          </a:xfrm>
        </p:grpSpPr>
        <p:sp>
          <p:nvSpPr>
            <p:cNvPr id="1183" name="Google Shape;1183;p38"/>
            <p:cNvSpPr/>
            <p:nvPr/>
          </p:nvSpPr>
          <p:spPr>
            <a:xfrm rot="-5400000">
              <a:off x="5273175" y="16267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8"/>
            <p:cNvSpPr/>
            <p:nvPr/>
          </p:nvSpPr>
          <p:spPr>
            <a:xfrm rot="-5400000">
              <a:off x="5273175" y="14264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8"/>
            <p:cNvSpPr/>
            <p:nvPr/>
          </p:nvSpPr>
          <p:spPr>
            <a:xfrm rot="-5400000">
              <a:off x="5425725" y="16267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8"/>
            <p:cNvSpPr/>
            <p:nvPr/>
          </p:nvSpPr>
          <p:spPr>
            <a:xfrm rot="-5400000">
              <a:off x="5425725" y="14264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8"/>
            <p:cNvSpPr/>
            <p:nvPr/>
          </p:nvSpPr>
          <p:spPr>
            <a:xfrm rot="-5400000">
              <a:off x="5578275" y="16267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8"/>
            <p:cNvSpPr/>
            <p:nvPr/>
          </p:nvSpPr>
          <p:spPr>
            <a:xfrm rot="-5400000">
              <a:off x="5578275" y="14264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8"/>
            <p:cNvSpPr/>
            <p:nvPr/>
          </p:nvSpPr>
          <p:spPr>
            <a:xfrm rot="-5400000">
              <a:off x="5730825" y="16267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8"/>
            <p:cNvSpPr/>
            <p:nvPr/>
          </p:nvSpPr>
          <p:spPr>
            <a:xfrm rot="-5400000">
              <a:off x="5730825" y="14264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8"/>
            <p:cNvSpPr/>
            <p:nvPr/>
          </p:nvSpPr>
          <p:spPr>
            <a:xfrm rot="-5400000">
              <a:off x="5883375" y="16267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8"/>
            <p:cNvSpPr/>
            <p:nvPr/>
          </p:nvSpPr>
          <p:spPr>
            <a:xfrm rot="-5400000">
              <a:off x="5883375" y="14264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8"/>
            <p:cNvSpPr/>
            <p:nvPr/>
          </p:nvSpPr>
          <p:spPr>
            <a:xfrm rot="-5400000">
              <a:off x="6035925" y="16267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8"/>
            <p:cNvSpPr/>
            <p:nvPr/>
          </p:nvSpPr>
          <p:spPr>
            <a:xfrm rot="-5400000">
              <a:off x="6035925" y="14264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8"/>
            <p:cNvSpPr/>
            <p:nvPr/>
          </p:nvSpPr>
          <p:spPr>
            <a:xfrm rot="-5400000">
              <a:off x="6188475" y="16267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8"/>
            <p:cNvSpPr/>
            <p:nvPr/>
          </p:nvSpPr>
          <p:spPr>
            <a:xfrm rot="-5400000">
              <a:off x="6188475" y="14264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8"/>
            <p:cNvSpPr/>
            <p:nvPr/>
          </p:nvSpPr>
          <p:spPr>
            <a:xfrm rot="-5400000">
              <a:off x="6341025" y="16267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8"/>
            <p:cNvSpPr/>
            <p:nvPr/>
          </p:nvSpPr>
          <p:spPr>
            <a:xfrm rot="-5400000">
              <a:off x="6341025" y="14264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8"/>
            <p:cNvSpPr/>
            <p:nvPr/>
          </p:nvSpPr>
          <p:spPr>
            <a:xfrm rot="-5400000">
              <a:off x="6493575" y="16267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8"/>
            <p:cNvSpPr/>
            <p:nvPr/>
          </p:nvSpPr>
          <p:spPr>
            <a:xfrm rot="-5400000">
              <a:off x="6493575" y="1426475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1" name="Google Shape;1201;p38"/>
          <p:cNvGrpSpPr/>
          <p:nvPr/>
        </p:nvGrpSpPr>
        <p:grpSpPr>
          <a:xfrm rot="5400000">
            <a:off x="843819" y="3310000"/>
            <a:ext cx="286025" cy="543450"/>
            <a:chOff x="572094" y="1297750"/>
            <a:chExt cx="286025" cy="543450"/>
          </a:xfrm>
        </p:grpSpPr>
        <p:sp>
          <p:nvSpPr>
            <p:cNvPr id="1202" name="Google Shape;1202;p38"/>
            <p:cNvSpPr/>
            <p:nvPr/>
          </p:nvSpPr>
          <p:spPr>
            <a:xfrm rot="10800000">
              <a:off x="772319" y="17554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8"/>
            <p:cNvSpPr/>
            <p:nvPr/>
          </p:nvSpPr>
          <p:spPr>
            <a:xfrm rot="10800000">
              <a:off x="572094" y="17554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8"/>
            <p:cNvSpPr/>
            <p:nvPr/>
          </p:nvSpPr>
          <p:spPr>
            <a:xfrm rot="10800000">
              <a:off x="772319" y="160285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8"/>
            <p:cNvSpPr/>
            <p:nvPr/>
          </p:nvSpPr>
          <p:spPr>
            <a:xfrm rot="10800000">
              <a:off x="572094" y="160285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8"/>
            <p:cNvSpPr/>
            <p:nvPr/>
          </p:nvSpPr>
          <p:spPr>
            <a:xfrm rot="10800000">
              <a:off x="772319" y="14503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8"/>
            <p:cNvSpPr/>
            <p:nvPr/>
          </p:nvSpPr>
          <p:spPr>
            <a:xfrm rot="10800000">
              <a:off x="572094" y="14503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8"/>
            <p:cNvSpPr/>
            <p:nvPr/>
          </p:nvSpPr>
          <p:spPr>
            <a:xfrm rot="10800000">
              <a:off x="772319" y="129775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8"/>
            <p:cNvSpPr/>
            <p:nvPr/>
          </p:nvSpPr>
          <p:spPr>
            <a:xfrm rot="10800000">
              <a:off x="572094" y="129775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0" name="Google Shape;1210;p38"/>
          <p:cNvGrpSpPr/>
          <p:nvPr/>
        </p:nvGrpSpPr>
        <p:grpSpPr>
          <a:xfrm>
            <a:off x="7002450" y="535000"/>
            <a:ext cx="286025" cy="238350"/>
            <a:chOff x="8142875" y="814150"/>
            <a:chExt cx="286025" cy="238350"/>
          </a:xfrm>
        </p:grpSpPr>
        <p:sp>
          <p:nvSpPr>
            <p:cNvPr id="1211" name="Google Shape;1211;p38"/>
            <p:cNvSpPr/>
            <p:nvPr/>
          </p:nvSpPr>
          <p:spPr>
            <a:xfrm rot="10800000" flipH="1">
              <a:off x="8142875" y="9667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8"/>
            <p:cNvSpPr/>
            <p:nvPr/>
          </p:nvSpPr>
          <p:spPr>
            <a:xfrm rot="10800000" flipH="1">
              <a:off x="8343100" y="96670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8"/>
            <p:cNvSpPr/>
            <p:nvPr/>
          </p:nvSpPr>
          <p:spPr>
            <a:xfrm rot="10800000" flipH="1">
              <a:off x="8142875" y="81415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8"/>
            <p:cNvSpPr/>
            <p:nvPr/>
          </p:nvSpPr>
          <p:spPr>
            <a:xfrm rot="10800000" flipH="1">
              <a:off x="8343100" y="814150"/>
              <a:ext cx="85800" cy="8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38"/>
          <p:cNvGrpSpPr/>
          <p:nvPr/>
        </p:nvGrpSpPr>
        <p:grpSpPr>
          <a:xfrm>
            <a:off x="5122187" y="840099"/>
            <a:ext cx="3846326" cy="3700821"/>
            <a:chOff x="4364191" y="1005155"/>
            <a:chExt cx="3846326" cy="3700821"/>
          </a:xfrm>
        </p:grpSpPr>
        <p:grpSp>
          <p:nvGrpSpPr>
            <p:cNvPr id="1216" name="Google Shape;1216;p38"/>
            <p:cNvGrpSpPr/>
            <p:nvPr/>
          </p:nvGrpSpPr>
          <p:grpSpPr>
            <a:xfrm rot="-5400000">
              <a:off x="6971694" y="2968263"/>
              <a:ext cx="696000" cy="286025"/>
              <a:chOff x="4948706" y="4322475"/>
              <a:chExt cx="696000" cy="286025"/>
            </a:xfrm>
          </p:grpSpPr>
          <p:sp>
            <p:nvSpPr>
              <p:cNvPr id="1217" name="Google Shape;1217;p38"/>
              <p:cNvSpPr/>
              <p:nvPr/>
            </p:nvSpPr>
            <p:spPr>
              <a:xfrm rot="5400000" flipH="1">
                <a:off x="5558906" y="4522700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8"/>
              <p:cNvSpPr/>
              <p:nvPr/>
            </p:nvSpPr>
            <p:spPr>
              <a:xfrm rot="5400000" flipH="1">
                <a:off x="5558906" y="43224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8"/>
              <p:cNvSpPr/>
              <p:nvPr/>
            </p:nvSpPr>
            <p:spPr>
              <a:xfrm rot="5400000" flipH="1">
                <a:off x="5406356" y="4522700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8"/>
              <p:cNvSpPr/>
              <p:nvPr/>
            </p:nvSpPr>
            <p:spPr>
              <a:xfrm rot="5400000" flipH="1">
                <a:off x="5406356" y="43224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8"/>
              <p:cNvSpPr/>
              <p:nvPr/>
            </p:nvSpPr>
            <p:spPr>
              <a:xfrm rot="5400000" flipH="1">
                <a:off x="5253806" y="4522700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8"/>
              <p:cNvSpPr/>
              <p:nvPr/>
            </p:nvSpPr>
            <p:spPr>
              <a:xfrm rot="5400000" flipH="1">
                <a:off x="5253806" y="43224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8"/>
              <p:cNvSpPr/>
              <p:nvPr/>
            </p:nvSpPr>
            <p:spPr>
              <a:xfrm rot="5400000" flipH="1">
                <a:off x="5101256" y="4522700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38"/>
              <p:cNvSpPr/>
              <p:nvPr/>
            </p:nvSpPr>
            <p:spPr>
              <a:xfrm rot="5400000" flipH="1">
                <a:off x="5101256" y="43224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38"/>
              <p:cNvSpPr/>
              <p:nvPr/>
            </p:nvSpPr>
            <p:spPr>
              <a:xfrm rot="5400000" flipH="1">
                <a:off x="4948706" y="4522700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38"/>
              <p:cNvSpPr/>
              <p:nvPr/>
            </p:nvSpPr>
            <p:spPr>
              <a:xfrm rot="5400000" flipH="1">
                <a:off x="4948706" y="43224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7" name="Google Shape;1227;p38"/>
            <p:cNvGrpSpPr/>
            <p:nvPr/>
          </p:nvGrpSpPr>
          <p:grpSpPr>
            <a:xfrm>
              <a:off x="7451217" y="1655075"/>
              <a:ext cx="759300" cy="759300"/>
              <a:chOff x="4888775" y="658650"/>
              <a:chExt cx="759300" cy="759300"/>
            </a:xfrm>
          </p:grpSpPr>
          <p:sp>
            <p:nvSpPr>
              <p:cNvPr id="1228" name="Google Shape;1228;p38"/>
              <p:cNvSpPr/>
              <p:nvPr/>
            </p:nvSpPr>
            <p:spPr>
              <a:xfrm>
                <a:off x="4888775" y="658650"/>
                <a:ext cx="759300" cy="759300"/>
              </a:xfrm>
              <a:prstGeom prst="ellipse">
                <a:avLst/>
              </a:prstGeom>
              <a:solidFill>
                <a:schemeClr val="accent3"/>
              </a:solidFill>
              <a:ln w="381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29" name="Google Shape;1229;p38"/>
              <p:cNvGrpSpPr/>
              <p:nvPr/>
            </p:nvGrpSpPr>
            <p:grpSpPr>
              <a:xfrm>
                <a:off x="5263764" y="794496"/>
                <a:ext cx="261267" cy="262931"/>
                <a:chOff x="6100417" y="665783"/>
                <a:chExt cx="187020" cy="188211"/>
              </a:xfrm>
            </p:grpSpPr>
            <p:cxnSp>
              <p:nvCxnSpPr>
                <p:cNvPr id="1230" name="Google Shape;1230;p38"/>
                <p:cNvCxnSpPr/>
                <p:nvPr/>
              </p:nvCxnSpPr>
              <p:spPr>
                <a:xfrm>
                  <a:off x="6100417" y="665783"/>
                  <a:ext cx="0" cy="1671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31" name="Google Shape;1231;p38"/>
                <p:cNvCxnSpPr/>
                <p:nvPr/>
              </p:nvCxnSpPr>
              <p:spPr>
                <a:xfrm rot="10800000">
                  <a:off x="6119737" y="853994"/>
                  <a:ext cx="167700" cy="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232" name="Google Shape;1232;p38"/>
            <p:cNvGrpSpPr/>
            <p:nvPr/>
          </p:nvGrpSpPr>
          <p:grpSpPr>
            <a:xfrm>
              <a:off x="5281078" y="1052505"/>
              <a:ext cx="1735200" cy="1309645"/>
              <a:chOff x="6264428" y="814155"/>
              <a:chExt cx="1735200" cy="1309645"/>
            </a:xfrm>
          </p:grpSpPr>
          <p:grpSp>
            <p:nvGrpSpPr>
              <p:cNvPr id="1233" name="Google Shape;1233;p38"/>
              <p:cNvGrpSpPr/>
              <p:nvPr/>
            </p:nvGrpSpPr>
            <p:grpSpPr>
              <a:xfrm>
                <a:off x="6766084" y="814155"/>
                <a:ext cx="731870" cy="241954"/>
                <a:chOff x="6908475" y="763225"/>
                <a:chExt cx="459775" cy="152000"/>
              </a:xfrm>
            </p:grpSpPr>
            <p:sp>
              <p:nvSpPr>
                <p:cNvPr id="1234" name="Google Shape;1234;p38"/>
                <p:cNvSpPr/>
                <p:nvPr/>
              </p:nvSpPr>
              <p:spPr>
                <a:xfrm>
                  <a:off x="6908475" y="780700"/>
                  <a:ext cx="459775" cy="13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91" h="5381" fill="none" extrusionOk="0">
                      <a:moveTo>
                        <a:pt x="18390" y="5380"/>
                      </a:moveTo>
                      <a:lnTo>
                        <a:pt x="9211" y="0"/>
                      </a:lnTo>
                      <a:lnTo>
                        <a:pt x="1" y="5380"/>
                      </a:lnTo>
                    </a:path>
                  </a:pathLst>
                </a:custGeom>
                <a:noFill/>
                <a:ln w="9875" cap="flat" cmpd="sng">
                  <a:solidFill>
                    <a:schemeClr val="accent4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5" name="Google Shape;1235;p38"/>
                <p:cNvSpPr/>
                <p:nvPr/>
              </p:nvSpPr>
              <p:spPr>
                <a:xfrm>
                  <a:off x="7121250" y="763225"/>
                  <a:ext cx="34225" cy="3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" h="1369" extrusionOk="0">
                      <a:moveTo>
                        <a:pt x="700" y="0"/>
                      </a:moveTo>
                      <a:cubicBezTo>
                        <a:pt x="305" y="0"/>
                        <a:pt x="1" y="304"/>
                        <a:pt x="1" y="699"/>
                      </a:cubicBezTo>
                      <a:cubicBezTo>
                        <a:pt x="1" y="1064"/>
                        <a:pt x="305" y="1368"/>
                        <a:pt x="700" y="1368"/>
                      </a:cubicBezTo>
                      <a:cubicBezTo>
                        <a:pt x="1065" y="1368"/>
                        <a:pt x="1369" y="1064"/>
                        <a:pt x="1369" y="699"/>
                      </a:cubicBezTo>
                      <a:cubicBezTo>
                        <a:pt x="1369" y="304"/>
                        <a:pt x="1065" y="0"/>
                        <a:pt x="70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36" name="Google Shape;1236;p38"/>
              <p:cNvSpPr/>
              <p:nvPr/>
            </p:nvSpPr>
            <p:spPr>
              <a:xfrm>
                <a:off x="6264428" y="1056100"/>
                <a:ext cx="1735200" cy="1067700"/>
              </a:xfrm>
              <a:prstGeom prst="rect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37" name="Google Shape;1237;p38"/>
              <p:cNvGrpSpPr/>
              <p:nvPr/>
            </p:nvGrpSpPr>
            <p:grpSpPr>
              <a:xfrm flipH="1">
                <a:off x="6334465" y="1110708"/>
                <a:ext cx="1595100" cy="958500"/>
                <a:chOff x="2966928" y="2489233"/>
                <a:chExt cx="1595100" cy="958500"/>
              </a:xfrm>
            </p:grpSpPr>
            <p:sp>
              <p:nvSpPr>
                <p:cNvPr id="1238" name="Google Shape;1238;p38"/>
                <p:cNvSpPr/>
                <p:nvPr/>
              </p:nvSpPr>
              <p:spPr>
                <a:xfrm>
                  <a:off x="2966928" y="2489233"/>
                  <a:ext cx="1595100" cy="9585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9" name="Google Shape;1239;p38"/>
                <p:cNvSpPr/>
                <p:nvPr/>
              </p:nvSpPr>
              <p:spPr>
                <a:xfrm>
                  <a:off x="3068661" y="2882961"/>
                  <a:ext cx="390300" cy="390300"/>
                </a:xfrm>
                <a:prstGeom prst="ellipse">
                  <a:avLst/>
                </a:prstGeom>
                <a:solidFill>
                  <a:schemeClr val="accent3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0" name="Google Shape;1240;p38"/>
                <p:cNvSpPr/>
                <p:nvPr/>
              </p:nvSpPr>
              <p:spPr>
                <a:xfrm>
                  <a:off x="3313792" y="2882961"/>
                  <a:ext cx="390300" cy="390300"/>
                </a:xfrm>
                <a:prstGeom prst="ellipse">
                  <a:avLst/>
                </a:prstGeom>
                <a:solidFill>
                  <a:schemeClr val="accent3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1" name="Google Shape;1241;p38"/>
                <p:cNvSpPr/>
                <p:nvPr/>
              </p:nvSpPr>
              <p:spPr>
                <a:xfrm>
                  <a:off x="3191218" y="2663825"/>
                  <a:ext cx="390300" cy="390300"/>
                </a:xfrm>
                <a:prstGeom prst="ellipse">
                  <a:avLst/>
                </a:prstGeom>
                <a:solidFill>
                  <a:schemeClr val="accent3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42" name="Google Shape;1242;p38"/>
              <p:cNvGrpSpPr/>
              <p:nvPr/>
            </p:nvGrpSpPr>
            <p:grpSpPr>
              <a:xfrm>
                <a:off x="6416978" y="1279688"/>
                <a:ext cx="673901" cy="242191"/>
                <a:chOff x="8116750" y="2573743"/>
                <a:chExt cx="646800" cy="242191"/>
              </a:xfrm>
            </p:grpSpPr>
            <p:sp>
              <p:nvSpPr>
                <p:cNvPr id="1243" name="Google Shape;1243;p38"/>
                <p:cNvSpPr/>
                <p:nvPr/>
              </p:nvSpPr>
              <p:spPr>
                <a:xfrm>
                  <a:off x="8116750" y="2573743"/>
                  <a:ext cx="570900" cy="33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4" name="Google Shape;1244;p38"/>
                <p:cNvSpPr/>
                <p:nvPr/>
              </p:nvSpPr>
              <p:spPr>
                <a:xfrm>
                  <a:off x="8116750" y="2643294"/>
                  <a:ext cx="376500" cy="33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5" name="Google Shape;1245;p38"/>
                <p:cNvSpPr/>
                <p:nvPr/>
              </p:nvSpPr>
              <p:spPr>
                <a:xfrm>
                  <a:off x="8116750" y="2712818"/>
                  <a:ext cx="511200" cy="33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6" name="Google Shape;1246;p38"/>
                <p:cNvSpPr/>
                <p:nvPr/>
              </p:nvSpPr>
              <p:spPr>
                <a:xfrm>
                  <a:off x="8116750" y="2782333"/>
                  <a:ext cx="646800" cy="33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47" name="Google Shape;1247;p38"/>
              <p:cNvSpPr/>
              <p:nvPr/>
            </p:nvSpPr>
            <p:spPr>
              <a:xfrm>
                <a:off x="6420675" y="1581963"/>
                <a:ext cx="666526" cy="318238"/>
              </a:xfrm>
              <a:custGeom>
                <a:avLst/>
                <a:gdLst/>
                <a:ahLst/>
                <a:cxnLst/>
                <a:rect l="l" t="t" r="r" b="b"/>
                <a:pathLst>
                  <a:path w="16749" h="21369" extrusionOk="0">
                    <a:moveTo>
                      <a:pt x="0" y="0"/>
                    </a:moveTo>
                    <a:lnTo>
                      <a:pt x="0" y="21368"/>
                    </a:lnTo>
                    <a:lnTo>
                      <a:pt x="16748" y="21368"/>
                    </a:lnTo>
                    <a:lnTo>
                      <a:pt x="167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8" name="Google Shape;1248;p38"/>
            <p:cNvGrpSpPr/>
            <p:nvPr/>
          </p:nvGrpSpPr>
          <p:grpSpPr>
            <a:xfrm>
              <a:off x="5763804" y="3149363"/>
              <a:ext cx="2284086" cy="1459132"/>
              <a:chOff x="6144804" y="3149363"/>
              <a:chExt cx="2284086" cy="1459132"/>
            </a:xfrm>
          </p:grpSpPr>
          <p:sp>
            <p:nvSpPr>
              <p:cNvPr id="1249" name="Google Shape;1249;p38"/>
              <p:cNvSpPr/>
              <p:nvPr/>
            </p:nvSpPr>
            <p:spPr>
              <a:xfrm>
                <a:off x="6339114" y="3668062"/>
                <a:ext cx="691124" cy="174228"/>
              </a:xfrm>
              <a:custGeom>
                <a:avLst/>
                <a:gdLst/>
                <a:ahLst/>
                <a:cxnLst/>
                <a:rect l="l" t="t" r="r" b="b"/>
                <a:pathLst>
                  <a:path w="11460" h="2889" extrusionOk="0">
                    <a:moveTo>
                      <a:pt x="1" y="1"/>
                    </a:moveTo>
                    <a:lnTo>
                      <a:pt x="1" y="2889"/>
                    </a:lnTo>
                    <a:lnTo>
                      <a:pt x="11460" y="2889"/>
                    </a:lnTo>
                    <a:lnTo>
                      <a:pt x="1146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38"/>
              <p:cNvSpPr/>
              <p:nvPr/>
            </p:nvSpPr>
            <p:spPr>
              <a:xfrm>
                <a:off x="6630579" y="3688265"/>
                <a:ext cx="258538" cy="135692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2250" extrusionOk="0">
                    <a:moveTo>
                      <a:pt x="1" y="0"/>
                    </a:moveTo>
                    <a:lnTo>
                      <a:pt x="1" y="2250"/>
                    </a:lnTo>
                    <a:lnTo>
                      <a:pt x="4286" y="2250"/>
                    </a:lnTo>
                    <a:lnTo>
                      <a:pt x="428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38"/>
              <p:cNvSpPr/>
              <p:nvPr/>
            </p:nvSpPr>
            <p:spPr>
              <a:xfrm>
                <a:off x="6482102" y="3708407"/>
                <a:ext cx="71585" cy="106382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1764" extrusionOk="0">
                    <a:moveTo>
                      <a:pt x="578" y="1"/>
                    </a:moveTo>
                    <a:cubicBezTo>
                      <a:pt x="244" y="1"/>
                      <a:pt x="1" y="396"/>
                      <a:pt x="1" y="882"/>
                    </a:cubicBezTo>
                    <a:cubicBezTo>
                      <a:pt x="1" y="1368"/>
                      <a:pt x="244" y="1764"/>
                      <a:pt x="578" y="1764"/>
                    </a:cubicBezTo>
                    <a:cubicBezTo>
                      <a:pt x="912" y="1764"/>
                      <a:pt x="1186" y="1368"/>
                      <a:pt x="1186" y="882"/>
                    </a:cubicBezTo>
                    <a:cubicBezTo>
                      <a:pt x="1186" y="396"/>
                      <a:pt x="912" y="1"/>
                      <a:pt x="5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38"/>
              <p:cNvSpPr/>
              <p:nvPr/>
            </p:nvSpPr>
            <p:spPr>
              <a:xfrm>
                <a:off x="6339114" y="3149363"/>
                <a:ext cx="691124" cy="174168"/>
              </a:xfrm>
              <a:custGeom>
                <a:avLst/>
                <a:gdLst/>
                <a:ahLst/>
                <a:cxnLst/>
                <a:rect l="l" t="t" r="r" b="b"/>
                <a:pathLst>
                  <a:path w="11460" h="2888" extrusionOk="0">
                    <a:moveTo>
                      <a:pt x="1" y="0"/>
                    </a:moveTo>
                    <a:lnTo>
                      <a:pt x="1" y="2888"/>
                    </a:lnTo>
                    <a:lnTo>
                      <a:pt x="11460" y="2888"/>
                    </a:lnTo>
                    <a:lnTo>
                      <a:pt x="1146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38"/>
              <p:cNvSpPr/>
              <p:nvPr/>
            </p:nvSpPr>
            <p:spPr>
              <a:xfrm>
                <a:off x="6628769" y="3169505"/>
                <a:ext cx="260347" cy="135692"/>
              </a:xfrm>
              <a:custGeom>
                <a:avLst/>
                <a:gdLst/>
                <a:ahLst/>
                <a:cxnLst/>
                <a:rect l="l" t="t" r="r" b="b"/>
                <a:pathLst>
                  <a:path w="4317" h="2250" extrusionOk="0">
                    <a:moveTo>
                      <a:pt x="0" y="0"/>
                    </a:moveTo>
                    <a:lnTo>
                      <a:pt x="0" y="2250"/>
                    </a:lnTo>
                    <a:lnTo>
                      <a:pt x="4316" y="2250"/>
                    </a:lnTo>
                    <a:lnTo>
                      <a:pt x="431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38"/>
              <p:cNvSpPr/>
              <p:nvPr/>
            </p:nvSpPr>
            <p:spPr>
              <a:xfrm>
                <a:off x="6480293" y="3191396"/>
                <a:ext cx="71525" cy="104634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735" extrusionOk="0">
                    <a:moveTo>
                      <a:pt x="641" y="0"/>
                    </a:moveTo>
                    <a:cubicBezTo>
                      <a:pt x="630" y="0"/>
                      <a:pt x="619" y="1"/>
                      <a:pt x="608" y="2"/>
                    </a:cubicBezTo>
                    <a:cubicBezTo>
                      <a:pt x="274" y="2"/>
                      <a:pt x="0" y="367"/>
                      <a:pt x="0" y="853"/>
                    </a:cubicBezTo>
                    <a:cubicBezTo>
                      <a:pt x="0" y="1340"/>
                      <a:pt x="274" y="1735"/>
                      <a:pt x="608" y="1735"/>
                    </a:cubicBezTo>
                    <a:cubicBezTo>
                      <a:pt x="942" y="1735"/>
                      <a:pt x="1186" y="1340"/>
                      <a:pt x="1186" y="853"/>
                    </a:cubicBezTo>
                    <a:cubicBezTo>
                      <a:pt x="1186" y="384"/>
                      <a:pt x="932" y="0"/>
                      <a:pt x="6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38"/>
              <p:cNvSpPr/>
              <p:nvPr/>
            </p:nvSpPr>
            <p:spPr>
              <a:xfrm>
                <a:off x="6293280" y="3493956"/>
                <a:ext cx="691184" cy="174168"/>
              </a:xfrm>
              <a:custGeom>
                <a:avLst/>
                <a:gdLst/>
                <a:ahLst/>
                <a:cxnLst/>
                <a:rect l="l" t="t" r="r" b="b"/>
                <a:pathLst>
                  <a:path w="11461" h="2888" extrusionOk="0">
                    <a:moveTo>
                      <a:pt x="1" y="0"/>
                    </a:moveTo>
                    <a:lnTo>
                      <a:pt x="1" y="2888"/>
                    </a:lnTo>
                    <a:lnTo>
                      <a:pt x="11460" y="2888"/>
                    </a:lnTo>
                    <a:lnTo>
                      <a:pt x="114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38"/>
              <p:cNvSpPr/>
              <p:nvPr/>
            </p:nvSpPr>
            <p:spPr>
              <a:xfrm>
                <a:off x="6373971" y="3323468"/>
                <a:ext cx="691124" cy="174228"/>
              </a:xfrm>
              <a:custGeom>
                <a:avLst/>
                <a:gdLst/>
                <a:ahLst/>
                <a:cxnLst/>
                <a:rect l="l" t="t" r="r" b="b"/>
                <a:pathLst>
                  <a:path w="11460" h="2889" extrusionOk="0">
                    <a:moveTo>
                      <a:pt x="0" y="1"/>
                    </a:moveTo>
                    <a:lnTo>
                      <a:pt x="0" y="2888"/>
                    </a:lnTo>
                    <a:lnTo>
                      <a:pt x="11459" y="2888"/>
                    </a:lnTo>
                    <a:lnTo>
                      <a:pt x="1145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38"/>
              <p:cNvSpPr/>
              <p:nvPr/>
            </p:nvSpPr>
            <p:spPr>
              <a:xfrm>
                <a:off x="6553627" y="3341802"/>
                <a:ext cx="260347" cy="133883"/>
              </a:xfrm>
              <a:custGeom>
                <a:avLst/>
                <a:gdLst/>
                <a:ahLst/>
                <a:cxnLst/>
                <a:rect l="l" t="t" r="r" b="b"/>
                <a:pathLst>
                  <a:path w="4317" h="2220" extrusionOk="0">
                    <a:moveTo>
                      <a:pt x="0" y="1"/>
                    </a:moveTo>
                    <a:lnTo>
                      <a:pt x="0" y="2219"/>
                    </a:lnTo>
                    <a:lnTo>
                      <a:pt x="4316" y="2219"/>
                    </a:lnTo>
                    <a:lnTo>
                      <a:pt x="43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38"/>
              <p:cNvSpPr/>
              <p:nvPr/>
            </p:nvSpPr>
            <p:spPr>
              <a:xfrm>
                <a:off x="6427102" y="3884383"/>
                <a:ext cx="472992" cy="724112"/>
              </a:xfrm>
              <a:custGeom>
                <a:avLst/>
                <a:gdLst/>
                <a:ahLst/>
                <a:cxnLst/>
                <a:rect l="l" t="t" r="r" b="b"/>
                <a:pathLst>
                  <a:path w="7843" h="12007" extrusionOk="0">
                    <a:moveTo>
                      <a:pt x="5168" y="1"/>
                    </a:moveTo>
                    <a:lnTo>
                      <a:pt x="1" y="12007"/>
                    </a:lnTo>
                    <a:lnTo>
                      <a:pt x="761" y="12007"/>
                    </a:lnTo>
                    <a:lnTo>
                      <a:pt x="784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38"/>
              <p:cNvSpPr/>
              <p:nvPr/>
            </p:nvSpPr>
            <p:spPr>
              <a:xfrm>
                <a:off x="6680091" y="3884383"/>
                <a:ext cx="471182" cy="724112"/>
              </a:xfrm>
              <a:custGeom>
                <a:avLst/>
                <a:gdLst/>
                <a:ahLst/>
                <a:cxnLst/>
                <a:rect l="l" t="t" r="r" b="b"/>
                <a:pathLst>
                  <a:path w="7813" h="12007" extrusionOk="0">
                    <a:moveTo>
                      <a:pt x="5168" y="1"/>
                    </a:moveTo>
                    <a:lnTo>
                      <a:pt x="0" y="12007"/>
                    </a:lnTo>
                    <a:lnTo>
                      <a:pt x="760" y="12007"/>
                    </a:lnTo>
                    <a:lnTo>
                      <a:pt x="781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38"/>
              <p:cNvSpPr/>
              <p:nvPr/>
            </p:nvSpPr>
            <p:spPr>
              <a:xfrm>
                <a:off x="7891723" y="3884383"/>
                <a:ext cx="471182" cy="724112"/>
              </a:xfrm>
              <a:custGeom>
                <a:avLst/>
                <a:gdLst/>
                <a:ahLst/>
                <a:cxnLst/>
                <a:rect l="l" t="t" r="r" b="b"/>
                <a:pathLst>
                  <a:path w="7813" h="12007" extrusionOk="0">
                    <a:moveTo>
                      <a:pt x="1" y="1"/>
                    </a:moveTo>
                    <a:lnTo>
                      <a:pt x="7053" y="12007"/>
                    </a:lnTo>
                    <a:lnTo>
                      <a:pt x="7813" y="12007"/>
                    </a:lnTo>
                    <a:lnTo>
                      <a:pt x="264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38"/>
              <p:cNvSpPr/>
              <p:nvPr/>
            </p:nvSpPr>
            <p:spPr>
              <a:xfrm>
                <a:off x="7638794" y="3884383"/>
                <a:ext cx="472992" cy="724112"/>
              </a:xfrm>
              <a:custGeom>
                <a:avLst/>
                <a:gdLst/>
                <a:ahLst/>
                <a:cxnLst/>
                <a:rect l="l" t="t" r="r" b="b"/>
                <a:pathLst>
                  <a:path w="7843" h="12007" extrusionOk="0">
                    <a:moveTo>
                      <a:pt x="0" y="1"/>
                    </a:moveTo>
                    <a:lnTo>
                      <a:pt x="7083" y="12007"/>
                    </a:lnTo>
                    <a:lnTo>
                      <a:pt x="7842" y="12007"/>
                    </a:lnTo>
                    <a:lnTo>
                      <a:pt x="264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38"/>
              <p:cNvSpPr/>
              <p:nvPr/>
            </p:nvSpPr>
            <p:spPr>
              <a:xfrm>
                <a:off x="6144804" y="3825764"/>
                <a:ext cx="2284086" cy="119168"/>
              </a:xfrm>
              <a:custGeom>
                <a:avLst/>
                <a:gdLst/>
                <a:ahLst/>
                <a:cxnLst/>
                <a:rect l="l" t="t" r="r" b="b"/>
                <a:pathLst>
                  <a:path w="37874" h="1976" extrusionOk="0">
                    <a:moveTo>
                      <a:pt x="1" y="0"/>
                    </a:moveTo>
                    <a:lnTo>
                      <a:pt x="1" y="1976"/>
                    </a:lnTo>
                    <a:lnTo>
                      <a:pt x="37874" y="1976"/>
                    </a:lnTo>
                    <a:lnTo>
                      <a:pt x="378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38"/>
              <p:cNvSpPr/>
              <p:nvPr/>
            </p:nvSpPr>
            <p:spPr>
              <a:xfrm>
                <a:off x="6293280" y="3525135"/>
                <a:ext cx="691184" cy="115549"/>
              </a:xfrm>
              <a:custGeom>
                <a:avLst/>
                <a:gdLst/>
                <a:ahLst/>
                <a:cxnLst/>
                <a:rect l="l" t="t" r="r" b="b"/>
                <a:pathLst>
                  <a:path w="11461" h="1916" extrusionOk="0">
                    <a:moveTo>
                      <a:pt x="1" y="0"/>
                    </a:moveTo>
                    <a:lnTo>
                      <a:pt x="1" y="1915"/>
                    </a:lnTo>
                    <a:lnTo>
                      <a:pt x="11460" y="1915"/>
                    </a:lnTo>
                    <a:lnTo>
                      <a:pt x="1146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4" name="Google Shape;1264;p38"/>
            <p:cNvGrpSpPr/>
            <p:nvPr/>
          </p:nvGrpSpPr>
          <p:grpSpPr>
            <a:xfrm>
              <a:off x="4364191" y="1005155"/>
              <a:ext cx="1243952" cy="3700821"/>
              <a:chOff x="5031025" y="700525"/>
              <a:chExt cx="636325" cy="1893100"/>
            </a:xfrm>
          </p:grpSpPr>
          <p:sp>
            <p:nvSpPr>
              <p:cNvPr id="1265" name="Google Shape;1265;p38"/>
              <p:cNvSpPr/>
              <p:nvPr/>
            </p:nvSpPr>
            <p:spPr>
              <a:xfrm>
                <a:off x="5399025" y="2486400"/>
                <a:ext cx="158475" cy="1005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4020" extrusionOk="0">
                    <a:moveTo>
                      <a:pt x="5938" y="0"/>
                    </a:moveTo>
                    <a:lnTo>
                      <a:pt x="4003" y="367"/>
                    </a:lnTo>
                    <a:lnTo>
                      <a:pt x="3770" y="1268"/>
                    </a:lnTo>
                    <a:cubicBezTo>
                      <a:pt x="3770" y="1268"/>
                      <a:pt x="1" y="3569"/>
                      <a:pt x="601" y="3936"/>
                    </a:cubicBezTo>
                    <a:cubicBezTo>
                      <a:pt x="701" y="3994"/>
                      <a:pt x="856" y="4019"/>
                      <a:pt x="1049" y="4019"/>
                    </a:cubicBezTo>
                    <a:cubicBezTo>
                      <a:pt x="2073" y="4019"/>
                      <a:pt x="4164" y="3325"/>
                      <a:pt x="4837" y="3269"/>
                    </a:cubicBezTo>
                    <a:cubicBezTo>
                      <a:pt x="5071" y="3236"/>
                      <a:pt x="5304" y="3202"/>
                      <a:pt x="5538" y="3136"/>
                    </a:cubicBezTo>
                    <a:cubicBezTo>
                      <a:pt x="6038" y="3036"/>
                      <a:pt x="6338" y="2569"/>
                      <a:pt x="6305" y="2068"/>
                    </a:cubicBezTo>
                    <a:cubicBezTo>
                      <a:pt x="6172" y="934"/>
                      <a:pt x="5938" y="0"/>
                      <a:pt x="59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38"/>
              <p:cNvSpPr/>
              <p:nvPr/>
            </p:nvSpPr>
            <p:spPr>
              <a:xfrm>
                <a:off x="5043775" y="2493050"/>
                <a:ext cx="159300" cy="100575"/>
              </a:xfrm>
              <a:custGeom>
                <a:avLst/>
                <a:gdLst/>
                <a:ahLst/>
                <a:cxnLst/>
                <a:rect l="l" t="t" r="r" b="b"/>
                <a:pathLst>
                  <a:path w="6372" h="4023" extrusionOk="0">
                    <a:moveTo>
                      <a:pt x="4103" y="1"/>
                    </a:moveTo>
                    <a:lnTo>
                      <a:pt x="3770" y="1268"/>
                    </a:lnTo>
                    <a:cubicBezTo>
                      <a:pt x="3770" y="1268"/>
                      <a:pt x="0" y="3570"/>
                      <a:pt x="634" y="3937"/>
                    </a:cubicBezTo>
                    <a:cubicBezTo>
                      <a:pt x="732" y="3997"/>
                      <a:pt x="888" y="4022"/>
                      <a:pt x="1084" y="4022"/>
                    </a:cubicBezTo>
                    <a:cubicBezTo>
                      <a:pt x="2094" y="4022"/>
                      <a:pt x="4167" y="3354"/>
                      <a:pt x="4837" y="3270"/>
                    </a:cubicBezTo>
                    <a:cubicBezTo>
                      <a:pt x="5204" y="3237"/>
                      <a:pt x="5571" y="3170"/>
                      <a:pt x="5838" y="3070"/>
                    </a:cubicBezTo>
                    <a:cubicBezTo>
                      <a:pt x="6171" y="3003"/>
                      <a:pt x="6372" y="2703"/>
                      <a:pt x="6338" y="2369"/>
                    </a:cubicBezTo>
                    <a:cubicBezTo>
                      <a:pt x="6238" y="1135"/>
                      <a:pt x="5938" y="34"/>
                      <a:pt x="5938" y="34"/>
                    </a:cubicBez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38"/>
              <p:cNvSpPr/>
              <p:nvPr/>
            </p:nvSpPr>
            <p:spPr>
              <a:xfrm>
                <a:off x="5130500" y="1458150"/>
                <a:ext cx="437000" cy="1049100"/>
              </a:xfrm>
              <a:custGeom>
                <a:avLst/>
                <a:gdLst/>
                <a:ahLst/>
                <a:cxnLst/>
                <a:rect l="l" t="t" r="r" b="b"/>
                <a:pathLst>
                  <a:path w="17480" h="41964" extrusionOk="0">
                    <a:moveTo>
                      <a:pt x="16846" y="1"/>
                    </a:moveTo>
                    <a:lnTo>
                      <a:pt x="3570" y="434"/>
                    </a:lnTo>
                    <a:cubicBezTo>
                      <a:pt x="2736" y="3637"/>
                      <a:pt x="701" y="19781"/>
                      <a:pt x="401" y="23751"/>
                    </a:cubicBezTo>
                    <a:cubicBezTo>
                      <a:pt x="134" y="27687"/>
                      <a:pt x="1" y="41964"/>
                      <a:pt x="1" y="41964"/>
                    </a:cubicBezTo>
                    <a:lnTo>
                      <a:pt x="3236" y="41964"/>
                    </a:lnTo>
                    <a:cubicBezTo>
                      <a:pt x="3236" y="41964"/>
                      <a:pt x="5204" y="33291"/>
                      <a:pt x="5571" y="31723"/>
                    </a:cubicBezTo>
                    <a:cubicBezTo>
                      <a:pt x="5905" y="30156"/>
                      <a:pt x="5571" y="25852"/>
                      <a:pt x="6338" y="23317"/>
                    </a:cubicBezTo>
                    <a:cubicBezTo>
                      <a:pt x="7139" y="20782"/>
                      <a:pt x="9207" y="9741"/>
                      <a:pt x="9207" y="9741"/>
                    </a:cubicBezTo>
                    <a:cubicBezTo>
                      <a:pt x="9207" y="9741"/>
                      <a:pt x="10375" y="22950"/>
                      <a:pt x="10742" y="26853"/>
                    </a:cubicBezTo>
                    <a:cubicBezTo>
                      <a:pt x="11075" y="30723"/>
                      <a:pt x="13977" y="41831"/>
                      <a:pt x="13977" y="41831"/>
                    </a:cubicBezTo>
                    <a:cubicBezTo>
                      <a:pt x="14231" y="41917"/>
                      <a:pt x="14508" y="41952"/>
                      <a:pt x="14790" y="41952"/>
                    </a:cubicBezTo>
                    <a:cubicBezTo>
                      <a:pt x="15917" y="41952"/>
                      <a:pt x="17113" y="41397"/>
                      <a:pt x="17113" y="41397"/>
                    </a:cubicBezTo>
                    <a:cubicBezTo>
                      <a:pt x="17113" y="41397"/>
                      <a:pt x="16379" y="27354"/>
                      <a:pt x="16846" y="23884"/>
                    </a:cubicBezTo>
                    <a:cubicBezTo>
                      <a:pt x="17313" y="20415"/>
                      <a:pt x="17246" y="10241"/>
                      <a:pt x="17346" y="7406"/>
                    </a:cubicBezTo>
                    <a:cubicBezTo>
                      <a:pt x="17480" y="4571"/>
                      <a:pt x="16846" y="1"/>
                      <a:pt x="168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38"/>
              <p:cNvSpPr/>
              <p:nvPr/>
            </p:nvSpPr>
            <p:spPr>
              <a:xfrm>
                <a:off x="5184700" y="1644950"/>
                <a:ext cx="168475" cy="861475"/>
              </a:xfrm>
              <a:custGeom>
                <a:avLst/>
                <a:gdLst/>
                <a:ahLst/>
                <a:cxnLst/>
                <a:rect l="l" t="t" r="r" b="b"/>
                <a:pathLst>
                  <a:path w="6739" h="34459" fill="none" extrusionOk="0">
                    <a:moveTo>
                      <a:pt x="6739" y="1"/>
                    </a:moveTo>
                    <a:cubicBezTo>
                      <a:pt x="6739" y="1"/>
                      <a:pt x="4404" y="9708"/>
                      <a:pt x="3837" y="12643"/>
                    </a:cubicBezTo>
                    <a:cubicBezTo>
                      <a:pt x="3270" y="15612"/>
                      <a:pt x="2402" y="20849"/>
                      <a:pt x="2136" y="22984"/>
                    </a:cubicBezTo>
                    <a:cubicBezTo>
                      <a:pt x="1835" y="25085"/>
                      <a:pt x="1" y="34459"/>
                      <a:pt x="1" y="34459"/>
                    </a:cubicBezTo>
                  </a:path>
                </a:pathLst>
              </a:custGeom>
              <a:solidFill>
                <a:schemeClr val="dk1"/>
              </a:solidFill>
              <a:ln w="5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38"/>
              <p:cNvSpPr/>
              <p:nvPr/>
            </p:nvSpPr>
            <p:spPr>
              <a:xfrm>
                <a:off x="5506600" y="1461500"/>
                <a:ext cx="30050" cy="1039100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41564" fill="none" extrusionOk="0">
                    <a:moveTo>
                      <a:pt x="1" y="0"/>
                    </a:moveTo>
                    <a:cubicBezTo>
                      <a:pt x="1" y="0"/>
                      <a:pt x="201" y="15344"/>
                      <a:pt x="201" y="16879"/>
                    </a:cubicBezTo>
                    <a:cubicBezTo>
                      <a:pt x="201" y="18447"/>
                      <a:pt x="134" y="21682"/>
                      <a:pt x="201" y="24217"/>
                    </a:cubicBezTo>
                    <a:cubicBezTo>
                      <a:pt x="267" y="26786"/>
                      <a:pt x="1201" y="41563"/>
                      <a:pt x="1201" y="41563"/>
                    </a:cubicBezTo>
                  </a:path>
                </a:pathLst>
              </a:custGeom>
              <a:solidFill>
                <a:schemeClr val="dk1"/>
              </a:solidFill>
              <a:ln w="5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38"/>
              <p:cNvSpPr/>
              <p:nvPr/>
            </p:nvSpPr>
            <p:spPr>
              <a:xfrm>
                <a:off x="5331475" y="1464825"/>
                <a:ext cx="29225" cy="236850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9474" fill="none" extrusionOk="0">
                    <a:moveTo>
                      <a:pt x="1168" y="9474"/>
                    </a:moveTo>
                    <a:cubicBezTo>
                      <a:pt x="868" y="7673"/>
                      <a:pt x="1" y="0"/>
                      <a:pt x="1" y="0"/>
                    </a:cubicBezTo>
                  </a:path>
                </a:pathLst>
              </a:custGeom>
              <a:solidFill>
                <a:schemeClr val="dk1"/>
              </a:solidFill>
              <a:ln w="5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38"/>
              <p:cNvSpPr/>
              <p:nvPr/>
            </p:nvSpPr>
            <p:spPr>
              <a:xfrm>
                <a:off x="5031025" y="912750"/>
                <a:ext cx="633225" cy="584625"/>
              </a:xfrm>
              <a:custGeom>
                <a:avLst/>
                <a:gdLst/>
                <a:ahLst/>
                <a:cxnLst/>
                <a:rect l="l" t="t" r="r" b="b"/>
                <a:pathLst>
                  <a:path w="25329" h="23385" extrusionOk="0">
                    <a:moveTo>
                      <a:pt x="11852" y="1"/>
                    </a:moveTo>
                    <a:cubicBezTo>
                      <a:pt x="11852" y="1"/>
                      <a:pt x="9450" y="435"/>
                      <a:pt x="8116" y="1035"/>
                    </a:cubicBezTo>
                    <a:cubicBezTo>
                      <a:pt x="6748" y="1635"/>
                      <a:pt x="4480" y="2903"/>
                      <a:pt x="4046" y="4738"/>
                    </a:cubicBezTo>
                    <a:cubicBezTo>
                      <a:pt x="3613" y="6572"/>
                      <a:pt x="2779" y="9908"/>
                      <a:pt x="2278" y="11609"/>
                    </a:cubicBezTo>
                    <a:cubicBezTo>
                      <a:pt x="1778" y="13344"/>
                      <a:pt x="944" y="15279"/>
                      <a:pt x="610" y="17280"/>
                    </a:cubicBezTo>
                    <a:cubicBezTo>
                      <a:pt x="0" y="20747"/>
                      <a:pt x="2160" y="21212"/>
                      <a:pt x="3675" y="21212"/>
                    </a:cubicBezTo>
                    <a:cubicBezTo>
                      <a:pt x="4230" y="21212"/>
                      <a:pt x="4699" y="21149"/>
                      <a:pt x="4914" y="21149"/>
                    </a:cubicBezTo>
                    <a:cubicBezTo>
                      <a:pt x="5681" y="21149"/>
                      <a:pt x="7282" y="15279"/>
                      <a:pt x="7282" y="15279"/>
                    </a:cubicBezTo>
                    <a:lnTo>
                      <a:pt x="7282" y="15279"/>
                    </a:lnTo>
                    <a:cubicBezTo>
                      <a:pt x="7315" y="15946"/>
                      <a:pt x="6615" y="20916"/>
                      <a:pt x="6681" y="22150"/>
                    </a:cubicBezTo>
                    <a:cubicBezTo>
                      <a:pt x="6748" y="23384"/>
                      <a:pt x="6915" y="23017"/>
                      <a:pt x="8816" y="23218"/>
                    </a:cubicBezTo>
                    <a:cubicBezTo>
                      <a:pt x="9006" y="23238"/>
                      <a:pt x="9247" y="23247"/>
                      <a:pt x="9528" y="23247"/>
                    </a:cubicBezTo>
                    <a:cubicBezTo>
                      <a:pt x="12052" y="23247"/>
                      <a:pt x="17783" y="22517"/>
                      <a:pt x="18623" y="22517"/>
                    </a:cubicBezTo>
                    <a:cubicBezTo>
                      <a:pt x="18772" y="22517"/>
                      <a:pt x="18940" y="22518"/>
                      <a:pt x="19119" y="22518"/>
                    </a:cubicBezTo>
                    <a:cubicBezTo>
                      <a:pt x="20101" y="22518"/>
                      <a:pt x="21410" y="22494"/>
                      <a:pt x="21692" y="22184"/>
                    </a:cubicBezTo>
                    <a:cubicBezTo>
                      <a:pt x="22059" y="21850"/>
                      <a:pt x="21325" y="18014"/>
                      <a:pt x="21325" y="18014"/>
                    </a:cubicBezTo>
                    <a:cubicBezTo>
                      <a:pt x="21325" y="18014"/>
                      <a:pt x="23860" y="16213"/>
                      <a:pt x="24594" y="15279"/>
                    </a:cubicBezTo>
                    <a:cubicBezTo>
                      <a:pt x="25328" y="14345"/>
                      <a:pt x="25061" y="10442"/>
                      <a:pt x="24828" y="8907"/>
                    </a:cubicBezTo>
                    <a:cubicBezTo>
                      <a:pt x="24561" y="7406"/>
                      <a:pt x="24427" y="6205"/>
                      <a:pt x="23960" y="4904"/>
                    </a:cubicBezTo>
                    <a:cubicBezTo>
                      <a:pt x="23493" y="3637"/>
                      <a:pt x="21559" y="2136"/>
                      <a:pt x="19691" y="1302"/>
                    </a:cubicBezTo>
                    <a:cubicBezTo>
                      <a:pt x="17823" y="501"/>
                      <a:pt x="15721" y="1"/>
                      <a:pt x="157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38"/>
              <p:cNvSpPr/>
              <p:nvPr/>
            </p:nvSpPr>
            <p:spPr>
              <a:xfrm>
                <a:off x="5248150" y="733150"/>
                <a:ext cx="178425" cy="197150"/>
              </a:xfrm>
              <a:custGeom>
                <a:avLst/>
                <a:gdLst/>
                <a:ahLst/>
                <a:cxnLst/>
                <a:rect l="l" t="t" r="r" b="b"/>
                <a:pathLst>
                  <a:path w="7137" h="7886" extrusionOk="0">
                    <a:moveTo>
                      <a:pt x="3094" y="0"/>
                    </a:moveTo>
                    <a:cubicBezTo>
                      <a:pt x="1419" y="0"/>
                      <a:pt x="1" y="807"/>
                      <a:pt x="1499" y="2615"/>
                    </a:cubicBezTo>
                    <a:cubicBezTo>
                      <a:pt x="1532" y="3649"/>
                      <a:pt x="1766" y="3883"/>
                      <a:pt x="1699" y="4516"/>
                    </a:cubicBezTo>
                    <a:cubicBezTo>
                      <a:pt x="1644" y="5064"/>
                      <a:pt x="1567" y="5837"/>
                      <a:pt x="2650" y="5837"/>
                    </a:cubicBezTo>
                    <a:cubicBezTo>
                      <a:pt x="2886" y="5837"/>
                      <a:pt x="3176" y="5801"/>
                      <a:pt x="3534" y="5717"/>
                    </a:cubicBezTo>
                    <a:lnTo>
                      <a:pt x="3534" y="7885"/>
                    </a:lnTo>
                    <a:lnTo>
                      <a:pt x="6803" y="7752"/>
                    </a:lnTo>
                    <a:lnTo>
                      <a:pt x="6269" y="5017"/>
                    </a:lnTo>
                    <a:cubicBezTo>
                      <a:pt x="6269" y="5017"/>
                      <a:pt x="7136" y="1281"/>
                      <a:pt x="5068" y="380"/>
                    </a:cubicBezTo>
                    <a:cubicBezTo>
                      <a:pt x="4484" y="131"/>
                      <a:pt x="3768" y="0"/>
                      <a:pt x="3094" y="0"/>
                    </a:cubicBezTo>
                    <a:close/>
                  </a:path>
                </a:pathLst>
              </a:custGeom>
              <a:solidFill>
                <a:srgbClr val="C38A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38"/>
              <p:cNvSpPr/>
              <p:nvPr/>
            </p:nvSpPr>
            <p:spPr>
              <a:xfrm>
                <a:off x="5374000" y="895550"/>
                <a:ext cx="60900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2327" extrusionOk="0">
                    <a:moveTo>
                      <a:pt x="1713" y="1"/>
                    </a:moveTo>
                    <a:cubicBezTo>
                      <a:pt x="1664" y="1"/>
                      <a:pt x="1615" y="17"/>
                      <a:pt x="1569" y="55"/>
                    </a:cubicBezTo>
                    <a:cubicBezTo>
                      <a:pt x="1569" y="55"/>
                      <a:pt x="468" y="1089"/>
                      <a:pt x="1" y="1123"/>
                    </a:cubicBezTo>
                    <a:cubicBezTo>
                      <a:pt x="1" y="1123"/>
                      <a:pt x="349" y="2326"/>
                      <a:pt x="922" y="2326"/>
                    </a:cubicBezTo>
                    <a:cubicBezTo>
                      <a:pt x="938" y="2326"/>
                      <a:pt x="953" y="2325"/>
                      <a:pt x="968" y="2323"/>
                    </a:cubicBezTo>
                    <a:cubicBezTo>
                      <a:pt x="1602" y="2257"/>
                      <a:pt x="2436" y="789"/>
                      <a:pt x="2436" y="789"/>
                    </a:cubicBezTo>
                    <a:cubicBezTo>
                      <a:pt x="2436" y="789"/>
                      <a:pt x="2054" y="1"/>
                      <a:pt x="17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38"/>
              <p:cNvSpPr/>
              <p:nvPr/>
            </p:nvSpPr>
            <p:spPr>
              <a:xfrm>
                <a:off x="5313975" y="895550"/>
                <a:ext cx="61725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2327" extrusionOk="0">
                    <a:moveTo>
                      <a:pt x="723" y="1"/>
                    </a:moveTo>
                    <a:cubicBezTo>
                      <a:pt x="382" y="1"/>
                      <a:pt x="0" y="789"/>
                      <a:pt x="0" y="789"/>
                    </a:cubicBezTo>
                    <a:cubicBezTo>
                      <a:pt x="0" y="789"/>
                      <a:pt x="867" y="2257"/>
                      <a:pt x="1468" y="2323"/>
                    </a:cubicBezTo>
                    <a:cubicBezTo>
                      <a:pt x="1484" y="2325"/>
                      <a:pt x="1500" y="2326"/>
                      <a:pt x="1516" y="2326"/>
                    </a:cubicBezTo>
                    <a:cubicBezTo>
                      <a:pt x="2120" y="2326"/>
                      <a:pt x="2469" y="1123"/>
                      <a:pt x="2469" y="1123"/>
                    </a:cubicBezTo>
                    <a:cubicBezTo>
                      <a:pt x="2002" y="1089"/>
                      <a:pt x="867" y="55"/>
                      <a:pt x="867" y="55"/>
                    </a:cubicBezTo>
                    <a:cubicBezTo>
                      <a:pt x="821" y="17"/>
                      <a:pt x="772" y="1"/>
                      <a:pt x="7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38"/>
              <p:cNvSpPr/>
              <p:nvPr/>
            </p:nvSpPr>
            <p:spPr>
              <a:xfrm>
                <a:off x="5458225" y="1192925"/>
                <a:ext cx="209125" cy="203625"/>
              </a:xfrm>
              <a:custGeom>
                <a:avLst/>
                <a:gdLst/>
                <a:ahLst/>
                <a:cxnLst/>
                <a:rect l="l" t="t" r="r" b="b"/>
                <a:pathLst>
                  <a:path w="8365" h="8145" extrusionOk="0">
                    <a:moveTo>
                      <a:pt x="4096" y="1"/>
                    </a:moveTo>
                    <a:cubicBezTo>
                      <a:pt x="3844" y="1"/>
                      <a:pt x="3600" y="23"/>
                      <a:pt x="3370" y="69"/>
                    </a:cubicBezTo>
                    <a:cubicBezTo>
                      <a:pt x="2002" y="369"/>
                      <a:pt x="1535" y="1803"/>
                      <a:pt x="902" y="2637"/>
                    </a:cubicBezTo>
                    <a:cubicBezTo>
                      <a:pt x="1" y="3805"/>
                      <a:pt x="768" y="5906"/>
                      <a:pt x="1302" y="6540"/>
                    </a:cubicBezTo>
                    <a:cubicBezTo>
                      <a:pt x="1802" y="7174"/>
                      <a:pt x="2669" y="8041"/>
                      <a:pt x="4638" y="8141"/>
                    </a:cubicBezTo>
                    <a:cubicBezTo>
                      <a:pt x="4680" y="8143"/>
                      <a:pt x="4722" y="8144"/>
                      <a:pt x="4764" y="8144"/>
                    </a:cubicBezTo>
                    <a:cubicBezTo>
                      <a:pt x="6650" y="8144"/>
                      <a:pt x="8364" y="5980"/>
                      <a:pt x="7940" y="4805"/>
                    </a:cubicBezTo>
                    <a:cubicBezTo>
                      <a:pt x="7506" y="3571"/>
                      <a:pt x="8140" y="2370"/>
                      <a:pt x="7339" y="1370"/>
                    </a:cubicBezTo>
                    <a:cubicBezTo>
                      <a:pt x="6677" y="514"/>
                      <a:pt x="5306" y="1"/>
                      <a:pt x="4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38"/>
              <p:cNvSpPr/>
              <p:nvPr/>
            </p:nvSpPr>
            <p:spPr>
              <a:xfrm>
                <a:off x="5459900" y="1045350"/>
                <a:ext cx="30050" cy="75075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3003" fill="none" extrusionOk="0">
                    <a:moveTo>
                      <a:pt x="1" y="1"/>
                    </a:moveTo>
                    <a:cubicBezTo>
                      <a:pt x="1" y="1"/>
                      <a:pt x="1" y="2069"/>
                      <a:pt x="1201" y="3003"/>
                    </a:cubicBezTo>
                  </a:path>
                </a:pathLst>
              </a:custGeom>
              <a:solidFill>
                <a:schemeClr val="dk1"/>
              </a:solidFill>
              <a:ln w="5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38"/>
              <p:cNvSpPr/>
              <p:nvPr/>
            </p:nvSpPr>
            <p:spPr>
              <a:xfrm>
                <a:off x="5494100" y="1021175"/>
                <a:ext cx="10025" cy="3337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1335" fill="none" extrusionOk="0">
                    <a:moveTo>
                      <a:pt x="401" y="0"/>
                    </a:moveTo>
                    <a:cubicBezTo>
                      <a:pt x="401" y="0"/>
                      <a:pt x="34" y="467"/>
                      <a:pt x="0" y="1335"/>
                    </a:cubicBezTo>
                  </a:path>
                </a:pathLst>
              </a:custGeom>
              <a:solidFill>
                <a:schemeClr val="dk1"/>
              </a:solidFill>
              <a:ln w="5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38"/>
              <p:cNvSpPr/>
              <p:nvPr/>
            </p:nvSpPr>
            <p:spPr>
              <a:xfrm>
                <a:off x="5517450" y="976975"/>
                <a:ext cx="7840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3136" h="1168" fill="none" extrusionOk="0">
                    <a:moveTo>
                      <a:pt x="0" y="1168"/>
                    </a:moveTo>
                    <a:cubicBezTo>
                      <a:pt x="0" y="1168"/>
                      <a:pt x="1368" y="0"/>
                      <a:pt x="3136" y="868"/>
                    </a:cubicBezTo>
                  </a:path>
                </a:pathLst>
              </a:custGeom>
              <a:solidFill>
                <a:schemeClr val="dk1"/>
              </a:solidFill>
              <a:ln w="5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38"/>
              <p:cNvSpPr/>
              <p:nvPr/>
            </p:nvSpPr>
            <p:spPr>
              <a:xfrm>
                <a:off x="5040425" y="1304425"/>
                <a:ext cx="162650" cy="164650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6586" extrusionOk="0">
                    <a:moveTo>
                      <a:pt x="2665" y="0"/>
                    </a:moveTo>
                    <a:cubicBezTo>
                      <a:pt x="2257" y="0"/>
                      <a:pt x="1776" y="150"/>
                      <a:pt x="1168" y="779"/>
                    </a:cubicBezTo>
                    <a:cubicBezTo>
                      <a:pt x="234" y="1713"/>
                      <a:pt x="1" y="3948"/>
                      <a:pt x="635" y="5149"/>
                    </a:cubicBezTo>
                    <a:cubicBezTo>
                      <a:pt x="1124" y="6076"/>
                      <a:pt x="2707" y="6586"/>
                      <a:pt x="3863" y="6586"/>
                    </a:cubicBezTo>
                    <a:cubicBezTo>
                      <a:pt x="4205" y="6586"/>
                      <a:pt x="4510" y="6541"/>
                      <a:pt x="4738" y="6450"/>
                    </a:cubicBezTo>
                    <a:cubicBezTo>
                      <a:pt x="5705" y="6050"/>
                      <a:pt x="6139" y="4682"/>
                      <a:pt x="6172" y="3748"/>
                    </a:cubicBezTo>
                    <a:cubicBezTo>
                      <a:pt x="6172" y="2847"/>
                      <a:pt x="6506" y="546"/>
                      <a:pt x="3270" y="79"/>
                    </a:cubicBezTo>
                    <a:cubicBezTo>
                      <a:pt x="3083" y="44"/>
                      <a:pt x="2885" y="0"/>
                      <a:pt x="26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38"/>
              <p:cNvSpPr/>
              <p:nvPr/>
            </p:nvSpPr>
            <p:spPr>
              <a:xfrm>
                <a:off x="5097150" y="1014500"/>
                <a:ext cx="311075" cy="348600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13944" extrusionOk="0">
                    <a:moveTo>
                      <a:pt x="0" y="1"/>
                    </a:moveTo>
                    <a:lnTo>
                      <a:pt x="0" y="13944"/>
                    </a:lnTo>
                    <a:lnTo>
                      <a:pt x="12442" y="13944"/>
                    </a:lnTo>
                    <a:lnTo>
                      <a:pt x="1244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38"/>
              <p:cNvSpPr/>
              <p:nvPr/>
            </p:nvSpPr>
            <p:spPr>
              <a:xfrm>
                <a:off x="5113000" y="1032025"/>
                <a:ext cx="2952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" fill="none" extrusionOk="0">
                    <a:moveTo>
                      <a:pt x="0" y="0"/>
                    </a:moveTo>
                    <a:lnTo>
                      <a:pt x="11808" y="0"/>
                    </a:lnTo>
                  </a:path>
                </a:pathLst>
              </a:custGeom>
              <a:noFill/>
              <a:ln w="5850" cap="flat" cmpd="sng">
                <a:solidFill>
                  <a:schemeClr val="accent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38"/>
              <p:cNvSpPr/>
              <p:nvPr/>
            </p:nvSpPr>
            <p:spPr>
              <a:xfrm>
                <a:off x="5113000" y="1075375"/>
                <a:ext cx="2952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1" fill="none" extrusionOk="0">
                    <a:moveTo>
                      <a:pt x="0" y="1"/>
                    </a:moveTo>
                    <a:lnTo>
                      <a:pt x="11808" y="1"/>
                    </a:lnTo>
                  </a:path>
                </a:pathLst>
              </a:custGeom>
              <a:noFill/>
              <a:ln w="5850" cap="flat" cmpd="sng">
                <a:solidFill>
                  <a:schemeClr val="accent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38"/>
              <p:cNvSpPr/>
              <p:nvPr/>
            </p:nvSpPr>
            <p:spPr>
              <a:xfrm>
                <a:off x="5097150" y="1056200"/>
                <a:ext cx="775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1" fill="none" extrusionOk="0">
                    <a:moveTo>
                      <a:pt x="0" y="0"/>
                    </a:moveTo>
                    <a:lnTo>
                      <a:pt x="3102" y="0"/>
                    </a:lnTo>
                  </a:path>
                </a:pathLst>
              </a:custGeom>
              <a:noFill/>
              <a:ln w="5850" cap="flat" cmpd="sng">
                <a:solidFill>
                  <a:schemeClr val="accent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38"/>
              <p:cNvSpPr/>
              <p:nvPr/>
            </p:nvSpPr>
            <p:spPr>
              <a:xfrm>
                <a:off x="5099650" y="1107900"/>
                <a:ext cx="1134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" fill="none" extrusionOk="0">
                    <a:moveTo>
                      <a:pt x="0" y="1"/>
                    </a:moveTo>
                    <a:lnTo>
                      <a:pt x="4537" y="1"/>
                    </a:lnTo>
                  </a:path>
                </a:pathLst>
              </a:custGeom>
              <a:noFill/>
              <a:ln w="5850" cap="flat" cmpd="sng">
                <a:solidFill>
                  <a:schemeClr val="accent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38"/>
              <p:cNvSpPr/>
              <p:nvPr/>
            </p:nvSpPr>
            <p:spPr>
              <a:xfrm>
                <a:off x="5097150" y="1135425"/>
                <a:ext cx="311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1" fill="none" extrusionOk="0">
                    <a:moveTo>
                      <a:pt x="0" y="0"/>
                    </a:moveTo>
                    <a:lnTo>
                      <a:pt x="12442" y="0"/>
                    </a:lnTo>
                  </a:path>
                </a:pathLst>
              </a:custGeom>
              <a:noFill/>
              <a:ln w="5850" cap="flat" cmpd="sng">
                <a:solidFill>
                  <a:schemeClr val="accent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38"/>
              <p:cNvSpPr/>
              <p:nvPr/>
            </p:nvSpPr>
            <p:spPr>
              <a:xfrm>
                <a:off x="5136350" y="1156275"/>
                <a:ext cx="834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1" fill="none" extrusionOk="0">
                    <a:moveTo>
                      <a:pt x="0" y="0"/>
                    </a:moveTo>
                    <a:lnTo>
                      <a:pt x="3336" y="0"/>
                    </a:lnTo>
                  </a:path>
                </a:pathLst>
              </a:custGeom>
              <a:noFill/>
              <a:ln w="5850" cap="flat" cmpd="sng">
                <a:solidFill>
                  <a:schemeClr val="accent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38"/>
              <p:cNvSpPr/>
              <p:nvPr/>
            </p:nvSpPr>
            <p:spPr>
              <a:xfrm>
                <a:off x="5245575" y="1156275"/>
                <a:ext cx="1151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605" h="1" fill="none" extrusionOk="0">
                    <a:moveTo>
                      <a:pt x="1" y="0"/>
                    </a:moveTo>
                    <a:lnTo>
                      <a:pt x="4604" y="0"/>
                    </a:lnTo>
                  </a:path>
                </a:pathLst>
              </a:custGeom>
              <a:noFill/>
              <a:ln w="5850" cap="flat" cmpd="sng">
                <a:solidFill>
                  <a:schemeClr val="accent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38"/>
              <p:cNvSpPr/>
              <p:nvPr/>
            </p:nvSpPr>
            <p:spPr>
              <a:xfrm>
                <a:off x="5097150" y="1184625"/>
                <a:ext cx="170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806" h="1" fill="none" extrusionOk="0">
                    <a:moveTo>
                      <a:pt x="0" y="0"/>
                    </a:moveTo>
                    <a:lnTo>
                      <a:pt x="6805" y="0"/>
                    </a:lnTo>
                  </a:path>
                </a:pathLst>
              </a:custGeom>
              <a:noFill/>
              <a:ln w="5850" cap="flat" cmpd="sng">
                <a:solidFill>
                  <a:schemeClr val="accent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38"/>
              <p:cNvSpPr/>
              <p:nvPr/>
            </p:nvSpPr>
            <p:spPr>
              <a:xfrm>
                <a:off x="5156350" y="1203800"/>
                <a:ext cx="2518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0075" h="1" fill="none" extrusionOk="0">
                    <a:moveTo>
                      <a:pt x="1" y="1"/>
                    </a:moveTo>
                    <a:lnTo>
                      <a:pt x="10074" y="1"/>
                    </a:lnTo>
                  </a:path>
                </a:pathLst>
              </a:custGeom>
              <a:noFill/>
              <a:ln w="5850" cap="flat" cmpd="sng">
                <a:solidFill>
                  <a:schemeClr val="accent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38"/>
              <p:cNvSpPr/>
              <p:nvPr/>
            </p:nvSpPr>
            <p:spPr>
              <a:xfrm>
                <a:off x="5245575" y="1222975"/>
                <a:ext cx="809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1" fill="none" extrusionOk="0">
                    <a:moveTo>
                      <a:pt x="1" y="1"/>
                    </a:moveTo>
                    <a:lnTo>
                      <a:pt x="3236" y="1"/>
                    </a:lnTo>
                  </a:path>
                </a:pathLst>
              </a:custGeom>
              <a:noFill/>
              <a:ln w="5850" cap="flat" cmpd="sng">
                <a:solidFill>
                  <a:schemeClr val="accent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38"/>
              <p:cNvSpPr/>
              <p:nvPr/>
            </p:nvSpPr>
            <p:spPr>
              <a:xfrm>
                <a:off x="5097150" y="1259675"/>
                <a:ext cx="3110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1" fill="none" extrusionOk="0">
                    <a:moveTo>
                      <a:pt x="0" y="1"/>
                    </a:moveTo>
                    <a:lnTo>
                      <a:pt x="12442" y="1"/>
                    </a:lnTo>
                  </a:path>
                </a:pathLst>
              </a:custGeom>
              <a:noFill/>
              <a:ln w="5850" cap="flat" cmpd="sng">
                <a:solidFill>
                  <a:schemeClr val="accent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38"/>
              <p:cNvSpPr/>
              <p:nvPr/>
            </p:nvSpPr>
            <p:spPr>
              <a:xfrm>
                <a:off x="5097150" y="1289700"/>
                <a:ext cx="141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1" fill="none" extrusionOk="0">
                    <a:moveTo>
                      <a:pt x="0" y="0"/>
                    </a:moveTo>
                    <a:lnTo>
                      <a:pt x="5671" y="0"/>
                    </a:lnTo>
                  </a:path>
                </a:pathLst>
              </a:custGeom>
              <a:noFill/>
              <a:ln w="5850" cap="flat" cmpd="sng">
                <a:solidFill>
                  <a:schemeClr val="accent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38"/>
              <p:cNvSpPr/>
              <p:nvPr/>
            </p:nvSpPr>
            <p:spPr>
              <a:xfrm>
                <a:off x="5267275" y="1289700"/>
                <a:ext cx="642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1" fill="none" extrusionOk="0">
                    <a:moveTo>
                      <a:pt x="0" y="0"/>
                    </a:moveTo>
                    <a:lnTo>
                      <a:pt x="2569" y="0"/>
                    </a:lnTo>
                  </a:path>
                </a:pathLst>
              </a:custGeom>
              <a:noFill/>
              <a:ln w="5850" cap="flat" cmpd="sng">
                <a:solidFill>
                  <a:schemeClr val="accent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38"/>
              <p:cNvSpPr/>
              <p:nvPr/>
            </p:nvSpPr>
            <p:spPr>
              <a:xfrm>
                <a:off x="5303125" y="1308875"/>
                <a:ext cx="1051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1" fill="none" extrusionOk="0">
                    <a:moveTo>
                      <a:pt x="0" y="1"/>
                    </a:moveTo>
                    <a:lnTo>
                      <a:pt x="4203" y="1"/>
                    </a:lnTo>
                  </a:path>
                </a:pathLst>
              </a:custGeom>
              <a:noFill/>
              <a:ln w="5850" cap="flat" cmpd="sng">
                <a:solidFill>
                  <a:schemeClr val="accent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38"/>
              <p:cNvSpPr/>
              <p:nvPr/>
            </p:nvSpPr>
            <p:spPr>
              <a:xfrm>
                <a:off x="5263000" y="1075500"/>
                <a:ext cx="355375" cy="287675"/>
              </a:xfrm>
              <a:custGeom>
                <a:avLst/>
                <a:gdLst/>
                <a:ahLst/>
                <a:cxnLst/>
                <a:rect l="l" t="t" r="r" b="b"/>
                <a:pathLst>
                  <a:path w="14215" h="11507" extrusionOk="0">
                    <a:moveTo>
                      <a:pt x="1753" y="0"/>
                    </a:moveTo>
                    <a:cubicBezTo>
                      <a:pt x="1636" y="0"/>
                      <a:pt x="1551" y="177"/>
                      <a:pt x="1639" y="396"/>
                    </a:cubicBezTo>
                    <a:cubicBezTo>
                      <a:pt x="1772" y="763"/>
                      <a:pt x="2072" y="1363"/>
                      <a:pt x="2072" y="1363"/>
                    </a:cubicBezTo>
                    <a:cubicBezTo>
                      <a:pt x="2072" y="1363"/>
                      <a:pt x="1372" y="1230"/>
                      <a:pt x="972" y="1130"/>
                    </a:cubicBezTo>
                    <a:cubicBezTo>
                      <a:pt x="684" y="1058"/>
                      <a:pt x="260" y="677"/>
                      <a:pt x="92" y="677"/>
                    </a:cubicBezTo>
                    <a:cubicBezTo>
                      <a:pt x="26" y="677"/>
                      <a:pt x="0" y="736"/>
                      <a:pt x="38" y="896"/>
                    </a:cubicBezTo>
                    <a:cubicBezTo>
                      <a:pt x="171" y="1497"/>
                      <a:pt x="938" y="1930"/>
                      <a:pt x="1172" y="2364"/>
                    </a:cubicBezTo>
                    <a:cubicBezTo>
                      <a:pt x="1405" y="2798"/>
                      <a:pt x="2406" y="3198"/>
                      <a:pt x="2573" y="3198"/>
                    </a:cubicBezTo>
                    <a:cubicBezTo>
                      <a:pt x="2773" y="3198"/>
                      <a:pt x="8477" y="9436"/>
                      <a:pt x="9478" y="10570"/>
                    </a:cubicBezTo>
                    <a:cubicBezTo>
                      <a:pt x="10047" y="11218"/>
                      <a:pt x="10781" y="11507"/>
                      <a:pt x="11473" y="11507"/>
                    </a:cubicBezTo>
                    <a:cubicBezTo>
                      <a:pt x="12243" y="11507"/>
                      <a:pt x="12961" y="11151"/>
                      <a:pt x="13347" y="10537"/>
                    </a:cubicBezTo>
                    <a:cubicBezTo>
                      <a:pt x="14048" y="9369"/>
                      <a:pt x="14214" y="7634"/>
                      <a:pt x="12447" y="6667"/>
                    </a:cubicBezTo>
                    <a:cubicBezTo>
                      <a:pt x="10378" y="5566"/>
                      <a:pt x="4708" y="2531"/>
                      <a:pt x="4708" y="2531"/>
                    </a:cubicBezTo>
                    <a:cubicBezTo>
                      <a:pt x="4708" y="2531"/>
                      <a:pt x="4508" y="2331"/>
                      <a:pt x="3940" y="1764"/>
                    </a:cubicBezTo>
                    <a:cubicBezTo>
                      <a:pt x="3407" y="1163"/>
                      <a:pt x="2139" y="496"/>
                      <a:pt x="1939" y="162"/>
                    </a:cubicBezTo>
                    <a:cubicBezTo>
                      <a:pt x="1882" y="48"/>
                      <a:pt x="1813" y="0"/>
                      <a:pt x="1753" y="0"/>
                    </a:cubicBezTo>
                    <a:close/>
                  </a:path>
                </a:pathLst>
              </a:custGeom>
              <a:solidFill>
                <a:srgbClr val="C38A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38"/>
              <p:cNvSpPr/>
              <p:nvPr/>
            </p:nvSpPr>
            <p:spPr>
              <a:xfrm>
                <a:off x="5539125" y="1326400"/>
                <a:ext cx="2505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301" fill="none" extrusionOk="0">
                    <a:moveTo>
                      <a:pt x="1001" y="0"/>
                    </a:moveTo>
                    <a:cubicBezTo>
                      <a:pt x="1001" y="0"/>
                      <a:pt x="734" y="300"/>
                      <a:pt x="1" y="134"/>
                    </a:cubicBezTo>
                  </a:path>
                </a:pathLst>
              </a:custGeom>
              <a:solidFill>
                <a:schemeClr val="dk1"/>
              </a:solidFill>
              <a:ln w="5850" cap="flat" cmpd="sng">
                <a:solidFill>
                  <a:schemeClr val="dk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38"/>
              <p:cNvSpPr/>
              <p:nvPr/>
            </p:nvSpPr>
            <p:spPr>
              <a:xfrm>
                <a:off x="5197225" y="700525"/>
                <a:ext cx="241025" cy="158050"/>
              </a:xfrm>
              <a:custGeom>
                <a:avLst/>
                <a:gdLst/>
                <a:ahLst/>
                <a:cxnLst/>
                <a:rect l="l" t="t" r="r" b="b"/>
                <a:pathLst>
                  <a:path w="9641" h="6322" extrusionOk="0">
                    <a:moveTo>
                      <a:pt x="3800" y="0"/>
                    </a:moveTo>
                    <a:cubicBezTo>
                      <a:pt x="3633" y="0"/>
                      <a:pt x="3467" y="6"/>
                      <a:pt x="3302" y="17"/>
                    </a:cubicBezTo>
                    <a:cubicBezTo>
                      <a:pt x="901" y="184"/>
                      <a:pt x="0" y="1919"/>
                      <a:pt x="2035" y="2619"/>
                    </a:cubicBezTo>
                    <a:cubicBezTo>
                      <a:pt x="2035" y="2619"/>
                      <a:pt x="2569" y="3787"/>
                      <a:pt x="3536" y="3920"/>
                    </a:cubicBezTo>
                    <a:lnTo>
                      <a:pt x="3736" y="2252"/>
                    </a:lnTo>
                    <a:cubicBezTo>
                      <a:pt x="3773" y="2235"/>
                      <a:pt x="3814" y="2228"/>
                      <a:pt x="3861" y="2228"/>
                    </a:cubicBezTo>
                    <a:cubicBezTo>
                      <a:pt x="4329" y="2228"/>
                      <a:pt x="5278" y="3003"/>
                      <a:pt x="6022" y="3003"/>
                    </a:cubicBezTo>
                    <a:cubicBezTo>
                      <a:pt x="6085" y="3003"/>
                      <a:pt x="6145" y="2998"/>
                      <a:pt x="6205" y="2986"/>
                    </a:cubicBezTo>
                    <a:cubicBezTo>
                      <a:pt x="6205" y="2986"/>
                      <a:pt x="6438" y="4287"/>
                      <a:pt x="6705" y="4687"/>
                    </a:cubicBezTo>
                    <a:cubicBezTo>
                      <a:pt x="6705" y="4687"/>
                      <a:pt x="6808" y="4192"/>
                      <a:pt x="7096" y="4192"/>
                    </a:cubicBezTo>
                    <a:cubicBezTo>
                      <a:pt x="7174" y="4192"/>
                      <a:pt x="7265" y="4228"/>
                      <a:pt x="7372" y="4320"/>
                    </a:cubicBezTo>
                    <a:cubicBezTo>
                      <a:pt x="7872" y="4787"/>
                      <a:pt x="7072" y="5421"/>
                      <a:pt x="7072" y="5421"/>
                    </a:cubicBezTo>
                    <a:lnTo>
                      <a:pt x="8306" y="6322"/>
                    </a:lnTo>
                    <a:cubicBezTo>
                      <a:pt x="8306" y="6322"/>
                      <a:pt x="9273" y="5221"/>
                      <a:pt x="9474" y="4053"/>
                    </a:cubicBezTo>
                    <a:cubicBezTo>
                      <a:pt x="9640" y="2886"/>
                      <a:pt x="8806" y="2619"/>
                      <a:pt x="8806" y="2619"/>
                    </a:cubicBezTo>
                    <a:cubicBezTo>
                      <a:pt x="8806" y="2619"/>
                      <a:pt x="9140" y="1952"/>
                      <a:pt x="8806" y="1452"/>
                    </a:cubicBezTo>
                    <a:cubicBezTo>
                      <a:pt x="8496" y="986"/>
                      <a:pt x="6048" y="0"/>
                      <a:pt x="38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38"/>
              <p:cNvSpPr/>
              <p:nvPr/>
            </p:nvSpPr>
            <p:spPr>
              <a:xfrm>
                <a:off x="5085950" y="1343000"/>
                <a:ext cx="254725" cy="90900"/>
              </a:xfrm>
              <a:custGeom>
                <a:avLst/>
                <a:gdLst/>
                <a:ahLst/>
                <a:cxnLst/>
                <a:rect l="l" t="t" r="r" b="b"/>
                <a:pathLst>
                  <a:path w="10189" h="3636" extrusionOk="0">
                    <a:moveTo>
                      <a:pt x="7501" y="1"/>
                    </a:moveTo>
                    <a:cubicBezTo>
                      <a:pt x="7460" y="1"/>
                      <a:pt x="7401" y="12"/>
                      <a:pt x="7320" y="37"/>
                    </a:cubicBezTo>
                    <a:cubicBezTo>
                      <a:pt x="6853" y="203"/>
                      <a:pt x="6286" y="637"/>
                      <a:pt x="6086" y="804"/>
                    </a:cubicBezTo>
                    <a:lnTo>
                      <a:pt x="1182" y="804"/>
                    </a:lnTo>
                    <a:cubicBezTo>
                      <a:pt x="0" y="1683"/>
                      <a:pt x="635" y="3635"/>
                      <a:pt x="1962" y="3635"/>
                    </a:cubicBezTo>
                    <a:cubicBezTo>
                      <a:pt x="2096" y="3635"/>
                      <a:pt x="2236" y="3615"/>
                      <a:pt x="2383" y="3573"/>
                    </a:cubicBezTo>
                    <a:cubicBezTo>
                      <a:pt x="3284" y="3272"/>
                      <a:pt x="5919" y="1871"/>
                      <a:pt x="6486" y="1705"/>
                    </a:cubicBezTo>
                    <a:cubicBezTo>
                      <a:pt x="6734" y="1632"/>
                      <a:pt x="7038" y="1616"/>
                      <a:pt x="7359" y="1616"/>
                    </a:cubicBezTo>
                    <a:cubicBezTo>
                      <a:pt x="7599" y="1616"/>
                      <a:pt x="7847" y="1625"/>
                      <a:pt x="8087" y="1625"/>
                    </a:cubicBezTo>
                    <a:cubicBezTo>
                      <a:pt x="8260" y="1625"/>
                      <a:pt x="8430" y="1620"/>
                      <a:pt x="8587" y="1604"/>
                    </a:cubicBezTo>
                    <a:cubicBezTo>
                      <a:pt x="9221" y="1504"/>
                      <a:pt x="10189" y="604"/>
                      <a:pt x="10122" y="404"/>
                    </a:cubicBezTo>
                    <a:cubicBezTo>
                      <a:pt x="10106" y="307"/>
                      <a:pt x="9981" y="249"/>
                      <a:pt x="9829" y="249"/>
                    </a:cubicBezTo>
                    <a:cubicBezTo>
                      <a:pt x="9667" y="249"/>
                      <a:pt x="9475" y="315"/>
                      <a:pt x="9355" y="470"/>
                    </a:cubicBezTo>
                    <a:cubicBezTo>
                      <a:pt x="9154" y="737"/>
                      <a:pt x="7387" y="804"/>
                      <a:pt x="7253" y="804"/>
                    </a:cubicBezTo>
                    <a:cubicBezTo>
                      <a:pt x="7153" y="804"/>
                      <a:pt x="7086" y="570"/>
                      <a:pt x="7320" y="370"/>
                    </a:cubicBezTo>
                    <a:cubicBezTo>
                      <a:pt x="7510" y="208"/>
                      <a:pt x="7677" y="1"/>
                      <a:pt x="7501" y="1"/>
                    </a:cubicBezTo>
                    <a:close/>
                  </a:path>
                </a:pathLst>
              </a:custGeom>
              <a:solidFill>
                <a:srgbClr val="C38A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New Product Launch Marketing Plan by Slidesgo">
  <a:themeElements>
    <a:clrScheme name="Simple Light">
      <a:dk1>
        <a:srgbClr val="0D0D0D"/>
      </a:dk1>
      <a:lt1>
        <a:srgbClr val="F3F3F3"/>
      </a:lt1>
      <a:dk2>
        <a:srgbClr val="8C8C8C"/>
      </a:dk2>
      <a:lt2>
        <a:srgbClr val="595859"/>
      </a:lt2>
      <a:accent1>
        <a:srgbClr val="3C735F"/>
      </a:accent1>
      <a:accent2>
        <a:srgbClr val="4CB18C"/>
      </a:accent2>
      <a:accent3>
        <a:srgbClr val="BEEDD8"/>
      </a:accent3>
      <a:accent4>
        <a:srgbClr val="85E0BE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1784</Words>
  <Application>Microsoft Office PowerPoint</Application>
  <PresentationFormat>On-screen Show (16:9)</PresentationFormat>
  <Paragraphs>287</Paragraphs>
  <Slides>38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6" baseType="lpstr">
      <vt:lpstr>Zilla Slab</vt:lpstr>
      <vt:lpstr>Times New Roman</vt:lpstr>
      <vt:lpstr>Bebas Neue</vt:lpstr>
      <vt:lpstr>Nunito</vt:lpstr>
      <vt:lpstr>Kanit Medium</vt:lpstr>
      <vt:lpstr>Geo</vt:lpstr>
      <vt:lpstr>Gabriola</vt:lpstr>
      <vt:lpstr>Assistant Regular</vt:lpstr>
      <vt:lpstr>Proxima Nova</vt:lpstr>
      <vt:lpstr>Roboto</vt:lpstr>
      <vt:lpstr>Titillium Web</vt:lpstr>
      <vt:lpstr>Nunito Light</vt:lpstr>
      <vt:lpstr>Calibri</vt:lpstr>
      <vt:lpstr>Lucida Handwriting</vt:lpstr>
      <vt:lpstr>Raleway</vt:lpstr>
      <vt:lpstr>Arial</vt:lpstr>
      <vt:lpstr>Georgia</vt:lpstr>
      <vt:lpstr>New Product Launch Marketing Plan by Slidesgo</vt:lpstr>
      <vt:lpstr>EGYQUETTE</vt:lpstr>
      <vt:lpstr>Prepared by </vt:lpstr>
      <vt:lpstr>Table of contents</vt:lpstr>
      <vt:lpstr>About us</vt:lpstr>
      <vt:lpstr>Our company</vt:lpstr>
      <vt:lpstr>PowerPoint Presentation</vt:lpstr>
      <vt:lpstr>PowerPoint Presentation</vt:lpstr>
      <vt:lpstr>SWOT Analysis  </vt:lpstr>
      <vt:lpstr>140 Billion USD </vt:lpstr>
      <vt:lpstr>SMART Objective</vt:lpstr>
      <vt:lpstr>Segmentation, Targeting, and Positioning (STP)</vt:lpstr>
      <vt:lpstr>PowerPoint Presentation</vt:lpstr>
      <vt:lpstr>Buyer persona infographic</vt:lpstr>
      <vt:lpstr>PowerPoint Presentation</vt:lpstr>
      <vt:lpstr>PowerPoint Presentation</vt:lpstr>
      <vt:lpstr>PowerPoint Presentation</vt:lpstr>
      <vt:lpstr>PowerPoint Presentation</vt:lpstr>
      <vt:lpstr>Marketing Mix (4 Ps)</vt:lpstr>
      <vt:lpstr>Product </vt:lpstr>
      <vt:lpstr>Price </vt:lpstr>
      <vt:lpstr>Place </vt:lpstr>
      <vt:lpstr>Promotion</vt:lpstr>
      <vt:lpstr>Action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Controls </vt:lpstr>
      <vt:lpstr>Recommendations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EGYQUETTE</dc:title>
  <cp:lastModifiedBy>temp</cp:lastModifiedBy>
  <cp:revision>31</cp:revision>
  <dcterms:modified xsi:type="dcterms:W3CDTF">2024-10-17T06:03:53Z</dcterms:modified>
</cp:coreProperties>
</file>